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21"/>
  </p:notesMasterIdLst>
  <p:sldIdLst>
    <p:sldId id="256" r:id="rId3"/>
    <p:sldId id="278" r:id="rId4"/>
    <p:sldId id="258" r:id="rId5"/>
    <p:sldId id="273" r:id="rId6"/>
    <p:sldId id="272" r:id="rId7"/>
    <p:sldId id="295" r:id="rId8"/>
    <p:sldId id="294" r:id="rId9"/>
    <p:sldId id="291" r:id="rId10"/>
    <p:sldId id="293" r:id="rId11"/>
    <p:sldId id="312" r:id="rId12"/>
    <p:sldId id="306" r:id="rId13"/>
    <p:sldId id="315" r:id="rId14"/>
    <p:sldId id="316" r:id="rId15"/>
    <p:sldId id="317" r:id="rId16"/>
    <p:sldId id="320" r:id="rId17"/>
    <p:sldId id="321" r:id="rId18"/>
    <p:sldId id="281" r:id="rId19"/>
    <p:sldId id="31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1815" autoAdjust="0"/>
  </p:normalViewPr>
  <p:slideViewPr>
    <p:cSldViewPr snapToGrid="0">
      <p:cViewPr varScale="1">
        <p:scale>
          <a:sx n="65" d="100"/>
          <a:sy n="65" d="100"/>
        </p:scale>
        <p:origin x="840" y="48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-280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2CC7D0-59E2-4601-928B-D40E0BAB5D30}" type="doc">
      <dgm:prSet loTypeId="urn:microsoft.com/office/officeart/2005/8/layout/radial1" loCatId="cycle" qsTypeId="urn:microsoft.com/office/officeart/2005/8/quickstyle/3d4" qsCatId="3D" csTypeId="urn:microsoft.com/office/officeart/2005/8/colors/accent4_3" csCatId="accent4" phldr="1"/>
      <dgm:spPr/>
      <dgm:t>
        <a:bodyPr/>
        <a:lstStyle/>
        <a:p>
          <a:endParaRPr lang="id-ID"/>
        </a:p>
      </dgm:t>
    </dgm:pt>
    <dgm:pt modelId="{D2CECAE6-72AF-47B8-9055-7714D5727565}">
      <dgm:prSet phldrT="[Text]" custT="1"/>
      <dgm:spPr/>
      <dgm:t>
        <a:bodyPr/>
        <a:lstStyle/>
        <a:p>
          <a:r>
            <a:rPr lang="id-ID" sz="20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PUBLIC OFFICIALS</a:t>
          </a:r>
          <a:endParaRPr lang="id-ID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3BFE42-A3F3-41DC-AB19-B37750D6A07C}" type="parTrans" cxnId="{252B0952-7EDA-426E-9B5F-922B930B1984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D707A1-F611-4116-A522-56E1C811462B}" type="sibTrans" cxnId="{252B0952-7EDA-426E-9B5F-922B930B1984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8DEF6A-616C-4B50-805C-B0F911D12AA2}">
      <dgm:prSet phldrT="[Text]" custT="1"/>
      <dgm:spPr/>
      <dgm:t>
        <a:bodyPr/>
        <a:lstStyle/>
        <a:p>
          <a:r>
            <a:rPr lang="id-ID" sz="15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High Rank State Officials</a:t>
          </a:r>
          <a:endParaRPr lang="id-ID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EB6C2E-16D9-488D-942F-309FE646D9BB}" type="parTrans" cxnId="{720B44C0-383E-4F8D-A64F-01734AB2407F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B66C4E-3D92-4B1B-9294-76DB114F82FB}" type="sibTrans" cxnId="{720B44C0-383E-4F8D-A64F-01734AB2407F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839AED-94DD-45BF-B899-733803580B74}">
      <dgm:prSet custT="1"/>
      <dgm:spPr/>
      <dgm:t>
        <a:bodyPr/>
        <a:lstStyle/>
        <a:p>
          <a:r>
            <a:rPr lang="id-ID" sz="15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MINISTERS</a:t>
          </a:r>
          <a:endParaRPr lang="en-GB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A3E427-9622-4C66-8607-25A68F2F4C41}" type="parTrans" cxnId="{2046A93E-5F38-4376-9D02-CB35D143E18C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D15C76-B989-4A5C-9EBB-30D701726663}" type="sibTrans" cxnId="{2046A93E-5F38-4376-9D02-CB35D143E18C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40FC6E-8348-4026-A62D-F6AD0ACAFC5F}">
      <dgm:prSet custT="1"/>
      <dgm:spPr/>
      <dgm:t>
        <a:bodyPr/>
        <a:lstStyle/>
        <a:p>
          <a:r>
            <a:rPr lang="id-ID" sz="15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GOVERNORS</a:t>
          </a:r>
          <a:endParaRPr lang="en-GB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AA1B52-5303-4C0E-940B-4829778D028C}" type="parTrans" cxnId="{A2724F5B-6106-4AE8-815D-D2912E29581E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C88C83-9A39-468A-AD85-FD4878D68139}" type="sibTrans" cxnId="{A2724F5B-6106-4AE8-815D-D2912E29581E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9FA3B6-14B0-4E5B-A1FC-57BE787A95D4}">
      <dgm:prSet custT="1"/>
      <dgm:spPr/>
      <dgm:t>
        <a:bodyPr/>
        <a:lstStyle/>
        <a:p>
          <a:r>
            <a:rPr lang="id-ID" sz="15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JUDGES</a:t>
          </a:r>
          <a:endParaRPr lang="en-GB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9B1484-EAF8-4738-B3C1-DEF0919B50FA}" type="parTrans" cxnId="{F2776C09-F404-4E82-8866-03F0158AFEBA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77BE5D-E78B-4E8A-BD67-4F61FF7E49B3}" type="sibTrans" cxnId="{F2776C09-F404-4E82-8866-03F0158AFEBA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47A71C-EAD4-4999-9A0E-358E2A87A06E}">
      <dgm:prSet custT="1"/>
      <dgm:spPr/>
      <dgm:t>
        <a:bodyPr/>
        <a:lstStyle/>
        <a:p>
          <a:r>
            <a:rPr lang="id-ID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 State Officials According to The</a:t>
          </a:r>
          <a:r>
            <a:rPr lang="en-US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specific</a:t>
          </a:r>
          <a:r>
            <a:rPr lang="id-ID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Laws </a:t>
          </a:r>
          <a:r>
            <a:rPr lang="en-US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/</a:t>
          </a:r>
          <a:r>
            <a:rPr lang="id-ID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Regulations</a:t>
          </a:r>
          <a:endParaRPr lang="id-ID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1B0842-1258-4B82-A37B-2001142450EC}" type="parTrans" cxnId="{D390B3C3-77A3-4E1F-8336-96E8CAC557A1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EFD806-7A39-4D97-870B-A4074DEFF227}" type="sibTrans" cxnId="{D390B3C3-77A3-4E1F-8336-96E8CAC557A1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FFDC89-93C8-408E-91A0-11821F445B06}">
      <dgm:prSet phldrT="[Text]" custT="1"/>
      <dgm:spPr/>
      <dgm:t>
        <a:bodyPr/>
        <a:lstStyle/>
        <a:p>
          <a:r>
            <a:rPr lang="id-ID" sz="1500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 State Officials </a:t>
          </a:r>
          <a:r>
            <a:rPr lang="en-US" sz="1500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</a:t>
          </a:r>
          <a:r>
            <a:rPr lang="id-ID" sz="1500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id-ID" sz="1600" b="1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Function</a:t>
          </a:r>
          <a:endParaRPr lang="id-ID" sz="1600" b="1" i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B711FA-3AB2-4F9D-92DD-4EC17099BD32}" type="parTrans" cxnId="{DBF6DE7D-CFF9-4975-AD5F-F9925C918368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600F86-72E3-425E-9E9D-8BE7B04B08C9}" type="sibTrans" cxnId="{DBF6DE7D-CFF9-4975-AD5F-F9925C918368}">
      <dgm:prSet/>
      <dgm:spPr/>
      <dgm:t>
        <a:bodyPr/>
        <a:lstStyle/>
        <a:p>
          <a:endParaRPr lang="id-ID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A93663-AF86-4A10-9A8F-7BEB89D93339}" type="pres">
      <dgm:prSet presAssocID="{BA2CC7D0-59E2-4601-928B-D40E0BAB5D3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662F0F2-0C46-431B-9712-830CAA4A38F5}" type="pres">
      <dgm:prSet presAssocID="{D2CECAE6-72AF-47B8-9055-7714D5727565}" presName="centerShape" presStyleLbl="node0" presStyleIdx="0" presStyleCnt="1" custScaleX="112408"/>
      <dgm:spPr/>
      <dgm:t>
        <a:bodyPr/>
        <a:lstStyle/>
        <a:p>
          <a:endParaRPr lang="id-ID"/>
        </a:p>
      </dgm:t>
    </dgm:pt>
    <dgm:pt modelId="{6E0AF06F-F86A-4CC0-9DC8-B333442EE0DC}" type="pres">
      <dgm:prSet presAssocID="{B6EB6C2E-16D9-488D-942F-309FE646D9BB}" presName="Name9" presStyleLbl="parChTrans1D2" presStyleIdx="0" presStyleCnt="6"/>
      <dgm:spPr/>
      <dgm:t>
        <a:bodyPr/>
        <a:lstStyle/>
        <a:p>
          <a:endParaRPr lang="id-ID"/>
        </a:p>
      </dgm:t>
    </dgm:pt>
    <dgm:pt modelId="{E0721A74-810A-40DF-B5D2-F6620CD71A7E}" type="pres">
      <dgm:prSet presAssocID="{B6EB6C2E-16D9-488D-942F-309FE646D9BB}" presName="connTx" presStyleLbl="parChTrans1D2" presStyleIdx="0" presStyleCnt="6"/>
      <dgm:spPr/>
      <dgm:t>
        <a:bodyPr/>
        <a:lstStyle/>
        <a:p>
          <a:endParaRPr lang="id-ID"/>
        </a:p>
      </dgm:t>
    </dgm:pt>
    <dgm:pt modelId="{FAAB02AA-45E8-48CC-B87F-305AD355E74B}" type="pres">
      <dgm:prSet presAssocID="{848DEF6A-616C-4B50-805C-B0F911D12AA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45FF29A-FF27-479A-88FC-9ED13F1D06D6}" type="pres">
      <dgm:prSet presAssocID="{41A3E427-9622-4C66-8607-25A68F2F4C41}" presName="Name9" presStyleLbl="parChTrans1D2" presStyleIdx="1" presStyleCnt="6"/>
      <dgm:spPr/>
      <dgm:t>
        <a:bodyPr/>
        <a:lstStyle/>
        <a:p>
          <a:endParaRPr lang="id-ID"/>
        </a:p>
      </dgm:t>
    </dgm:pt>
    <dgm:pt modelId="{D028BA2C-3498-4359-A3CA-A8778B1A8696}" type="pres">
      <dgm:prSet presAssocID="{41A3E427-9622-4C66-8607-25A68F2F4C41}" presName="connTx" presStyleLbl="parChTrans1D2" presStyleIdx="1" presStyleCnt="6"/>
      <dgm:spPr/>
      <dgm:t>
        <a:bodyPr/>
        <a:lstStyle/>
        <a:p>
          <a:endParaRPr lang="id-ID"/>
        </a:p>
      </dgm:t>
    </dgm:pt>
    <dgm:pt modelId="{C7394735-3546-4A58-A5DF-B18F3F8362C2}" type="pres">
      <dgm:prSet presAssocID="{A9839AED-94DD-45BF-B899-733803580B7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22E84F5-3D14-45C3-84E5-C8143E0E481C}" type="pres">
      <dgm:prSet presAssocID="{94AA1B52-5303-4C0E-940B-4829778D028C}" presName="Name9" presStyleLbl="parChTrans1D2" presStyleIdx="2" presStyleCnt="6"/>
      <dgm:spPr/>
      <dgm:t>
        <a:bodyPr/>
        <a:lstStyle/>
        <a:p>
          <a:endParaRPr lang="id-ID"/>
        </a:p>
      </dgm:t>
    </dgm:pt>
    <dgm:pt modelId="{712E9267-302A-4C3E-A0E2-A3976E066DF9}" type="pres">
      <dgm:prSet presAssocID="{94AA1B52-5303-4C0E-940B-4829778D028C}" presName="connTx" presStyleLbl="parChTrans1D2" presStyleIdx="2" presStyleCnt="6"/>
      <dgm:spPr/>
      <dgm:t>
        <a:bodyPr/>
        <a:lstStyle/>
        <a:p>
          <a:endParaRPr lang="id-ID"/>
        </a:p>
      </dgm:t>
    </dgm:pt>
    <dgm:pt modelId="{F37118A4-E479-4C8D-B3B0-7D190E8A606C}" type="pres">
      <dgm:prSet presAssocID="{8040FC6E-8348-4026-A62D-F6AD0ACAFC5F}" presName="node" presStyleLbl="node1" presStyleIdx="2" presStyleCnt="6" custScaleX="11842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8F4E66E-A9E3-43FB-A6C0-6FA67CC72142}" type="pres">
      <dgm:prSet presAssocID="{E59B1484-EAF8-4738-B3C1-DEF0919B50FA}" presName="Name9" presStyleLbl="parChTrans1D2" presStyleIdx="3" presStyleCnt="6"/>
      <dgm:spPr/>
      <dgm:t>
        <a:bodyPr/>
        <a:lstStyle/>
        <a:p>
          <a:endParaRPr lang="id-ID"/>
        </a:p>
      </dgm:t>
    </dgm:pt>
    <dgm:pt modelId="{315D2D97-852A-45C6-ADB1-56C01CC0DD8B}" type="pres">
      <dgm:prSet presAssocID="{E59B1484-EAF8-4738-B3C1-DEF0919B50FA}" presName="connTx" presStyleLbl="parChTrans1D2" presStyleIdx="3" presStyleCnt="6"/>
      <dgm:spPr/>
      <dgm:t>
        <a:bodyPr/>
        <a:lstStyle/>
        <a:p>
          <a:endParaRPr lang="id-ID"/>
        </a:p>
      </dgm:t>
    </dgm:pt>
    <dgm:pt modelId="{923B7405-D8CC-4FE4-87E9-240107C6B499}" type="pres">
      <dgm:prSet presAssocID="{8A9FA3B6-14B0-4E5B-A1FC-57BE787A95D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68472F3-45EC-4197-9A62-CBC27C32BE71}" type="pres">
      <dgm:prSet presAssocID="{B71B0842-1258-4B82-A37B-2001142450EC}" presName="Name9" presStyleLbl="parChTrans1D2" presStyleIdx="4" presStyleCnt="6"/>
      <dgm:spPr/>
      <dgm:t>
        <a:bodyPr/>
        <a:lstStyle/>
        <a:p>
          <a:endParaRPr lang="id-ID"/>
        </a:p>
      </dgm:t>
    </dgm:pt>
    <dgm:pt modelId="{A21DAF30-000B-48BC-BA0C-B0A279FAD922}" type="pres">
      <dgm:prSet presAssocID="{B71B0842-1258-4B82-A37B-2001142450EC}" presName="connTx" presStyleLbl="parChTrans1D2" presStyleIdx="4" presStyleCnt="6"/>
      <dgm:spPr/>
      <dgm:t>
        <a:bodyPr/>
        <a:lstStyle/>
        <a:p>
          <a:endParaRPr lang="id-ID"/>
        </a:p>
      </dgm:t>
    </dgm:pt>
    <dgm:pt modelId="{A3484CBF-5549-40B5-BC23-53CC7E8471E8}" type="pres">
      <dgm:prSet presAssocID="{2747A71C-EAD4-4999-9A0E-358E2A87A06E}" presName="node" presStyleLbl="node1" presStyleIdx="4" presStyleCnt="6" custScaleX="13022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C4E243F-EBAF-4E8A-AA0B-10AC79B9EB41}" type="pres">
      <dgm:prSet presAssocID="{C0B711FA-3AB2-4F9D-92DD-4EC17099BD32}" presName="Name9" presStyleLbl="parChTrans1D2" presStyleIdx="5" presStyleCnt="6"/>
      <dgm:spPr/>
      <dgm:t>
        <a:bodyPr/>
        <a:lstStyle/>
        <a:p>
          <a:endParaRPr lang="id-ID"/>
        </a:p>
      </dgm:t>
    </dgm:pt>
    <dgm:pt modelId="{7F386264-345E-45B7-8F84-BDBB9960FDBB}" type="pres">
      <dgm:prSet presAssocID="{C0B711FA-3AB2-4F9D-92DD-4EC17099BD32}" presName="connTx" presStyleLbl="parChTrans1D2" presStyleIdx="5" presStyleCnt="6"/>
      <dgm:spPr/>
      <dgm:t>
        <a:bodyPr/>
        <a:lstStyle/>
        <a:p>
          <a:endParaRPr lang="id-ID"/>
        </a:p>
      </dgm:t>
    </dgm:pt>
    <dgm:pt modelId="{FA905713-72E6-4AB8-8553-22CB4A86AEB4}" type="pres">
      <dgm:prSet presAssocID="{5CFFDC89-93C8-408E-91A0-11821F445B06}" presName="node" presStyleLbl="node1" presStyleIdx="5" presStyleCnt="6" custScaleX="124899" custRadScaleRad="100431" custRadScaleInc="-79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0A8EDEF-8642-4CD4-A521-E6D3A8F45831}" type="presOf" srcId="{D2CECAE6-72AF-47B8-9055-7714D5727565}" destId="{3662F0F2-0C46-431B-9712-830CAA4A38F5}" srcOrd="0" destOrd="0" presId="urn:microsoft.com/office/officeart/2005/8/layout/radial1"/>
    <dgm:cxn modelId="{50B7556C-D911-4D74-BA38-E109A83AF348}" type="presOf" srcId="{5CFFDC89-93C8-408E-91A0-11821F445B06}" destId="{FA905713-72E6-4AB8-8553-22CB4A86AEB4}" srcOrd="0" destOrd="0" presId="urn:microsoft.com/office/officeart/2005/8/layout/radial1"/>
    <dgm:cxn modelId="{BDA30807-CBFF-47FE-A916-F0DE4E37924D}" type="presOf" srcId="{A9839AED-94DD-45BF-B899-733803580B74}" destId="{C7394735-3546-4A58-A5DF-B18F3F8362C2}" srcOrd="0" destOrd="0" presId="urn:microsoft.com/office/officeart/2005/8/layout/radial1"/>
    <dgm:cxn modelId="{ABCB45E2-326B-4DAE-95BE-9C1199E747CB}" type="presOf" srcId="{41A3E427-9622-4C66-8607-25A68F2F4C41}" destId="{D028BA2C-3498-4359-A3CA-A8778B1A8696}" srcOrd="1" destOrd="0" presId="urn:microsoft.com/office/officeart/2005/8/layout/radial1"/>
    <dgm:cxn modelId="{F2776C09-F404-4E82-8866-03F0158AFEBA}" srcId="{D2CECAE6-72AF-47B8-9055-7714D5727565}" destId="{8A9FA3B6-14B0-4E5B-A1FC-57BE787A95D4}" srcOrd="3" destOrd="0" parTransId="{E59B1484-EAF8-4738-B3C1-DEF0919B50FA}" sibTransId="{9877BE5D-E78B-4E8A-BD67-4F61FF7E49B3}"/>
    <dgm:cxn modelId="{D69C6C20-C534-4F54-A3BB-3ED3E31B4DCA}" type="presOf" srcId="{41A3E427-9622-4C66-8607-25A68F2F4C41}" destId="{145FF29A-FF27-479A-88FC-9ED13F1D06D6}" srcOrd="0" destOrd="0" presId="urn:microsoft.com/office/officeart/2005/8/layout/radial1"/>
    <dgm:cxn modelId="{A2724F5B-6106-4AE8-815D-D2912E29581E}" srcId="{D2CECAE6-72AF-47B8-9055-7714D5727565}" destId="{8040FC6E-8348-4026-A62D-F6AD0ACAFC5F}" srcOrd="2" destOrd="0" parTransId="{94AA1B52-5303-4C0E-940B-4829778D028C}" sibTransId="{1AC88C83-9A39-468A-AD85-FD4878D68139}"/>
    <dgm:cxn modelId="{2046A93E-5F38-4376-9D02-CB35D143E18C}" srcId="{D2CECAE6-72AF-47B8-9055-7714D5727565}" destId="{A9839AED-94DD-45BF-B899-733803580B74}" srcOrd="1" destOrd="0" parTransId="{41A3E427-9622-4C66-8607-25A68F2F4C41}" sibTransId="{FFD15C76-B989-4A5C-9EBB-30D701726663}"/>
    <dgm:cxn modelId="{7DC486C5-405B-4567-980B-D252EACEC68E}" type="presOf" srcId="{BA2CC7D0-59E2-4601-928B-D40E0BAB5D30}" destId="{F3A93663-AF86-4A10-9A8F-7BEB89D93339}" srcOrd="0" destOrd="0" presId="urn:microsoft.com/office/officeart/2005/8/layout/radial1"/>
    <dgm:cxn modelId="{E41B87E2-8A15-49B9-9069-050ACA9E3EE1}" type="presOf" srcId="{C0B711FA-3AB2-4F9D-92DD-4EC17099BD32}" destId="{7F386264-345E-45B7-8F84-BDBB9960FDBB}" srcOrd="1" destOrd="0" presId="urn:microsoft.com/office/officeart/2005/8/layout/radial1"/>
    <dgm:cxn modelId="{F7B867B2-8F4D-49F1-8226-4172CBD86B98}" type="presOf" srcId="{B6EB6C2E-16D9-488D-942F-309FE646D9BB}" destId="{6E0AF06F-F86A-4CC0-9DC8-B333442EE0DC}" srcOrd="0" destOrd="0" presId="urn:microsoft.com/office/officeart/2005/8/layout/radial1"/>
    <dgm:cxn modelId="{1E55F356-81D5-44DB-9FA5-AEC396EE7388}" type="presOf" srcId="{2747A71C-EAD4-4999-9A0E-358E2A87A06E}" destId="{A3484CBF-5549-40B5-BC23-53CC7E8471E8}" srcOrd="0" destOrd="0" presId="urn:microsoft.com/office/officeart/2005/8/layout/radial1"/>
    <dgm:cxn modelId="{31810D09-13F2-4442-AE44-0A79E0E533E0}" type="presOf" srcId="{B71B0842-1258-4B82-A37B-2001142450EC}" destId="{868472F3-45EC-4197-9A62-CBC27C32BE71}" srcOrd="0" destOrd="0" presId="urn:microsoft.com/office/officeart/2005/8/layout/radial1"/>
    <dgm:cxn modelId="{720B44C0-383E-4F8D-A64F-01734AB2407F}" srcId="{D2CECAE6-72AF-47B8-9055-7714D5727565}" destId="{848DEF6A-616C-4B50-805C-B0F911D12AA2}" srcOrd="0" destOrd="0" parTransId="{B6EB6C2E-16D9-488D-942F-309FE646D9BB}" sibTransId="{8DB66C4E-3D92-4B1B-9294-76DB114F82FB}"/>
    <dgm:cxn modelId="{DBF6DE7D-CFF9-4975-AD5F-F9925C918368}" srcId="{D2CECAE6-72AF-47B8-9055-7714D5727565}" destId="{5CFFDC89-93C8-408E-91A0-11821F445B06}" srcOrd="5" destOrd="0" parTransId="{C0B711FA-3AB2-4F9D-92DD-4EC17099BD32}" sibTransId="{19600F86-72E3-425E-9E9D-8BE7B04B08C9}"/>
    <dgm:cxn modelId="{7E552691-D6D6-4693-B76E-6CB947152C2E}" type="presOf" srcId="{B71B0842-1258-4B82-A37B-2001142450EC}" destId="{A21DAF30-000B-48BC-BA0C-B0A279FAD922}" srcOrd="1" destOrd="0" presId="urn:microsoft.com/office/officeart/2005/8/layout/radial1"/>
    <dgm:cxn modelId="{D390B3C3-77A3-4E1F-8336-96E8CAC557A1}" srcId="{D2CECAE6-72AF-47B8-9055-7714D5727565}" destId="{2747A71C-EAD4-4999-9A0E-358E2A87A06E}" srcOrd="4" destOrd="0" parTransId="{B71B0842-1258-4B82-A37B-2001142450EC}" sibTransId="{3DEFD806-7A39-4D97-870B-A4074DEFF227}"/>
    <dgm:cxn modelId="{6B719056-7AB7-4E5A-BC53-25B73690626B}" type="presOf" srcId="{94AA1B52-5303-4C0E-940B-4829778D028C}" destId="{622E84F5-3D14-45C3-84E5-C8143E0E481C}" srcOrd="0" destOrd="0" presId="urn:microsoft.com/office/officeart/2005/8/layout/radial1"/>
    <dgm:cxn modelId="{252B0952-7EDA-426E-9B5F-922B930B1984}" srcId="{BA2CC7D0-59E2-4601-928B-D40E0BAB5D30}" destId="{D2CECAE6-72AF-47B8-9055-7714D5727565}" srcOrd="0" destOrd="0" parTransId="{D73BFE42-A3F3-41DC-AB19-B37750D6A07C}" sibTransId="{F4D707A1-F611-4116-A522-56E1C811462B}"/>
    <dgm:cxn modelId="{53B667CA-C8C5-4770-8FBB-DDCC94FD3F44}" type="presOf" srcId="{E59B1484-EAF8-4738-B3C1-DEF0919B50FA}" destId="{315D2D97-852A-45C6-ADB1-56C01CC0DD8B}" srcOrd="1" destOrd="0" presId="urn:microsoft.com/office/officeart/2005/8/layout/radial1"/>
    <dgm:cxn modelId="{1283E1E4-5CC6-4179-A649-3A39B21AB5F8}" type="presOf" srcId="{E59B1484-EAF8-4738-B3C1-DEF0919B50FA}" destId="{38F4E66E-A9E3-43FB-A6C0-6FA67CC72142}" srcOrd="0" destOrd="0" presId="urn:microsoft.com/office/officeart/2005/8/layout/radial1"/>
    <dgm:cxn modelId="{8490BA9C-D009-4CAB-85C2-6AE982D2707B}" type="presOf" srcId="{8040FC6E-8348-4026-A62D-F6AD0ACAFC5F}" destId="{F37118A4-E479-4C8D-B3B0-7D190E8A606C}" srcOrd="0" destOrd="0" presId="urn:microsoft.com/office/officeart/2005/8/layout/radial1"/>
    <dgm:cxn modelId="{44F384D6-2A19-4CA0-A660-7EE070E8A46D}" type="presOf" srcId="{94AA1B52-5303-4C0E-940B-4829778D028C}" destId="{712E9267-302A-4C3E-A0E2-A3976E066DF9}" srcOrd="1" destOrd="0" presId="urn:microsoft.com/office/officeart/2005/8/layout/radial1"/>
    <dgm:cxn modelId="{1C66BBAA-5BEE-44E8-BC6B-6D8D0E450F95}" type="presOf" srcId="{848DEF6A-616C-4B50-805C-B0F911D12AA2}" destId="{FAAB02AA-45E8-48CC-B87F-305AD355E74B}" srcOrd="0" destOrd="0" presId="urn:microsoft.com/office/officeart/2005/8/layout/radial1"/>
    <dgm:cxn modelId="{47DF4765-5720-4A68-BDFD-47E56A5C21E1}" type="presOf" srcId="{C0B711FA-3AB2-4F9D-92DD-4EC17099BD32}" destId="{CC4E243F-EBAF-4E8A-AA0B-10AC79B9EB41}" srcOrd="0" destOrd="0" presId="urn:microsoft.com/office/officeart/2005/8/layout/radial1"/>
    <dgm:cxn modelId="{417B3AFA-9891-416B-8630-E62452370654}" type="presOf" srcId="{B6EB6C2E-16D9-488D-942F-309FE646D9BB}" destId="{E0721A74-810A-40DF-B5D2-F6620CD71A7E}" srcOrd="1" destOrd="0" presId="urn:microsoft.com/office/officeart/2005/8/layout/radial1"/>
    <dgm:cxn modelId="{27A48268-D1F5-4A08-BB8F-C06F7322A4F7}" type="presOf" srcId="{8A9FA3B6-14B0-4E5B-A1FC-57BE787A95D4}" destId="{923B7405-D8CC-4FE4-87E9-240107C6B499}" srcOrd="0" destOrd="0" presId="urn:microsoft.com/office/officeart/2005/8/layout/radial1"/>
    <dgm:cxn modelId="{1E1C92AB-0150-4CDA-AA0D-0F9F479E9D16}" type="presParOf" srcId="{F3A93663-AF86-4A10-9A8F-7BEB89D93339}" destId="{3662F0F2-0C46-431B-9712-830CAA4A38F5}" srcOrd="0" destOrd="0" presId="urn:microsoft.com/office/officeart/2005/8/layout/radial1"/>
    <dgm:cxn modelId="{281722E8-0DA3-4AEF-8493-63CF8DE91773}" type="presParOf" srcId="{F3A93663-AF86-4A10-9A8F-7BEB89D93339}" destId="{6E0AF06F-F86A-4CC0-9DC8-B333442EE0DC}" srcOrd="1" destOrd="0" presId="urn:microsoft.com/office/officeart/2005/8/layout/radial1"/>
    <dgm:cxn modelId="{62FD90CF-4B07-44F0-9219-2150D1C13CA4}" type="presParOf" srcId="{6E0AF06F-F86A-4CC0-9DC8-B333442EE0DC}" destId="{E0721A74-810A-40DF-B5D2-F6620CD71A7E}" srcOrd="0" destOrd="0" presId="urn:microsoft.com/office/officeart/2005/8/layout/radial1"/>
    <dgm:cxn modelId="{3FF4A80E-1872-49BF-8E5E-70848B20A023}" type="presParOf" srcId="{F3A93663-AF86-4A10-9A8F-7BEB89D93339}" destId="{FAAB02AA-45E8-48CC-B87F-305AD355E74B}" srcOrd="2" destOrd="0" presId="urn:microsoft.com/office/officeart/2005/8/layout/radial1"/>
    <dgm:cxn modelId="{2F20CADF-3DC4-4AF3-B32F-0AD80FE4ED11}" type="presParOf" srcId="{F3A93663-AF86-4A10-9A8F-7BEB89D93339}" destId="{145FF29A-FF27-479A-88FC-9ED13F1D06D6}" srcOrd="3" destOrd="0" presId="urn:microsoft.com/office/officeart/2005/8/layout/radial1"/>
    <dgm:cxn modelId="{8494DE7B-77C0-49A8-B158-F14FB2CD3D19}" type="presParOf" srcId="{145FF29A-FF27-479A-88FC-9ED13F1D06D6}" destId="{D028BA2C-3498-4359-A3CA-A8778B1A8696}" srcOrd="0" destOrd="0" presId="urn:microsoft.com/office/officeart/2005/8/layout/radial1"/>
    <dgm:cxn modelId="{6F3D05DD-CF48-4B83-B5EC-6558C9B69F26}" type="presParOf" srcId="{F3A93663-AF86-4A10-9A8F-7BEB89D93339}" destId="{C7394735-3546-4A58-A5DF-B18F3F8362C2}" srcOrd="4" destOrd="0" presId="urn:microsoft.com/office/officeart/2005/8/layout/radial1"/>
    <dgm:cxn modelId="{537BF3E1-FA5F-434D-8899-A754C40A671B}" type="presParOf" srcId="{F3A93663-AF86-4A10-9A8F-7BEB89D93339}" destId="{622E84F5-3D14-45C3-84E5-C8143E0E481C}" srcOrd="5" destOrd="0" presId="urn:microsoft.com/office/officeart/2005/8/layout/radial1"/>
    <dgm:cxn modelId="{560385CE-C727-494E-B3E4-DEBE2DC2B41B}" type="presParOf" srcId="{622E84F5-3D14-45C3-84E5-C8143E0E481C}" destId="{712E9267-302A-4C3E-A0E2-A3976E066DF9}" srcOrd="0" destOrd="0" presId="urn:microsoft.com/office/officeart/2005/8/layout/radial1"/>
    <dgm:cxn modelId="{20130EFE-5ED3-4148-BCBE-DBA649B306CB}" type="presParOf" srcId="{F3A93663-AF86-4A10-9A8F-7BEB89D93339}" destId="{F37118A4-E479-4C8D-B3B0-7D190E8A606C}" srcOrd="6" destOrd="0" presId="urn:microsoft.com/office/officeart/2005/8/layout/radial1"/>
    <dgm:cxn modelId="{58D15747-D7E9-433A-8E83-C457A2BC992C}" type="presParOf" srcId="{F3A93663-AF86-4A10-9A8F-7BEB89D93339}" destId="{38F4E66E-A9E3-43FB-A6C0-6FA67CC72142}" srcOrd="7" destOrd="0" presId="urn:microsoft.com/office/officeart/2005/8/layout/radial1"/>
    <dgm:cxn modelId="{30CDC471-F7D8-4DF5-955E-79291B5F6910}" type="presParOf" srcId="{38F4E66E-A9E3-43FB-A6C0-6FA67CC72142}" destId="{315D2D97-852A-45C6-ADB1-56C01CC0DD8B}" srcOrd="0" destOrd="0" presId="urn:microsoft.com/office/officeart/2005/8/layout/radial1"/>
    <dgm:cxn modelId="{4A878BBD-C2E9-490B-92AA-61AF5C4BB39A}" type="presParOf" srcId="{F3A93663-AF86-4A10-9A8F-7BEB89D93339}" destId="{923B7405-D8CC-4FE4-87E9-240107C6B499}" srcOrd="8" destOrd="0" presId="urn:microsoft.com/office/officeart/2005/8/layout/radial1"/>
    <dgm:cxn modelId="{C6D27C83-66C2-496D-A9D1-2AB12CC98638}" type="presParOf" srcId="{F3A93663-AF86-4A10-9A8F-7BEB89D93339}" destId="{868472F3-45EC-4197-9A62-CBC27C32BE71}" srcOrd="9" destOrd="0" presId="urn:microsoft.com/office/officeart/2005/8/layout/radial1"/>
    <dgm:cxn modelId="{6EC74084-55F0-4E18-8D13-F53F47EFAC06}" type="presParOf" srcId="{868472F3-45EC-4197-9A62-CBC27C32BE71}" destId="{A21DAF30-000B-48BC-BA0C-B0A279FAD922}" srcOrd="0" destOrd="0" presId="urn:microsoft.com/office/officeart/2005/8/layout/radial1"/>
    <dgm:cxn modelId="{BC1DB719-0ABB-4395-A4CF-F3B0576EDA6A}" type="presParOf" srcId="{F3A93663-AF86-4A10-9A8F-7BEB89D93339}" destId="{A3484CBF-5549-40B5-BC23-53CC7E8471E8}" srcOrd="10" destOrd="0" presId="urn:microsoft.com/office/officeart/2005/8/layout/radial1"/>
    <dgm:cxn modelId="{8ED7A661-AFB3-4538-A1E0-272EA7DE4378}" type="presParOf" srcId="{F3A93663-AF86-4A10-9A8F-7BEB89D93339}" destId="{CC4E243F-EBAF-4E8A-AA0B-10AC79B9EB41}" srcOrd="11" destOrd="0" presId="urn:microsoft.com/office/officeart/2005/8/layout/radial1"/>
    <dgm:cxn modelId="{23D3C12D-D7BF-497B-8682-12A8E5B2E2B0}" type="presParOf" srcId="{CC4E243F-EBAF-4E8A-AA0B-10AC79B9EB41}" destId="{7F386264-345E-45B7-8F84-BDBB9960FDBB}" srcOrd="0" destOrd="0" presId="urn:microsoft.com/office/officeart/2005/8/layout/radial1"/>
    <dgm:cxn modelId="{E7828ACD-AA6E-4F90-B8D0-6001D4F81AAD}" type="presParOf" srcId="{F3A93663-AF86-4A10-9A8F-7BEB89D93339}" destId="{FA905713-72E6-4AB8-8553-22CB4A86AEB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9AD630-C3F8-4A02-874A-761BDFC79AB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CF3286-F21D-4DB4-9421-D7C2614C2AFE}">
      <dgm:prSet phldrT="[Text]"/>
      <dgm:spPr/>
      <dgm:t>
        <a:bodyPr/>
        <a:lstStyle/>
        <a:p>
          <a:r>
            <a:rPr lang="en-US" dirty="0" smtClean="0"/>
            <a:t>43.338</a:t>
          </a:r>
        </a:p>
        <a:p>
          <a:r>
            <a:rPr lang="en-US" dirty="0" smtClean="0"/>
            <a:t>on July, 2019</a:t>
          </a:r>
          <a:endParaRPr lang="en-US" dirty="0"/>
        </a:p>
      </dgm:t>
    </dgm:pt>
    <dgm:pt modelId="{0F5AC948-02EF-42EF-BDCB-7F0C812EE01D}" type="parTrans" cxnId="{ECA10470-5CC8-4568-A434-35508D4A2CEA}">
      <dgm:prSet/>
      <dgm:spPr/>
      <dgm:t>
        <a:bodyPr/>
        <a:lstStyle/>
        <a:p>
          <a:endParaRPr lang="en-US"/>
        </a:p>
      </dgm:t>
    </dgm:pt>
    <dgm:pt modelId="{DF274475-4486-4E3C-9CAA-33D4FB95EC0E}" type="sibTrans" cxnId="{ECA10470-5CC8-4568-A434-35508D4A2CEA}">
      <dgm:prSet/>
      <dgm:spPr/>
      <dgm:t>
        <a:bodyPr/>
        <a:lstStyle/>
        <a:p>
          <a:endParaRPr lang="en-US"/>
        </a:p>
      </dgm:t>
    </dgm:pt>
    <dgm:pt modelId="{9A16480D-0A3E-4AFD-9AD5-F2BCB7956928}">
      <dgm:prSet phldrT="[Text]"/>
      <dgm:spPr/>
      <dgm:t>
        <a:bodyPr/>
        <a:lstStyle/>
        <a:p>
          <a:r>
            <a:rPr lang="en-US" dirty="0" smtClean="0"/>
            <a:t>74.422   on August, 2019</a:t>
          </a:r>
          <a:endParaRPr lang="en-US" dirty="0"/>
        </a:p>
      </dgm:t>
    </dgm:pt>
    <dgm:pt modelId="{1094E6EB-A958-43DA-841F-4F9F355BED23}" type="parTrans" cxnId="{42698122-4AD6-498A-B035-24246303E0FF}">
      <dgm:prSet/>
      <dgm:spPr/>
      <dgm:t>
        <a:bodyPr/>
        <a:lstStyle/>
        <a:p>
          <a:endParaRPr lang="en-US"/>
        </a:p>
      </dgm:t>
    </dgm:pt>
    <dgm:pt modelId="{7F79ABDE-8825-452D-AB1B-EB503A51DB38}" type="sibTrans" cxnId="{42698122-4AD6-498A-B035-24246303E0FF}">
      <dgm:prSet/>
      <dgm:spPr/>
      <dgm:t>
        <a:bodyPr/>
        <a:lstStyle/>
        <a:p>
          <a:endParaRPr lang="en-US"/>
        </a:p>
      </dgm:t>
    </dgm:pt>
    <dgm:pt modelId="{D8F33369-26F0-4CC8-A065-94636A966701}">
      <dgm:prSet phldrT="[Text]"/>
      <dgm:spPr/>
      <dgm:t>
        <a:bodyPr/>
        <a:lstStyle/>
        <a:p>
          <a:r>
            <a:rPr lang="en-US" dirty="0" smtClean="0"/>
            <a:t>75.996   on Oct, 2019</a:t>
          </a:r>
          <a:endParaRPr lang="en-US" dirty="0"/>
        </a:p>
      </dgm:t>
    </dgm:pt>
    <dgm:pt modelId="{62AD86FF-6BB6-47E0-829E-7C132135DE26}" type="parTrans" cxnId="{DE20851C-92A2-40D4-AB9A-00DA442ED9AB}">
      <dgm:prSet/>
      <dgm:spPr/>
      <dgm:t>
        <a:bodyPr/>
        <a:lstStyle/>
        <a:p>
          <a:endParaRPr lang="en-US"/>
        </a:p>
      </dgm:t>
    </dgm:pt>
    <dgm:pt modelId="{3F80C1D9-A144-4BEF-9BCB-C2BF4ABB3C88}" type="sibTrans" cxnId="{DE20851C-92A2-40D4-AB9A-00DA442ED9AB}">
      <dgm:prSet/>
      <dgm:spPr/>
      <dgm:t>
        <a:bodyPr/>
        <a:lstStyle/>
        <a:p>
          <a:endParaRPr lang="en-US"/>
        </a:p>
      </dgm:t>
    </dgm:pt>
    <dgm:pt modelId="{1C4A59CA-E850-4F52-8DD2-8B03853BE3D1}">
      <dgm:prSet phldrT="[Text]"/>
      <dgm:spPr/>
      <dgm:t>
        <a:bodyPr/>
        <a:lstStyle/>
        <a:p>
          <a:r>
            <a:rPr lang="en-US" dirty="0" smtClean="0"/>
            <a:t>66.494   on Sept, 2019</a:t>
          </a:r>
          <a:endParaRPr lang="en-US" dirty="0"/>
        </a:p>
      </dgm:t>
    </dgm:pt>
    <dgm:pt modelId="{88E8FC00-BB1D-4879-AE2B-C29B363FE643}" type="parTrans" cxnId="{EF28F65B-F8C6-47E4-9377-631556B56C86}">
      <dgm:prSet/>
      <dgm:spPr/>
      <dgm:t>
        <a:bodyPr/>
        <a:lstStyle/>
        <a:p>
          <a:endParaRPr lang="en-US"/>
        </a:p>
      </dgm:t>
    </dgm:pt>
    <dgm:pt modelId="{9B80448D-CB92-431C-B2FE-FB22850E41E2}" type="sibTrans" cxnId="{EF28F65B-F8C6-47E4-9377-631556B56C86}">
      <dgm:prSet/>
      <dgm:spPr/>
      <dgm:t>
        <a:bodyPr/>
        <a:lstStyle/>
        <a:p>
          <a:endParaRPr lang="en-US"/>
        </a:p>
      </dgm:t>
    </dgm:pt>
    <dgm:pt modelId="{CA2A30A0-0AA1-47B7-BFA1-4FAF5E1AFD09}">
      <dgm:prSet phldrT="[Text]"/>
      <dgm:spPr/>
      <dgm:t>
        <a:bodyPr/>
        <a:lstStyle/>
        <a:p>
          <a:r>
            <a:rPr lang="en-US" dirty="0" smtClean="0"/>
            <a:t>52.698   on Nov 2019</a:t>
          </a:r>
          <a:endParaRPr lang="en-US" dirty="0"/>
        </a:p>
      </dgm:t>
    </dgm:pt>
    <dgm:pt modelId="{1F48E914-97F3-4A60-A520-72EDB2349681}" type="parTrans" cxnId="{162B7B2B-9982-427D-B8D9-667CE6D2499F}">
      <dgm:prSet/>
      <dgm:spPr/>
      <dgm:t>
        <a:bodyPr/>
        <a:lstStyle/>
        <a:p>
          <a:endParaRPr lang="en-US"/>
        </a:p>
      </dgm:t>
    </dgm:pt>
    <dgm:pt modelId="{EAB4DD6A-7DF3-49AE-B07A-6815F4B45E45}" type="sibTrans" cxnId="{162B7B2B-9982-427D-B8D9-667CE6D2499F}">
      <dgm:prSet/>
      <dgm:spPr/>
      <dgm:t>
        <a:bodyPr/>
        <a:lstStyle/>
        <a:p>
          <a:endParaRPr lang="en-US"/>
        </a:p>
      </dgm:t>
    </dgm:pt>
    <dgm:pt modelId="{1D3EC61D-05D1-491E-A528-159BD4B66799}">
      <dgm:prSet phldrT="[Text]"/>
      <dgm:spPr/>
      <dgm:t>
        <a:bodyPr/>
        <a:lstStyle/>
        <a:p>
          <a:r>
            <a:rPr lang="en-US" dirty="0" smtClean="0"/>
            <a:t>51.224 </a:t>
          </a:r>
        </a:p>
        <a:p>
          <a:r>
            <a:rPr lang="en-US" dirty="0" smtClean="0"/>
            <a:t>on Des 2019</a:t>
          </a:r>
          <a:endParaRPr lang="en-US" dirty="0"/>
        </a:p>
      </dgm:t>
    </dgm:pt>
    <dgm:pt modelId="{97B87F07-F769-4719-A524-A2534962A2AA}" type="parTrans" cxnId="{833EC70D-6A5F-4BB5-98F6-7EA1C6E05017}">
      <dgm:prSet/>
      <dgm:spPr/>
      <dgm:t>
        <a:bodyPr/>
        <a:lstStyle/>
        <a:p>
          <a:endParaRPr lang="en-US"/>
        </a:p>
      </dgm:t>
    </dgm:pt>
    <dgm:pt modelId="{2836D850-392D-49F7-A2B2-27BF234D0EAA}" type="sibTrans" cxnId="{833EC70D-6A5F-4BB5-98F6-7EA1C6E05017}">
      <dgm:prSet/>
      <dgm:spPr/>
      <dgm:t>
        <a:bodyPr/>
        <a:lstStyle/>
        <a:p>
          <a:endParaRPr lang="en-US"/>
        </a:p>
      </dgm:t>
    </dgm:pt>
    <dgm:pt modelId="{9E03F9F2-410D-44B0-A465-8DBE96535046}" type="pres">
      <dgm:prSet presAssocID="{899AD630-C3F8-4A02-874A-761BDFC79AB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0A88B2D-E96D-4ED8-8512-EC2B392DD0D6}" type="pres">
      <dgm:prSet presAssocID="{26CF3286-F21D-4DB4-9421-D7C2614C2AFE}" presName="composite" presStyleCnt="0"/>
      <dgm:spPr/>
    </dgm:pt>
    <dgm:pt modelId="{ED1BEF35-D57B-40DD-BD29-B0B5C374C0F6}" type="pres">
      <dgm:prSet presAssocID="{26CF3286-F21D-4DB4-9421-D7C2614C2AFE}" presName="LShape" presStyleLbl="alignNode1" presStyleIdx="0" presStyleCnt="11"/>
      <dgm:spPr/>
    </dgm:pt>
    <dgm:pt modelId="{DA8601FD-FB5A-4540-85BF-F56DD5AF0F9D}" type="pres">
      <dgm:prSet presAssocID="{26CF3286-F21D-4DB4-9421-D7C2614C2AFE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7EEFB3-021F-4685-8FE4-14A74BF8F9EC}" type="pres">
      <dgm:prSet presAssocID="{26CF3286-F21D-4DB4-9421-D7C2614C2AFE}" presName="Triangle" presStyleLbl="alignNode1" presStyleIdx="1" presStyleCnt="11"/>
      <dgm:spPr/>
    </dgm:pt>
    <dgm:pt modelId="{E1E8679C-1762-4721-8805-477AEC9A6715}" type="pres">
      <dgm:prSet presAssocID="{DF274475-4486-4E3C-9CAA-33D4FB95EC0E}" presName="sibTrans" presStyleCnt="0"/>
      <dgm:spPr/>
    </dgm:pt>
    <dgm:pt modelId="{0E4F87A0-BA22-429F-BFAC-C9EE855372FB}" type="pres">
      <dgm:prSet presAssocID="{DF274475-4486-4E3C-9CAA-33D4FB95EC0E}" presName="space" presStyleCnt="0"/>
      <dgm:spPr/>
    </dgm:pt>
    <dgm:pt modelId="{463CF7E4-78F8-4D63-80F0-5718584EFB53}" type="pres">
      <dgm:prSet presAssocID="{9A16480D-0A3E-4AFD-9AD5-F2BCB7956928}" presName="composite" presStyleCnt="0"/>
      <dgm:spPr/>
    </dgm:pt>
    <dgm:pt modelId="{04BB7DB2-3424-486E-B57E-A604B06EDE60}" type="pres">
      <dgm:prSet presAssocID="{9A16480D-0A3E-4AFD-9AD5-F2BCB7956928}" presName="LShape" presStyleLbl="alignNode1" presStyleIdx="2" presStyleCnt="11"/>
      <dgm:spPr/>
    </dgm:pt>
    <dgm:pt modelId="{6DF5B3AA-1EBB-4176-8D0D-73F9DF0B72E0}" type="pres">
      <dgm:prSet presAssocID="{9A16480D-0A3E-4AFD-9AD5-F2BCB7956928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E6C45-B93C-49AF-B52C-C81049F0CCCA}" type="pres">
      <dgm:prSet presAssocID="{9A16480D-0A3E-4AFD-9AD5-F2BCB7956928}" presName="Triangle" presStyleLbl="alignNode1" presStyleIdx="3" presStyleCnt="11"/>
      <dgm:spPr/>
    </dgm:pt>
    <dgm:pt modelId="{4B2023AD-89A9-44E0-BC3B-E5D3CCDBEFAE}" type="pres">
      <dgm:prSet presAssocID="{7F79ABDE-8825-452D-AB1B-EB503A51DB38}" presName="sibTrans" presStyleCnt="0"/>
      <dgm:spPr/>
    </dgm:pt>
    <dgm:pt modelId="{377A46F6-E338-42A5-82B0-307ABFFB4A1A}" type="pres">
      <dgm:prSet presAssocID="{7F79ABDE-8825-452D-AB1B-EB503A51DB38}" presName="space" presStyleCnt="0"/>
      <dgm:spPr/>
    </dgm:pt>
    <dgm:pt modelId="{B5E0E614-B396-4375-97AD-E45C880733DF}" type="pres">
      <dgm:prSet presAssocID="{1C4A59CA-E850-4F52-8DD2-8B03853BE3D1}" presName="composite" presStyleCnt="0"/>
      <dgm:spPr/>
    </dgm:pt>
    <dgm:pt modelId="{69EEC538-59B3-4374-B3DA-ED754E264F70}" type="pres">
      <dgm:prSet presAssocID="{1C4A59CA-E850-4F52-8DD2-8B03853BE3D1}" presName="LShape" presStyleLbl="alignNode1" presStyleIdx="4" presStyleCnt="11"/>
      <dgm:spPr/>
    </dgm:pt>
    <dgm:pt modelId="{21086FDA-4858-432E-9CAB-BCF15E275E17}" type="pres">
      <dgm:prSet presAssocID="{1C4A59CA-E850-4F52-8DD2-8B03853BE3D1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71AB6-E18F-400A-A57C-25F222FDE5DD}" type="pres">
      <dgm:prSet presAssocID="{1C4A59CA-E850-4F52-8DD2-8B03853BE3D1}" presName="Triangle" presStyleLbl="alignNode1" presStyleIdx="5" presStyleCnt="11"/>
      <dgm:spPr/>
    </dgm:pt>
    <dgm:pt modelId="{E6F09BD6-F229-41C3-B725-30D66D7367FE}" type="pres">
      <dgm:prSet presAssocID="{9B80448D-CB92-431C-B2FE-FB22850E41E2}" presName="sibTrans" presStyleCnt="0"/>
      <dgm:spPr/>
    </dgm:pt>
    <dgm:pt modelId="{E727EDFA-B917-4C37-AEE2-0B69EADC371D}" type="pres">
      <dgm:prSet presAssocID="{9B80448D-CB92-431C-B2FE-FB22850E41E2}" presName="space" presStyleCnt="0"/>
      <dgm:spPr/>
    </dgm:pt>
    <dgm:pt modelId="{E7FFADA1-D69F-4A59-B9E5-54190FABBD92}" type="pres">
      <dgm:prSet presAssocID="{D8F33369-26F0-4CC8-A065-94636A966701}" presName="composite" presStyleCnt="0"/>
      <dgm:spPr/>
    </dgm:pt>
    <dgm:pt modelId="{3083BF44-54DB-44A0-A047-813910A2327F}" type="pres">
      <dgm:prSet presAssocID="{D8F33369-26F0-4CC8-A065-94636A966701}" presName="LShape" presStyleLbl="alignNode1" presStyleIdx="6" presStyleCnt="11"/>
      <dgm:spPr/>
    </dgm:pt>
    <dgm:pt modelId="{BE499D93-3D6F-492F-9373-0E2F7005C421}" type="pres">
      <dgm:prSet presAssocID="{D8F33369-26F0-4CC8-A065-94636A966701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DBD24-79AF-4696-A132-3CA47A602FBA}" type="pres">
      <dgm:prSet presAssocID="{D8F33369-26F0-4CC8-A065-94636A966701}" presName="Triangle" presStyleLbl="alignNode1" presStyleIdx="7" presStyleCnt="11"/>
      <dgm:spPr/>
    </dgm:pt>
    <dgm:pt modelId="{18FE06A5-E0CF-4FF8-871B-018BEDDE1E72}" type="pres">
      <dgm:prSet presAssocID="{3F80C1D9-A144-4BEF-9BCB-C2BF4ABB3C88}" presName="sibTrans" presStyleCnt="0"/>
      <dgm:spPr/>
    </dgm:pt>
    <dgm:pt modelId="{2858BCFE-6684-4ACA-BCE2-E84B679A7D0F}" type="pres">
      <dgm:prSet presAssocID="{3F80C1D9-A144-4BEF-9BCB-C2BF4ABB3C88}" presName="space" presStyleCnt="0"/>
      <dgm:spPr/>
    </dgm:pt>
    <dgm:pt modelId="{5EEA7AD9-AA85-4711-9591-499841784C5D}" type="pres">
      <dgm:prSet presAssocID="{CA2A30A0-0AA1-47B7-BFA1-4FAF5E1AFD09}" presName="composite" presStyleCnt="0"/>
      <dgm:spPr/>
    </dgm:pt>
    <dgm:pt modelId="{4AEBB752-87D5-43A6-92AF-8A504DB7884F}" type="pres">
      <dgm:prSet presAssocID="{CA2A30A0-0AA1-47B7-BFA1-4FAF5E1AFD09}" presName="LShape" presStyleLbl="alignNode1" presStyleIdx="8" presStyleCnt="11"/>
      <dgm:spPr/>
    </dgm:pt>
    <dgm:pt modelId="{5C75D5D5-5EC7-458C-999A-5AF5551013B4}" type="pres">
      <dgm:prSet presAssocID="{CA2A30A0-0AA1-47B7-BFA1-4FAF5E1AFD09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73830-ACFF-4856-A42C-F5D4855F84BD}" type="pres">
      <dgm:prSet presAssocID="{CA2A30A0-0AA1-47B7-BFA1-4FAF5E1AFD09}" presName="Triangle" presStyleLbl="alignNode1" presStyleIdx="9" presStyleCnt="11"/>
      <dgm:spPr/>
    </dgm:pt>
    <dgm:pt modelId="{97C99C51-AB55-4CF5-86F8-27A0686040EA}" type="pres">
      <dgm:prSet presAssocID="{EAB4DD6A-7DF3-49AE-B07A-6815F4B45E45}" presName="sibTrans" presStyleCnt="0"/>
      <dgm:spPr/>
    </dgm:pt>
    <dgm:pt modelId="{1AB68321-6CE7-40EC-8D59-BD2E9DC99CDC}" type="pres">
      <dgm:prSet presAssocID="{EAB4DD6A-7DF3-49AE-B07A-6815F4B45E45}" presName="space" presStyleCnt="0"/>
      <dgm:spPr/>
    </dgm:pt>
    <dgm:pt modelId="{804CC365-57B4-44C7-9F2E-351E0B16C948}" type="pres">
      <dgm:prSet presAssocID="{1D3EC61D-05D1-491E-A528-159BD4B66799}" presName="composite" presStyleCnt="0"/>
      <dgm:spPr/>
    </dgm:pt>
    <dgm:pt modelId="{1FB35152-8AEB-4FC1-A0B6-41C34DDD7E67}" type="pres">
      <dgm:prSet presAssocID="{1D3EC61D-05D1-491E-A528-159BD4B66799}" presName="LShape" presStyleLbl="alignNode1" presStyleIdx="10" presStyleCnt="11"/>
      <dgm:spPr/>
    </dgm:pt>
    <dgm:pt modelId="{51C04D1A-96C9-4F71-87AE-6DEB5DC0371C}" type="pres">
      <dgm:prSet presAssocID="{1D3EC61D-05D1-491E-A528-159BD4B66799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90EF0E-CE60-4945-85A8-A9E860FF1FE7}" type="presOf" srcId="{26CF3286-F21D-4DB4-9421-D7C2614C2AFE}" destId="{DA8601FD-FB5A-4540-85BF-F56DD5AF0F9D}" srcOrd="0" destOrd="0" presId="urn:microsoft.com/office/officeart/2009/3/layout/StepUpProcess"/>
    <dgm:cxn modelId="{F6810C62-4FAC-4D54-89C5-1C2FA2302F34}" type="presOf" srcId="{899AD630-C3F8-4A02-874A-761BDFC79ABE}" destId="{9E03F9F2-410D-44B0-A465-8DBE96535046}" srcOrd="0" destOrd="0" presId="urn:microsoft.com/office/officeart/2009/3/layout/StepUpProcess"/>
    <dgm:cxn modelId="{78429785-5D94-4017-B7D1-B0B9110CA4EC}" type="presOf" srcId="{CA2A30A0-0AA1-47B7-BFA1-4FAF5E1AFD09}" destId="{5C75D5D5-5EC7-458C-999A-5AF5551013B4}" srcOrd="0" destOrd="0" presId="urn:microsoft.com/office/officeart/2009/3/layout/StepUpProcess"/>
    <dgm:cxn modelId="{EF28F65B-F8C6-47E4-9377-631556B56C86}" srcId="{899AD630-C3F8-4A02-874A-761BDFC79ABE}" destId="{1C4A59CA-E850-4F52-8DD2-8B03853BE3D1}" srcOrd="2" destOrd="0" parTransId="{88E8FC00-BB1D-4879-AE2B-C29B363FE643}" sibTransId="{9B80448D-CB92-431C-B2FE-FB22850E41E2}"/>
    <dgm:cxn modelId="{7C850180-184E-4428-9647-E4FFB2F6C73C}" type="presOf" srcId="{D8F33369-26F0-4CC8-A065-94636A966701}" destId="{BE499D93-3D6F-492F-9373-0E2F7005C421}" srcOrd="0" destOrd="0" presId="urn:microsoft.com/office/officeart/2009/3/layout/StepUpProcess"/>
    <dgm:cxn modelId="{833EC70D-6A5F-4BB5-98F6-7EA1C6E05017}" srcId="{899AD630-C3F8-4A02-874A-761BDFC79ABE}" destId="{1D3EC61D-05D1-491E-A528-159BD4B66799}" srcOrd="5" destOrd="0" parTransId="{97B87F07-F769-4719-A524-A2534962A2AA}" sibTransId="{2836D850-392D-49F7-A2B2-27BF234D0EAA}"/>
    <dgm:cxn modelId="{519AF759-51AB-4FE4-A0EA-491132A3C1F5}" type="presOf" srcId="{1C4A59CA-E850-4F52-8DD2-8B03853BE3D1}" destId="{21086FDA-4858-432E-9CAB-BCF15E275E17}" srcOrd="0" destOrd="0" presId="urn:microsoft.com/office/officeart/2009/3/layout/StepUpProcess"/>
    <dgm:cxn modelId="{ECA10470-5CC8-4568-A434-35508D4A2CEA}" srcId="{899AD630-C3F8-4A02-874A-761BDFC79ABE}" destId="{26CF3286-F21D-4DB4-9421-D7C2614C2AFE}" srcOrd="0" destOrd="0" parTransId="{0F5AC948-02EF-42EF-BDCB-7F0C812EE01D}" sibTransId="{DF274475-4486-4E3C-9CAA-33D4FB95EC0E}"/>
    <dgm:cxn modelId="{3EDA4C7C-6262-4DD4-A34D-ED000D3D317D}" type="presOf" srcId="{9A16480D-0A3E-4AFD-9AD5-F2BCB7956928}" destId="{6DF5B3AA-1EBB-4176-8D0D-73F9DF0B72E0}" srcOrd="0" destOrd="0" presId="urn:microsoft.com/office/officeart/2009/3/layout/StepUpProcess"/>
    <dgm:cxn modelId="{DE20851C-92A2-40D4-AB9A-00DA442ED9AB}" srcId="{899AD630-C3F8-4A02-874A-761BDFC79ABE}" destId="{D8F33369-26F0-4CC8-A065-94636A966701}" srcOrd="3" destOrd="0" parTransId="{62AD86FF-6BB6-47E0-829E-7C132135DE26}" sibTransId="{3F80C1D9-A144-4BEF-9BCB-C2BF4ABB3C88}"/>
    <dgm:cxn modelId="{162B7B2B-9982-427D-B8D9-667CE6D2499F}" srcId="{899AD630-C3F8-4A02-874A-761BDFC79ABE}" destId="{CA2A30A0-0AA1-47B7-BFA1-4FAF5E1AFD09}" srcOrd="4" destOrd="0" parTransId="{1F48E914-97F3-4A60-A520-72EDB2349681}" sibTransId="{EAB4DD6A-7DF3-49AE-B07A-6815F4B45E45}"/>
    <dgm:cxn modelId="{B135CE19-15A2-451D-A8BF-7E58433D5B59}" type="presOf" srcId="{1D3EC61D-05D1-491E-A528-159BD4B66799}" destId="{51C04D1A-96C9-4F71-87AE-6DEB5DC0371C}" srcOrd="0" destOrd="0" presId="urn:microsoft.com/office/officeart/2009/3/layout/StepUpProcess"/>
    <dgm:cxn modelId="{42698122-4AD6-498A-B035-24246303E0FF}" srcId="{899AD630-C3F8-4A02-874A-761BDFC79ABE}" destId="{9A16480D-0A3E-4AFD-9AD5-F2BCB7956928}" srcOrd="1" destOrd="0" parTransId="{1094E6EB-A958-43DA-841F-4F9F355BED23}" sibTransId="{7F79ABDE-8825-452D-AB1B-EB503A51DB38}"/>
    <dgm:cxn modelId="{D3FC0FEA-B7F3-4D5C-A7A2-F73D5EB34EF3}" type="presParOf" srcId="{9E03F9F2-410D-44B0-A465-8DBE96535046}" destId="{70A88B2D-E96D-4ED8-8512-EC2B392DD0D6}" srcOrd="0" destOrd="0" presId="urn:microsoft.com/office/officeart/2009/3/layout/StepUpProcess"/>
    <dgm:cxn modelId="{8424FBF6-CC0C-45AC-9C37-3A9E944D200C}" type="presParOf" srcId="{70A88B2D-E96D-4ED8-8512-EC2B392DD0D6}" destId="{ED1BEF35-D57B-40DD-BD29-B0B5C374C0F6}" srcOrd="0" destOrd="0" presId="urn:microsoft.com/office/officeart/2009/3/layout/StepUpProcess"/>
    <dgm:cxn modelId="{CE42F504-6D59-4B81-9496-54A4013C136F}" type="presParOf" srcId="{70A88B2D-E96D-4ED8-8512-EC2B392DD0D6}" destId="{DA8601FD-FB5A-4540-85BF-F56DD5AF0F9D}" srcOrd="1" destOrd="0" presId="urn:microsoft.com/office/officeart/2009/3/layout/StepUpProcess"/>
    <dgm:cxn modelId="{FE0FE36B-A441-4E4F-B0BA-47EB4C344953}" type="presParOf" srcId="{70A88B2D-E96D-4ED8-8512-EC2B392DD0D6}" destId="{D97EEFB3-021F-4685-8FE4-14A74BF8F9EC}" srcOrd="2" destOrd="0" presId="urn:microsoft.com/office/officeart/2009/3/layout/StepUpProcess"/>
    <dgm:cxn modelId="{335C8B32-C992-4555-BA70-66743E5043A8}" type="presParOf" srcId="{9E03F9F2-410D-44B0-A465-8DBE96535046}" destId="{E1E8679C-1762-4721-8805-477AEC9A6715}" srcOrd="1" destOrd="0" presId="urn:microsoft.com/office/officeart/2009/3/layout/StepUpProcess"/>
    <dgm:cxn modelId="{BEED6D8D-A6EB-4681-9AA5-759B9DDFD9D2}" type="presParOf" srcId="{E1E8679C-1762-4721-8805-477AEC9A6715}" destId="{0E4F87A0-BA22-429F-BFAC-C9EE855372FB}" srcOrd="0" destOrd="0" presId="urn:microsoft.com/office/officeart/2009/3/layout/StepUpProcess"/>
    <dgm:cxn modelId="{37DCDD03-B7FC-4865-849C-779E5B93DD3C}" type="presParOf" srcId="{9E03F9F2-410D-44B0-A465-8DBE96535046}" destId="{463CF7E4-78F8-4D63-80F0-5718584EFB53}" srcOrd="2" destOrd="0" presId="urn:microsoft.com/office/officeart/2009/3/layout/StepUpProcess"/>
    <dgm:cxn modelId="{E5B19270-98DF-4F24-87AA-2F4BD498F59C}" type="presParOf" srcId="{463CF7E4-78F8-4D63-80F0-5718584EFB53}" destId="{04BB7DB2-3424-486E-B57E-A604B06EDE60}" srcOrd="0" destOrd="0" presId="urn:microsoft.com/office/officeart/2009/3/layout/StepUpProcess"/>
    <dgm:cxn modelId="{B15F3D42-ADD5-48AF-A3A7-0A7EA9B58888}" type="presParOf" srcId="{463CF7E4-78F8-4D63-80F0-5718584EFB53}" destId="{6DF5B3AA-1EBB-4176-8D0D-73F9DF0B72E0}" srcOrd="1" destOrd="0" presId="urn:microsoft.com/office/officeart/2009/3/layout/StepUpProcess"/>
    <dgm:cxn modelId="{35CE946C-876C-4E4E-957A-8E24BF6697F5}" type="presParOf" srcId="{463CF7E4-78F8-4D63-80F0-5718584EFB53}" destId="{FD7E6C45-B93C-49AF-B52C-C81049F0CCCA}" srcOrd="2" destOrd="0" presId="urn:microsoft.com/office/officeart/2009/3/layout/StepUpProcess"/>
    <dgm:cxn modelId="{ADE289CA-6393-4CB6-8846-ABB135862A77}" type="presParOf" srcId="{9E03F9F2-410D-44B0-A465-8DBE96535046}" destId="{4B2023AD-89A9-44E0-BC3B-E5D3CCDBEFAE}" srcOrd="3" destOrd="0" presId="urn:microsoft.com/office/officeart/2009/3/layout/StepUpProcess"/>
    <dgm:cxn modelId="{4E627CEA-CBC3-4F40-97BB-5C7152662AFE}" type="presParOf" srcId="{4B2023AD-89A9-44E0-BC3B-E5D3CCDBEFAE}" destId="{377A46F6-E338-42A5-82B0-307ABFFB4A1A}" srcOrd="0" destOrd="0" presId="urn:microsoft.com/office/officeart/2009/3/layout/StepUpProcess"/>
    <dgm:cxn modelId="{8B227485-9C2F-4009-B3D5-3ECDE9CEB6F2}" type="presParOf" srcId="{9E03F9F2-410D-44B0-A465-8DBE96535046}" destId="{B5E0E614-B396-4375-97AD-E45C880733DF}" srcOrd="4" destOrd="0" presId="urn:microsoft.com/office/officeart/2009/3/layout/StepUpProcess"/>
    <dgm:cxn modelId="{829B3A27-712C-469E-B9EB-45FD141EF90E}" type="presParOf" srcId="{B5E0E614-B396-4375-97AD-E45C880733DF}" destId="{69EEC538-59B3-4374-B3DA-ED754E264F70}" srcOrd="0" destOrd="0" presId="urn:microsoft.com/office/officeart/2009/3/layout/StepUpProcess"/>
    <dgm:cxn modelId="{2D5FCAC7-6E5D-4DAB-9796-B3C77C3A6779}" type="presParOf" srcId="{B5E0E614-B396-4375-97AD-E45C880733DF}" destId="{21086FDA-4858-432E-9CAB-BCF15E275E17}" srcOrd="1" destOrd="0" presId="urn:microsoft.com/office/officeart/2009/3/layout/StepUpProcess"/>
    <dgm:cxn modelId="{49052A71-5596-4916-973F-15335D57051F}" type="presParOf" srcId="{B5E0E614-B396-4375-97AD-E45C880733DF}" destId="{24A71AB6-E18F-400A-A57C-25F222FDE5DD}" srcOrd="2" destOrd="0" presId="urn:microsoft.com/office/officeart/2009/3/layout/StepUpProcess"/>
    <dgm:cxn modelId="{D190BCAE-ED3A-4267-9309-138468B063CB}" type="presParOf" srcId="{9E03F9F2-410D-44B0-A465-8DBE96535046}" destId="{E6F09BD6-F229-41C3-B725-30D66D7367FE}" srcOrd="5" destOrd="0" presId="urn:microsoft.com/office/officeart/2009/3/layout/StepUpProcess"/>
    <dgm:cxn modelId="{30FD9CAE-B8EA-4AAA-AA98-0727122FDAB2}" type="presParOf" srcId="{E6F09BD6-F229-41C3-B725-30D66D7367FE}" destId="{E727EDFA-B917-4C37-AEE2-0B69EADC371D}" srcOrd="0" destOrd="0" presId="urn:microsoft.com/office/officeart/2009/3/layout/StepUpProcess"/>
    <dgm:cxn modelId="{81AC188A-88E6-43FD-866B-4E870CEA4D65}" type="presParOf" srcId="{9E03F9F2-410D-44B0-A465-8DBE96535046}" destId="{E7FFADA1-D69F-4A59-B9E5-54190FABBD92}" srcOrd="6" destOrd="0" presId="urn:microsoft.com/office/officeart/2009/3/layout/StepUpProcess"/>
    <dgm:cxn modelId="{2498BE51-6A03-4E6C-8095-50837537C4D6}" type="presParOf" srcId="{E7FFADA1-D69F-4A59-B9E5-54190FABBD92}" destId="{3083BF44-54DB-44A0-A047-813910A2327F}" srcOrd="0" destOrd="0" presId="urn:microsoft.com/office/officeart/2009/3/layout/StepUpProcess"/>
    <dgm:cxn modelId="{C08CA740-74C9-4CC6-BE6C-3BE8ED1D650A}" type="presParOf" srcId="{E7FFADA1-D69F-4A59-B9E5-54190FABBD92}" destId="{BE499D93-3D6F-492F-9373-0E2F7005C421}" srcOrd="1" destOrd="0" presId="urn:microsoft.com/office/officeart/2009/3/layout/StepUpProcess"/>
    <dgm:cxn modelId="{3E65864A-2E61-4C37-87E0-4EC457A71BBF}" type="presParOf" srcId="{E7FFADA1-D69F-4A59-B9E5-54190FABBD92}" destId="{2D5DBD24-79AF-4696-A132-3CA47A602FBA}" srcOrd="2" destOrd="0" presId="urn:microsoft.com/office/officeart/2009/3/layout/StepUpProcess"/>
    <dgm:cxn modelId="{3F931632-10DD-4358-ABA3-CF11F22D19BE}" type="presParOf" srcId="{9E03F9F2-410D-44B0-A465-8DBE96535046}" destId="{18FE06A5-E0CF-4FF8-871B-018BEDDE1E72}" srcOrd="7" destOrd="0" presId="urn:microsoft.com/office/officeart/2009/3/layout/StepUpProcess"/>
    <dgm:cxn modelId="{7B0A9BE7-FF1C-4F97-AA6D-97B6B55046FE}" type="presParOf" srcId="{18FE06A5-E0CF-4FF8-871B-018BEDDE1E72}" destId="{2858BCFE-6684-4ACA-BCE2-E84B679A7D0F}" srcOrd="0" destOrd="0" presId="urn:microsoft.com/office/officeart/2009/3/layout/StepUpProcess"/>
    <dgm:cxn modelId="{5EB295EC-8221-4014-937C-08494AE6E43D}" type="presParOf" srcId="{9E03F9F2-410D-44B0-A465-8DBE96535046}" destId="{5EEA7AD9-AA85-4711-9591-499841784C5D}" srcOrd="8" destOrd="0" presId="urn:microsoft.com/office/officeart/2009/3/layout/StepUpProcess"/>
    <dgm:cxn modelId="{1B704826-BB99-44B2-B2F8-AE49014E6828}" type="presParOf" srcId="{5EEA7AD9-AA85-4711-9591-499841784C5D}" destId="{4AEBB752-87D5-43A6-92AF-8A504DB7884F}" srcOrd="0" destOrd="0" presId="urn:microsoft.com/office/officeart/2009/3/layout/StepUpProcess"/>
    <dgm:cxn modelId="{28E63646-6D20-42CD-8902-71F0794E6BDF}" type="presParOf" srcId="{5EEA7AD9-AA85-4711-9591-499841784C5D}" destId="{5C75D5D5-5EC7-458C-999A-5AF5551013B4}" srcOrd="1" destOrd="0" presId="urn:microsoft.com/office/officeart/2009/3/layout/StepUpProcess"/>
    <dgm:cxn modelId="{6F4E19B8-2B41-4FED-8811-240B43B02C3F}" type="presParOf" srcId="{5EEA7AD9-AA85-4711-9591-499841784C5D}" destId="{CE573830-ACFF-4856-A42C-F5D4855F84BD}" srcOrd="2" destOrd="0" presId="urn:microsoft.com/office/officeart/2009/3/layout/StepUpProcess"/>
    <dgm:cxn modelId="{6BCB4328-B853-4C31-B8DE-8FD7840F9585}" type="presParOf" srcId="{9E03F9F2-410D-44B0-A465-8DBE96535046}" destId="{97C99C51-AB55-4CF5-86F8-27A0686040EA}" srcOrd="9" destOrd="0" presId="urn:microsoft.com/office/officeart/2009/3/layout/StepUpProcess"/>
    <dgm:cxn modelId="{F4804383-B1FC-4882-A3D6-49DC99B1EA8F}" type="presParOf" srcId="{97C99C51-AB55-4CF5-86F8-27A0686040EA}" destId="{1AB68321-6CE7-40EC-8D59-BD2E9DC99CDC}" srcOrd="0" destOrd="0" presId="urn:microsoft.com/office/officeart/2009/3/layout/StepUpProcess"/>
    <dgm:cxn modelId="{E72263F2-C7FD-465B-80E3-F74FE1DCFBE7}" type="presParOf" srcId="{9E03F9F2-410D-44B0-A465-8DBE96535046}" destId="{804CC365-57B4-44C7-9F2E-351E0B16C948}" srcOrd="10" destOrd="0" presId="urn:microsoft.com/office/officeart/2009/3/layout/StepUpProcess"/>
    <dgm:cxn modelId="{17A0587F-2A8B-413F-91AA-6C9617BDEFC0}" type="presParOf" srcId="{804CC365-57B4-44C7-9F2E-351E0B16C948}" destId="{1FB35152-8AEB-4FC1-A0B6-41C34DDD7E67}" srcOrd="0" destOrd="0" presId="urn:microsoft.com/office/officeart/2009/3/layout/StepUpProcess"/>
    <dgm:cxn modelId="{E14C2255-FCF9-45B7-ABCB-C4FEE6037806}" type="presParOf" srcId="{804CC365-57B4-44C7-9F2E-351E0B16C948}" destId="{51C04D1A-96C9-4F71-87AE-6DEB5DC0371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2F0F2-0C46-431B-9712-830CAA4A38F5}">
      <dsp:nvSpPr>
        <dsp:cNvPr id="0" name=""/>
        <dsp:cNvSpPr/>
      </dsp:nvSpPr>
      <dsp:spPr>
        <a:xfrm>
          <a:off x="2672948" y="1821266"/>
          <a:ext cx="1553913" cy="1382386"/>
        </a:xfrm>
        <a:prstGeom prst="ellipse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PUBLIC OFFICIALS</a:t>
          </a:r>
          <a:endParaRPr lang="id-ID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0513" y="2023712"/>
        <a:ext cx="1098783" cy="977494"/>
      </dsp:txXfrm>
    </dsp:sp>
    <dsp:sp modelId="{6E0AF06F-F86A-4CC0-9DC8-B333442EE0DC}">
      <dsp:nvSpPr>
        <dsp:cNvPr id="0" name=""/>
        <dsp:cNvSpPr/>
      </dsp:nvSpPr>
      <dsp:spPr>
        <a:xfrm rot="16200000">
          <a:off x="3241479" y="1594593"/>
          <a:ext cx="416852" cy="36494"/>
        </a:xfrm>
        <a:custGeom>
          <a:avLst/>
          <a:gdLst/>
          <a:ahLst/>
          <a:cxnLst/>
          <a:rect l="0" t="0" r="0" b="0"/>
          <a:pathLst>
            <a:path>
              <a:moveTo>
                <a:pt x="0" y="18247"/>
              </a:moveTo>
              <a:lnTo>
                <a:pt x="416852" y="18247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9484" y="1602419"/>
        <a:ext cx="20842" cy="20842"/>
      </dsp:txXfrm>
    </dsp:sp>
    <dsp:sp modelId="{FAAB02AA-45E8-48CC-B87F-305AD355E74B}">
      <dsp:nvSpPr>
        <dsp:cNvPr id="0" name=""/>
        <dsp:cNvSpPr/>
      </dsp:nvSpPr>
      <dsp:spPr>
        <a:xfrm>
          <a:off x="2758712" y="22027"/>
          <a:ext cx="1382386" cy="1382386"/>
        </a:xfrm>
        <a:prstGeom prst="ellipse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High Rank State Officials</a:t>
          </a:r>
          <a:endParaRPr lang="id-ID" sz="1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1158" y="224473"/>
        <a:ext cx="977494" cy="977494"/>
      </dsp:txXfrm>
    </dsp:sp>
    <dsp:sp modelId="{145FF29A-FF27-479A-88FC-9ED13F1D06D6}">
      <dsp:nvSpPr>
        <dsp:cNvPr id="0" name=""/>
        <dsp:cNvSpPr/>
      </dsp:nvSpPr>
      <dsp:spPr>
        <a:xfrm rot="19800000">
          <a:off x="4077828" y="2029061"/>
          <a:ext cx="355486" cy="36494"/>
        </a:xfrm>
        <a:custGeom>
          <a:avLst/>
          <a:gdLst/>
          <a:ahLst/>
          <a:cxnLst/>
          <a:rect l="0" t="0" r="0" b="0"/>
          <a:pathLst>
            <a:path>
              <a:moveTo>
                <a:pt x="0" y="18247"/>
              </a:moveTo>
              <a:lnTo>
                <a:pt x="355486" y="18247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46684" y="2038421"/>
        <a:ext cx="17774" cy="17774"/>
      </dsp:txXfrm>
    </dsp:sp>
    <dsp:sp modelId="{C7394735-3546-4A58-A5DF-B18F3F8362C2}">
      <dsp:nvSpPr>
        <dsp:cNvPr id="0" name=""/>
        <dsp:cNvSpPr/>
      </dsp:nvSpPr>
      <dsp:spPr>
        <a:xfrm>
          <a:off x="4316898" y="921647"/>
          <a:ext cx="1382386" cy="1382386"/>
        </a:xfrm>
        <a:prstGeom prst="ellipse">
          <a:avLst/>
        </a:prstGeom>
        <a:solidFill>
          <a:schemeClr val="accent4">
            <a:shade val="80000"/>
            <a:hueOff val="-102657"/>
            <a:satOff val="0"/>
            <a:lumOff val="677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MINISTERS</a:t>
          </a:r>
          <a:endParaRPr lang="en-GB" sz="1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19344" y="1124093"/>
        <a:ext cx="977494" cy="977494"/>
      </dsp:txXfrm>
    </dsp:sp>
    <dsp:sp modelId="{622E84F5-3D14-45C3-84E5-C8143E0E481C}">
      <dsp:nvSpPr>
        <dsp:cNvPr id="0" name=""/>
        <dsp:cNvSpPr/>
      </dsp:nvSpPr>
      <dsp:spPr>
        <a:xfrm rot="1800000">
          <a:off x="4083791" y="2937107"/>
          <a:ext cx="266461" cy="36494"/>
        </a:xfrm>
        <a:custGeom>
          <a:avLst/>
          <a:gdLst/>
          <a:ahLst/>
          <a:cxnLst/>
          <a:rect l="0" t="0" r="0" b="0"/>
          <a:pathLst>
            <a:path>
              <a:moveTo>
                <a:pt x="0" y="18247"/>
              </a:moveTo>
              <a:lnTo>
                <a:pt x="266461" y="18247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10360" y="2948693"/>
        <a:ext cx="13323" cy="13323"/>
      </dsp:txXfrm>
    </dsp:sp>
    <dsp:sp modelId="{F37118A4-E479-4C8D-B3B0-7D190E8A606C}">
      <dsp:nvSpPr>
        <dsp:cNvPr id="0" name=""/>
        <dsp:cNvSpPr/>
      </dsp:nvSpPr>
      <dsp:spPr>
        <a:xfrm>
          <a:off x="4189574" y="2720886"/>
          <a:ext cx="1637036" cy="1382386"/>
        </a:xfrm>
        <a:prstGeom prst="ellipse">
          <a:avLst/>
        </a:prstGeom>
        <a:solidFill>
          <a:schemeClr val="accent4">
            <a:shade val="80000"/>
            <a:hueOff val="-205313"/>
            <a:satOff val="0"/>
            <a:lumOff val="1355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GOVERNORS</a:t>
          </a:r>
          <a:endParaRPr lang="en-GB" sz="1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9312" y="2923332"/>
        <a:ext cx="1157560" cy="977494"/>
      </dsp:txXfrm>
    </dsp:sp>
    <dsp:sp modelId="{38F4E66E-A9E3-43FB-A6C0-6FA67CC72142}">
      <dsp:nvSpPr>
        <dsp:cNvPr id="0" name=""/>
        <dsp:cNvSpPr/>
      </dsp:nvSpPr>
      <dsp:spPr>
        <a:xfrm rot="5400000">
          <a:off x="3241479" y="3393832"/>
          <a:ext cx="416852" cy="36494"/>
        </a:xfrm>
        <a:custGeom>
          <a:avLst/>
          <a:gdLst/>
          <a:ahLst/>
          <a:cxnLst/>
          <a:rect l="0" t="0" r="0" b="0"/>
          <a:pathLst>
            <a:path>
              <a:moveTo>
                <a:pt x="0" y="18247"/>
              </a:moveTo>
              <a:lnTo>
                <a:pt x="416852" y="18247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9484" y="3401658"/>
        <a:ext cx="20842" cy="20842"/>
      </dsp:txXfrm>
    </dsp:sp>
    <dsp:sp modelId="{923B7405-D8CC-4FE4-87E9-240107C6B499}">
      <dsp:nvSpPr>
        <dsp:cNvPr id="0" name=""/>
        <dsp:cNvSpPr/>
      </dsp:nvSpPr>
      <dsp:spPr>
        <a:xfrm>
          <a:off x="2758712" y="3620505"/>
          <a:ext cx="1382386" cy="1382386"/>
        </a:xfrm>
        <a:prstGeom prst="ellipse">
          <a:avLst/>
        </a:prstGeom>
        <a:solidFill>
          <a:schemeClr val="accent4">
            <a:shade val="80000"/>
            <a:hueOff val="-307970"/>
            <a:satOff val="0"/>
            <a:lumOff val="2032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JUDGES</a:t>
          </a:r>
          <a:endParaRPr lang="en-GB" sz="1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1158" y="3822951"/>
        <a:ext cx="977494" cy="977494"/>
      </dsp:txXfrm>
    </dsp:sp>
    <dsp:sp modelId="{868472F3-45EC-4197-9A62-CBC27C32BE71}">
      <dsp:nvSpPr>
        <dsp:cNvPr id="0" name=""/>
        <dsp:cNvSpPr/>
      </dsp:nvSpPr>
      <dsp:spPr>
        <a:xfrm rot="9000000">
          <a:off x="2596706" y="2924474"/>
          <a:ext cx="215928" cy="36494"/>
        </a:xfrm>
        <a:custGeom>
          <a:avLst/>
          <a:gdLst/>
          <a:ahLst/>
          <a:cxnLst/>
          <a:rect l="0" t="0" r="0" b="0"/>
          <a:pathLst>
            <a:path>
              <a:moveTo>
                <a:pt x="0" y="18247"/>
              </a:moveTo>
              <a:lnTo>
                <a:pt x="215928" y="18247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699272" y="2937323"/>
        <a:ext cx="10796" cy="10796"/>
      </dsp:txXfrm>
    </dsp:sp>
    <dsp:sp modelId="{A3484CBF-5549-40B5-BC23-53CC7E8471E8}">
      <dsp:nvSpPr>
        <dsp:cNvPr id="0" name=""/>
        <dsp:cNvSpPr/>
      </dsp:nvSpPr>
      <dsp:spPr>
        <a:xfrm>
          <a:off x="991598" y="2720886"/>
          <a:ext cx="1800240" cy="1382386"/>
        </a:xfrm>
        <a:prstGeom prst="ellipse">
          <a:avLst/>
        </a:prstGeom>
        <a:solidFill>
          <a:schemeClr val="accent4">
            <a:shade val="80000"/>
            <a:hueOff val="-410626"/>
            <a:satOff val="0"/>
            <a:lumOff val="2710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 State Officials According to The</a:t>
          </a:r>
          <a:r>
            <a:rPr lang="en-US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specific</a:t>
          </a:r>
          <a:r>
            <a:rPr lang="id-ID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Laws </a:t>
          </a:r>
          <a:r>
            <a:rPr lang="en-US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/</a:t>
          </a:r>
          <a:r>
            <a:rPr lang="id-ID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Regulations</a:t>
          </a:r>
          <a:endParaRPr lang="id-ID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55237" y="2923332"/>
        <a:ext cx="1272962" cy="977494"/>
      </dsp:txXfrm>
    </dsp:sp>
    <dsp:sp modelId="{CC4E243F-EBAF-4E8A-AA0B-10AC79B9EB41}">
      <dsp:nvSpPr>
        <dsp:cNvPr id="0" name=""/>
        <dsp:cNvSpPr/>
      </dsp:nvSpPr>
      <dsp:spPr>
        <a:xfrm rot="12585708">
          <a:off x="2567633" y="2059712"/>
          <a:ext cx="244834" cy="36494"/>
        </a:xfrm>
        <a:custGeom>
          <a:avLst/>
          <a:gdLst/>
          <a:ahLst/>
          <a:cxnLst/>
          <a:rect l="0" t="0" r="0" b="0"/>
          <a:pathLst>
            <a:path>
              <a:moveTo>
                <a:pt x="0" y="18247"/>
              </a:moveTo>
              <a:lnTo>
                <a:pt x="244834" y="18247"/>
              </a:lnTo>
            </a:path>
          </a:pathLst>
        </a:cu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683930" y="2071838"/>
        <a:ext cx="12241" cy="12241"/>
      </dsp:txXfrm>
    </dsp:sp>
    <dsp:sp modelId="{FA905713-72E6-4AB8-8553-22CB4A86AEB4}">
      <dsp:nvSpPr>
        <dsp:cNvPr id="0" name=""/>
        <dsp:cNvSpPr/>
      </dsp:nvSpPr>
      <dsp:spPr>
        <a:xfrm>
          <a:off x="1017966" y="924283"/>
          <a:ext cx="1726587" cy="1382386"/>
        </a:xfrm>
        <a:prstGeom prst="ellipse">
          <a:avLst/>
        </a:prstGeom>
        <a:solidFill>
          <a:schemeClr val="accent4">
            <a:shade val="80000"/>
            <a:hueOff val="-513283"/>
            <a:satOff val="0"/>
            <a:lumOff val="3387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i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 State Officials </a:t>
          </a:r>
          <a:r>
            <a:rPr lang="en-US" sz="1500" b="1" i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</a:t>
          </a:r>
          <a:r>
            <a:rPr lang="id-ID" sz="1500" b="1" i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id-ID" sz="1600" b="1" i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Function</a:t>
          </a:r>
          <a:endParaRPr lang="id-ID" sz="1600" b="1" i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70819" y="1126729"/>
        <a:ext cx="1220881" cy="977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BEF35-D57B-40DD-BD29-B0B5C374C0F6}">
      <dsp:nvSpPr>
        <dsp:cNvPr id="0" name=""/>
        <dsp:cNvSpPr/>
      </dsp:nvSpPr>
      <dsp:spPr>
        <a:xfrm rot="5400000">
          <a:off x="333757" y="2299934"/>
          <a:ext cx="989987" cy="164731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601FD-FB5A-4540-85BF-F56DD5AF0F9D}">
      <dsp:nvSpPr>
        <dsp:cNvPr id="0" name=""/>
        <dsp:cNvSpPr/>
      </dsp:nvSpPr>
      <dsp:spPr>
        <a:xfrm>
          <a:off x="168503" y="2792127"/>
          <a:ext cx="1487207" cy="130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43.338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on July, 2019</a:t>
          </a:r>
          <a:endParaRPr lang="en-US" sz="2300" kern="1200" dirty="0"/>
        </a:p>
      </dsp:txBody>
      <dsp:txXfrm>
        <a:off x="168503" y="2792127"/>
        <a:ext cx="1487207" cy="1303624"/>
      </dsp:txXfrm>
    </dsp:sp>
    <dsp:sp modelId="{D97EEFB3-021F-4685-8FE4-14A74BF8F9EC}">
      <dsp:nvSpPr>
        <dsp:cNvPr id="0" name=""/>
        <dsp:cNvSpPr/>
      </dsp:nvSpPr>
      <dsp:spPr>
        <a:xfrm>
          <a:off x="1375105" y="2178657"/>
          <a:ext cx="280605" cy="28060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B7DB2-3424-486E-B57E-A604B06EDE60}">
      <dsp:nvSpPr>
        <dsp:cNvPr id="0" name=""/>
        <dsp:cNvSpPr/>
      </dsp:nvSpPr>
      <dsp:spPr>
        <a:xfrm rot="5400000">
          <a:off x="2154389" y="1849417"/>
          <a:ext cx="989987" cy="164731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5B3AA-1EBB-4176-8D0D-73F9DF0B72E0}">
      <dsp:nvSpPr>
        <dsp:cNvPr id="0" name=""/>
        <dsp:cNvSpPr/>
      </dsp:nvSpPr>
      <dsp:spPr>
        <a:xfrm>
          <a:off x="1989135" y="2341610"/>
          <a:ext cx="1487207" cy="130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74.422   on August, 2019</a:t>
          </a:r>
          <a:endParaRPr lang="en-US" sz="2300" kern="1200" dirty="0"/>
        </a:p>
      </dsp:txBody>
      <dsp:txXfrm>
        <a:off x="1989135" y="2341610"/>
        <a:ext cx="1487207" cy="1303624"/>
      </dsp:txXfrm>
    </dsp:sp>
    <dsp:sp modelId="{FD7E6C45-B93C-49AF-B52C-C81049F0CCCA}">
      <dsp:nvSpPr>
        <dsp:cNvPr id="0" name=""/>
        <dsp:cNvSpPr/>
      </dsp:nvSpPr>
      <dsp:spPr>
        <a:xfrm>
          <a:off x="3195737" y="1728140"/>
          <a:ext cx="280605" cy="28060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EC538-59B3-4374-B3DA-ED754E264F70}">
      <dsp:nvSpPr>
        <dsp:cNvPr id="0" name=""/>
        <dsp:cNvSpPr/>
      </dsp:nvSpPr>
      <dsp:spPr>
        <a:xfrm rot="5400000">
          <a:off x="3975021" y="1398900"/>
          <a:ext cx="989987" cy="164731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86FDA-4858-432E-9CAB-BCF15E275E17}">
      <dsp:nvSpPr>
        <dsp:cNvPr id="0" name=""/>
        <dsp:cNvSpPr/>
      </dsp:nvSpPr>
      <dsp:spPr>
        <a:xfrm>
          <a:off x="3809767" y="1891093"/>
          <a:ext cx="1487207" cy="130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66.494   on Sept, 2019</a:t>
          </a:r>
          <a:endParaRPr lang="en-US" sz="2300" kern="1200" dirty="0"/>
        </a:p>
      </dsp:txBody>
      <dsp:txXfrm>
        <a:off x="3809767" y="1891093"/>
        <a:ext cx="1487207" cy="1303624"/>
      </dsp:txXfrm>
    </dsp:sp>
    <dsp:sp modelId="{24A71AB6-E18F-400A-A57C-25F222FDE5DD}">
      <dsp:nvSpPr>
        <dsp:cNvPr id="0" name=""/>
        <dsp:cNvSpPr/>
      </dsp:nvSpPr>
      <dsp:spPr>
        <a:xfrm>
          <a:off x="5016370" y="1277622"/>
          <a:ext cx="280605" cy="28060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3BF44-54DB-44A0-A047-813910A2327F}">
      <dsp:nvSpPr>
        <dsp:cNvPr id="0" name=""/>
        <dsp:cNvSpPr/>
      </dsp:nvSpPr>
      <dsp:spPr>
        <a:xfrm rot="5400000">
          <a:off x="5795653" y="948382"/>
          <a:ext cx="989987" cy="164731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99D93-3D6F-492F-9373-0E2F7005C421}">
      <dsp:nvSpPr>
        <dsp:cNvPr id="0" name=""/>
        <dsp:cNvSpPr/>
      </dsp:nvSpPr>
      <dsp:spPr>
        <a:xfrm>
          <a:off x="5630400" y="1440575"/>
          <a:ext cx="1487207" cy="130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75.996   on Oct, 2019</a:t>
          </a:r>
          <a:endParaRPr lang="en-US" sz="2300" kern="1200" dirty="0"/>
        </a:p>
      </dsp:txBody>
      <dsp:txXfrm>
        <a:off x="5630400" y="1440575"/>
        <a:ext cx="1487207" cy="1303624"/>
      </dsp:txXfrm>
    </dsp:sp>
    <dsp:sp modelId="{2D5DBD24-79AF-4696-A132-3CA47A602FBA}">
      <dsp:nvSpPr>
        <dsp:cNvPr id="0" name=""/>
        <dsp:cNvSpPr/>
      </dsp:nvSpPr>
      <dsp:spPr>
        <a:xfrm>
          <a:off x="6837002" y="827105"/>
          <a:ext cx="280605" cy="28060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BB752-87D5-43A6-92AF-8A504DB7884F}">
      <dsp:nvSpPr>
        <dsp:cNvPr id="0" name=""/>
        <dsp:cNvSpPr/>
      </dsp:nvSpPr>
      <dsp:spPr>
        <a:xfrm rot="5400000">
          <a:off x="7616285" y="497865"/>
          <a:ext cx="989987" cy="164731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75D5D5-5EC7-458C-999A-5AF5551013B4}">
      <dsp:nvSpPr>
        <dsp:cNvPr id="0" name=""/>
        <dsp:cNvSpPr/>
      </dsp:nvSpPr>
      <dsp:spPr>
        <a:xfrm>
          <a:off x="7451032" y="990058"/>
          <a:ext cx="1487207" cy="130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52.698   on Nov 2019</a:t>
          </a:r>
          <a:endParaRPr lang="en-US" sz="2300" kern="1200" dirty="0"/>
        </a:p>
      </dsp:txBody>
      <dsp:txXfrm>
        <a:off x="7451032" y="990058"/>
        <a:ext cx="1487207" cy="1303624"/>
      </dsp:txXfrm>
    </dsp:sp>
    <dsp:sp modelId="{CE573830-ACFF-4856-A42C-F5D4855F84BD}">
      <dsp:nvSpPr>
        <dsp:cNvPr id="0" name=""/>
        <dsp:cNvSpPr/>
      </dsp:nvSpPr>
      <dsp:spPr>
        <a:xfrm>
          <a:off x="8657634" y="376588"/>
          <a:ext cx="280605" cy="28060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35152-8AEB-4FC1-A0B6-41C34DDD7E67}">
      <dsp:nvSpPr>
        <dsp:cNvPr id="0" name=""/>
        <dsp:cNvSpPr/>
      </dsp:nvSpPr>
      <dsp:spPr>
        <a:xfrm rot="5400000">
          <a:off x="9436917" y="47348"/>
          <a:ext cx="989987" cy="164731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04D1A-96C9-4F71-87AE-6DEB5DC0371C}">
      <dsp:nvSpPr>
        <dsp:cNvPr id="0" name=""/>
        <dsp:cNvSpPr/>
      </dsp:nvSpPr>
      <dsp:spPr>
        <a:xfrm>
          <a:off x="9271664" y="539541"/>
          <a:ext cx="1487207" cy="130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51.224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on Des 2019</a:t>
          </a:r>
          <a:endParaRPr lang="en-US" sz="2300" kern="1200" dirty="0"/>
        </a:p>
      </dsp:txBody>
      <dsp:txXfrm>
        <a:off x="9271664" y="539541"/>
        <a:ext cx="1487207" cy="1303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152DB-83AC-47ED-BCD7-DE34354D877C}" type="datetimeFigureOut">
              <a:rPr lang="en-US" smtClean="0"/>
              <a:t>12/20/2019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0351B-EE1E-422D-8C9E-C51BD7176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9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0351B-EE1E-422D-8C9E-C51BD71765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40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0351B-EE1E-422D-8C9E-C51BD71765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41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discourage attempts to conceal assets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Illicit Enrichment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 = Gain Public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0351B-EE1E-422D-8C9E-C51BD7176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260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discourage attempts to conceal assets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Illicit Enrichment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 = Gain Public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0351B-EE1E-422D-8C9E-C51BD7176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25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discourage attempts to conceal assets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Illicit Enrichment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 = Gain Public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0351B-EE1E-422D-8C9E-C51BD7176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235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discourage attempts to conceal assets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Illicit Enrichment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 = Gain Public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0351B-EE1E-422D-8C9E-C51BD7176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370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discourage attempts to conceal assets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Illicit Enrichment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 = Gain Public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0351B-EE1E-422D-8C9E-C51BD7176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711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discourage attempts to conceal assets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Illicit Enrichment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 = Gain Public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0351B-EE1E-422D-8C9E-C51BD7176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0710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discourage attempts to conceal assets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Illicit Enrichment</a:t>
            </a:r>
          </a:p>
          <a:p>
            <a:pPr marL="228600" indent="-228600">
              <a:buAutoNum type="arabicPeriod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Integrity = Gain Public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0351B-EE1E-422D-8C9E-C51BD7176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47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2111-7DDA-4A72-AE13-DB9352CE51C1}" type="datetime1">
              <a:rPr lang="en-AU" smtClean="0"/>
              <a:t>20/12/2019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7656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19D23-AE67-4BCE-A76E-A4086D72ACD0}" type="datetime1">
              <a:rPr lang="en-AU" smtClean="0"/>
              <a:t>20/12/2019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8718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71A5-6D78-4F2F-AF4C-DC882F938DD1}" type="datetime1">
              <a:rPr lang="en-AU" smtClean="0"/>
              <a:t>20/12/2019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872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ADC365-92F4-403F-81DE-FE6DA2EA9884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098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3AEEF-94C4-4264-B79A-FBFC858DA7AB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77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4B036-E8E0-4E79-B535-236C8ABA1C4F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521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AC50F-FFB6-4528-A67F-561BEFC402E0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345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93D9F6-9215-44A2-9AE8-59FC5CF16DE6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3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51A52-47DA-4951-919B-F1F038C2B535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061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965F8-A1D4-4AB4-9F9B-2BE9558614D9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0B5D6D-EC03-482D-92D7-965FD5461EC5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75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5BC0D-7876-4AED-9D5C-99B672CB71DB}" type="datetime1">
              <a:rPr lang="en-AU" smtClean="0"/>
              <a:t>20/12/2019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45256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D82D4F-C5F2-4FF2-A464-34EE765E4F46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037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7417A-8FAA-4D12-9687-EDA609784F5A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414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3689B0-2CEA-4ED4-A447-1BCBE275FC46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23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E041-ECC8-4EBD-912A-71EA8841A9A2}" type="datetime1">
              <a:rPr lang="en-AU" smtClean="0"/>
              <a:t>20/12/2019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09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4835-861B-4112-8DC5-5A8BCEF54A43}" type="datetime1">
              <a:rPr lang="en-AU" smtClean="0"/>
              <a:t>20/12/2019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19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0D48-A8F4-4083-8773-9DD6E44E2D13}" type="datetime1">
              <a:rPr lang="en-AU" smtClean="0"/>
              <a:t>20/12/2019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279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2E3FD-EFC5-4B9E-B684-B882022C8A6E}" type="datetime1">
              <a:rPr lang="en-AU" smtClean="0"/>
              <a:t>20/12/2019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53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8465A-8CD4-4CDA-A8EE-AC92BD0B17FF}" type="datetime1">
              <a:rPr lang="en-AU" smtClean="0"/>
              <a:t>20/12/2019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365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D4CF-EFE1-43C6-ABF1-B989D1040183}" type="datetime1">
              <a:rPr lang="en-AU" smtClean="0"/>
              <a:t>20/12/2019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518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A046-881E-4633-8AEA-ACEDD37ECC9C}" type="datetime1">
              <a:rPr lang="en-AU" smtClean="0"/>
              <a:t>20/12/2019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094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8A00C-B27A-4F6D-9E3D-2078FDB47F2C}" type="datetime1">
              <a:rPr lang="en-AU" smtClean="0"/>
              <a:t>20/12/2019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2622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D4086-7F72-4101-8AF4-C0F7774B832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629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2DDD94-BB5A-4E83-AF1C-B43FFE80FC13}" type="datetime1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20/12/2019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2636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64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dhi.tamtomo@kpk.go.i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microsoft.com/office/2007/relationships/hdphoto" Target="../media/hdphoto2.wdp"/><Relationship Id="rId10" Type="http://schemas.microsoft.com/office/2007/relationships/diagramDrawing" Target="../diagrams/drawing2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Adhi.Tamtomo@kpk.go.id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230" y="540911"/>
            <a:ext cx="6306927" cy="62910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Shape 85"/>
          <p:cNvSpPr txBox="1"/>
          <p:nvPr/>
        </p:nvSpPr>
        <p:spPr>
          <a:xfrm>
            <a:off x="4362155" y="4509018"/>
            <a:ext cx="7524207" cy="1618317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721766" algn="ctr">
              <a:buClr>
                <a:srgbClr val="1C7DE1"/>
              </a:buClr>
              <a:buSzPct val="25000"/>
            </a:pPr>
            <a:r>
              <a:rPr lang="en-US" sz="2000" b="1" dirty="0" smtClean="0"/>
              <a:t>Adhi Setyo Tamtomo</a:t>
            </a:r>
          </a:p>
          <a:p>
            <a:pPr marL="721766" algn="ctr">
              <a:buClr>
                <a:srgbClr val="1C7DE1"/>
              </a:buClr>
              <a:buSzPct val="25000"/>
            </a:pPr>
            <a:r>
              <a:rPr lang="en-US" sz="2000" b="1" dirty="0" smtClean="0">
                <a:hlinkClick r:id="rId4"/>
              </a:rPr>
              <a:t>adhi.tamtomo@kpk.go.id</a:t>
            </a:r>
            <a:r>
              <a:rPr lang="en-US" sz="2000" b="1" dirty="0" smtClean="0"/>
              <a:t> </a:t>
            </a:r>
            <a:endParaRPr lang="en-US" sz="2000" b="1" dirty="0" smtClean="0"/>
          </a:p>
          <a:p>
            <a:pPr marL="721766" algn="ctr">
              <a:buClr>
                <a:srgbClr val="1C7DE1"/>
              </a:buClr>
              <a:buSzPct val="25000"/>
            </a:pPr>
            <a:r>
              <a:rPr lang="en-US" sz="2000" b="1" dirty="0" smtClean="0"/>
              <a:t>+62 815 998 2287</a:t>
            </a:r>
            <a:endParaRPr lang="id-ID" sz="2000" b="1" dirty="0" smtClean="0"/>
          </a:p>
          <a:p>
            <a:pPr marL="721766" algn="ctr">
              <a:buClr>
                <a:srgbClr val="1C7DE1"/>
              </a:buClr>
              <a:buSzPct val="25000"/>
            </a:pPr>
            <a:endParaRPr lang="id-ID" b="1" dirty="0"/>
          </a:p>
          <a:p>
            <a:pPr marL="721766" algn="ctr">
              <a:buClr>
                <a:srgbClr val="1C7DE1"/>
              </a:buClr>
              <a:buSzPct val="25000"/>
            </a:pPr>
            <a:r>
              <a:rPr lang="en-US" sz="2000" b="1" dirty="0" smtClean="0"/>
              <a:t>Abu Dhabi, Dec 20, </a:t>
            </a:r>
            <a:r>
              <a:rPr lang="id-ID" sz="2000" b="1" dirty="0" smtClean="0"/>
              <a:t>201</a:t>
            </a:r>
            <a:r>
              <a:rPr lang="en-US" sz="2000" b="1" dirty="0" smtClean="0"/>
              <a:t>9</a:t>
            </a:r>
            <a:endParaRPr lang="id-ID" sz="20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232787" y="777239"/>
            <a:ext cx="765357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PUBLIC OFFICIAL’S WEALTH REPORT</a:t>
            </a:r>
          </a:p>
          <a:p>
            <a:pPr algn="ctr"/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INDONESIA’S 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 </a:t>
            </a:r>
          </a:p>
          <a:p>
            <a:pPr algn="ctr"/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Facilitate public access to information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501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879" y="163960"/>
            <a:ext cx="1340200" cy="458397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031" y="33513"/>
            <a:ext cx="9126776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365" y="1116962"/>
            <a:ext cx="8128000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2403"/>
            <a:ext cx="8994541" cy="447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419" y="5180730"/>
            <a:ext cx="3208583" cy="15210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475583"/>
            <a:ext cx="2743200" cy="365125"/>
          </a:xfrm>
        </p:spPr>
        <p:txBody>
          <a:bodyPr/>
          <a:lstStyle/>
          <a:p>
            <a:fld id="{1FAD4086-7F72-4101-8AF4-C0F7774B832E}" type="slidenum">
              <a:rPr lang="en-AU" smtClean="0"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9637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65" y="267290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693" y="358141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87" y="499344"/>
            <a:ext cx="1340200" cy="458397"/>
          </a:xfrm>
          <a:prstGeom prst="rect">
            <a:avLst/>
          </a:prstGeom>
        </p:spPr>
      </p:pic>
      <p:sp>
        <p:nvSpPr>
          <p:cNvPr id="2" name="AutoShape 2" descr="Image result for logo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Image result for logo kp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Shape 359"/>
          <p:cNvSpPr txBox="1">
            <a:spLocks noGrp="1"/>
          </p:cNvSpPr>
          <p:nvPr>
            <p:ph type="title"/>
          </p:nvPr>
        </p:nvSpPr>
        <p:spPr>
          <a:xfrm>
            <a:off x="1624394" y="83340"/>
            <a:ext cx="8742216" cy="1509365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lvl="0" algn="ctr">
              <a:buClr>
                <a:srgbClr val="1C7DE1"/>
              </a:buClr>
              <a:buSzPct val="25000"/>
            </a:pPr>
            <a:r>
              <a:rPr lang="en-US" sz="4000" b="1" dirty="0" smtClean="0">
                <a:solidFill>
                  <a:srgbClr val="1C7DE1"/>
                </a:solidFill>
                <a:latin typeface="Forte" panose="03060902040502070203" pitchFamily="66" charset="0"/>
              </a:rPr>
              <a:t>Impacts </a:t>
            </a:r>
            <a:r>
              <a:rPr lang="en-US" sz="4000" b="1" dirty="0">
                <a:solidFill>
                  <a:srgbClr val="1C7DE1"/>
                </a:solidFill>
                <a:latin typeface="Forte" panose="03060902040502070203" pitchFamily="66" charset="0"/>
              </a:rPr>
              <a:t>of Wealth </a:t>
            </a:r>
            <a:r>
              <a:rPr lang="en-US" sz="4000" b="1" dirty="0" smtClean="0">
                <a:solidFill>
                  <a:srgbClr val="1C7DE1"/>
                </a:solidFill>
                <a:latin typeface="Forte" panose="03060902040502070203" pitchFamily="66" charset="0"/>
              </a:rPr>
              <a:t>Reporting </a:t>
            </a:r>
            <a:r>
              <a:rPr lang="en-US" sz="4000" b="1" dirty="0" err="1" smtClean="0">
                <a:solidFill>
                  <a:srgbClr val="1C7DE1"/>
                </a:solidFill>
                <a:latin typeface="Forte" panose="03060902040502070203" pitchFamily="66" charset="0"/>
              </a:rPr>
              <a:t>throught</a:t>
            </a:r>
            <a:r>
              <a:rPr lang="en-US" sz="4000" b="1" dirty="0" smtClean="0">
                <a:solidFill>
                  <a:srgbClr val="1C7DE1"/>
                </a:solidFill>
                <a:latin typeface="Forte" panose="03060902040502070203" pitchFamily="66" charset="0"/>
              </a:rPr>
              <a:t> the online website</a:t>
            </a:r>
            <a:endParaRPr lang="en" sz="4000" b="1" dirty="0">
              <a:latin typeface="Forte" panose="03060902040502070203" pitchFamily="66" charset="0"/>
            </a:endParaRPr>
          </a:p>
        </p:txBody>
      </p:sp>
      <p:sp>
        <p:nvSpPr>
          <p:cNvPr id="64" name="Shape 367"/>
          <p:cNvSpPr/>
          <p:nvPr/>
        </p:nvSpPr>
        <p:spPr>
          <a:xfrm>
            <a:off x="4497119" y="4501773"/>
            <a:ext cx="586733" cy="54923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4359121" y="2041746"/>
            <a:ext cx="755532" cy="829456"/>
            <a:chOff x="688975" y="2427288"/>
            <a:chExt cx="957263" cy="1050925"/>
          </a:xfrm>
          <a:solidFill>
            <a:sysClr val="window" lastClr="FFFFFF"/>
          </a:solidFill>
        </p:grpSpPr>
        <p:sp>
          <p:nvSpPr>
            <p:cNvPr id="78" name="Freeform 159"/>
            <p:cNvSpPr>
              <a:spLocks noEditPoints="1"/>
            </p:cNvSpPr>
            <p:nvPr/>
          </p:nvSpPr>
          <p:spPr bwMode="auto">
            <a:xfrm>
              <a:off x="846138" y="2589213"/>
              <a:ext cx="644525" cy="889000"/>
            </a:xfrm>
            <a:custGeom>
              <a:avLst/>
              <a:gdLst>
                <a:gd name="T0" fmla="*/ 751 w 2030"/>
                <a:gd name="T1" fmla="*/ 300 h 2803"/>
                <a:gd name="T2" fmla="*/ 479 w 2030"/>
                <a:gd name="T3" fmla="*/ 467 h 2803"/>
                <a:gd name="T4" fmla="*/ 304 w 2030"/>
                <a:gd name="T5" fmla="*/ 724 h 2803"/>
                <a:gd name="T6" fmla="*/ 259 w 2030"/>
                <a:gd name="T7" fmla="*/ 1035 h 2803"/>
                <a:gd name="T8" fmla="*/ 313 w 2030"/>
                <a:gd name="T9" fmla="*/ 1285 h 2803"/>
                <a:gd name="T10" fmla="*/ 414 w 2030"/>
                <a:gd name="T11" fmla="*/ 1473 h 2803"/>
                <a:gd name="T12" fmla="*/ 530 w 2030"/>
                <a:gd name="T13" fmla="*/ 1648 h 2803"/>
                <a:gd name="T14" fmla="*/ 603 w 2030"/>
                <a:gd name="T15" fmla="*/ 1845 h 2803"/>
                <a:gd name="T16" fmla="*/ 647 w 2030"/>
                <a:gd name="T17" fmla="*/ 1980 h 2803"/>
                <a:gd name="T18" fmla="*/ 1346 w 2030"/>
                <a:gd name="T19" fmla="*/ 2014 h 2803"/>
                <a:gd name="T20" fmla="*/ 1422 w 2030"/>
                <a:gd name="T21" fmla="*/ 1915 h 2803"/>
                <a:gd name="T22" fmla="*/ 1461 w 2030"/>
                <a:gd name="T23" fmla="*/ 1723 h 2803"/>
                <a:gd name="T24" fmla="*/ 1571 w 2030"/>
                <a:gd name="T25" fmla="*/ 1540 h 2803"/>
                <a:gd name="T26" fmla="*/ 1679 w 2030"/>
                <a:gd name="T27" fmla="*/ 1366 h 2803"/>
                <a:gd name="T28" fmla="*/ 1757 w 2030"/>
                <a:gd name="T29" fmla="*/ 1144 h 2803"/>
                <a:gd name="T30" fmla="*/ 1762 w 2030"/>
                <a:gd name="T31" fmla="*/ 846 h 2803"/>
                <a:gd name="T32" fmla="*/ 1635 w 2030"/>
                <a:gd name="T33" fmla="*/ 560 h 2803"/>
                <a:gd name="T34" fmla="*/ 1398 w 2030"/>
                <a:gd name="T35" fmla="*/ 353 h 2803"/>
                <a:gd name="T36" fmla="*/ 1084 w 2030"/>
                <a:gd name="T37" fmla="*/ 259 h 2803"/>
                <a:gd name="T38" fmla="*/ 1258 w 2030"/>
                <a:gd name="T39" fmla="*/ 30 h 2803"/>
                <a:gd name="T40" fmla="*/ 1614 w 2030"/>
                <a:gd name="T41" fmla="*/ 189 h 2803"/>
                <a:gd name="T42" fmla="*/ 1878 w 2030"/>
                <a:gd name="T43" fmla="*/ 462 h 2803"/>
                <a:gd name="T44" fmla="*/ 2016 w 2030"/>
                <a:gd name="T45" fmla="*/ 816 h 2803"/>
                <a:gd name="T46" fmla="*/ 2014 w 2030"/>
                <a:gd name="T47" fmla="*/ 1167 h 2803"/>
                <a:gd name="T48" fmla="*/ 1936 w 2030"/>
                <a:gd name="T49" fmla="*/ 1425 h 2803"/>
                <a:gd name="T50" fmla="*/ 1827 w 2030"/>
                <a:gd name="T51" fmla="*/ 1619 h 2803"/>
                <a:gd name="T52" fmla="*/ 1715 w 2030"/>
                <a:gd name="T53" fmla="*/ 1787 h 2803"/>
                <a:gd name="T54" fmla="*/ 1678 w 2030"/>
                <a:gd name="T55" fmla="*/ 1936 h 2803"/>
                <a:gd name="T56" fmla="*/ 1573 w 2030"/>
                <a:gd name="T57" fmla="*/ 2152 h 2803"/>
                <a:gd name="T58" fmla="*/ 1488 w 2030"/>
                <a:gd name="T59" fmla="*/ 2297 h 2803"/>
                <a:gd name="T60" fmla="*/ 1481 w 2030"/>
                <a:gd name="T61" fmla="*/ 2432 h 2803"/>
                <a:gd name="T62" fmla="*/ 1477 w 2030"/>
                <a:gd name="T63" fmla="*/ 2494 h 2803"/>
                <a:gd name="T64" fmla="*/ 1447 w 2030"/>
                <a:gd name="T65" fmla="*/ 2578 h 2803"/>
                <a:gd name="T66" fmla="*/ 1341 w 2030"/>
                <a:gd name="T67" fmla="*/ 2669 h 2803"/>
                <a:gd name="T68" fmla="*/ 1185 w 2030"/>
                <a:gd name="T69" fmla="*/ 2782 h 2803"/>
                <a:gd name="T70" fmla="*/ 891 w 2030"/>
                <a:gd name="T71" fmla="*/ 2800 h 2803"/>
                <a:gd name="T72" fmla="*/ 762 w 2030"/>
                <a:gd name="T73" fmla="*/ 2701 h 2803"/>
                <a:gd name="T74" fmla="*/ 607 w 2030"/>
                <a:gd name="T75" fmla="*/ 2609 h 2803"/>
                <a:gd name="T76" fmla="*/ 556 w 2030"/>
                <a:gd name="T77" fmla="*/ 2512 h 2803"/>
                <a:gd name="T78" fmla="*/ 551 w 2030"/>
                <a:gd name="T79" fmla="*/ 2468 h 2803"/>
                <a:gd name="T80" fmla="*/ 545 w 2030"/>
                <a:gd name="T81" fmla="*/ 2353 h 2803"/>
                <a:gd name="T82" fmla="*/ 538 w 2030"/>
                <a:gd name="T83" fmla="*/ 2224 h 2803"/>
                <a:gd name="T84" fmla="*/ 376 w 2030"/>
                <a:gd name="T85" fmla="*/ 2027 h 2803"/>
                <a:gd name="T86" fmla="*/ 340 w 2030"/>
                <a:gd name="T87" fmla="*/ 1841 h 2803"/>
                <a:gd name="T88" fmla="*/ 247 w 2030"/>
                <a:gd name="T89" fmla="*/ 1684 h 2803"/>
                <a:gd name="T90" fmla="*/ 137 w 2030"/>
                <a:gd name="T91" fmla="*/ 1510 h 2803"/>
                <a:gd name="T92" fmla="*/ 41 w 2030"/>
                <a:gd name="T93" fmla="*/ 1280 h 2803"/>
                <a:gd name="T94" fmla="*/ 0 w 2030"/>
                <a:gd name="T95" fmla="*/ 975 h 2803"/>
                <a:gd name="T96" fmla="*/ 80 w 2030"/>
                <a:gd name="T97" fmla="*/ 596 h 2803"/>
                <a:gd name="T98" fmla="*/ 298 w 2030"/>
                <a:gd name="T99" fmla="*/ 287 h 2803"/>
                <a:gd name="T100" fmla="*/ 621 w 2030"/>
                <a:gd name="T101" fmla="*/ 77 h 2803"/>
                <a:gd name="T102" fmla="*/ 1015 w 2030"/>
                <a:gd name="T103" fmla="*/ 0 h 2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0" h="2803">
                  <a:moveTo>
                    <a:pt x="1015" y="255"/>
                  </a:moveTo>
                  <a:lnTo>
                    <a:pt x="946" y="259"/>
                  </a:lnTo>
                  <a:lnTo>
                    <a:pt x="879" y="267"/>
                  </a:lnTo>
                  <a:lnTo>
                    <a:pt x="814" y="281"/>
                  </a:lnTo>
                  <a:lnTo>
                    <a:pt x="751" y="300"/>
                  </a:lnTo>
                  <a:lnTo>
                    <a:pt x="690" y="325"/>
                  </a:lnTo>
                  <a:lnTo>
                    <a:pt x="632" y="354"/>
                  </a:lnTo>
                  <a:lnTo>
                    <a:pt x="578" y="388"/>
                  </a:lnTo>
                  <a:lnTo>
                    <a:pt x="527" y="425"/>
                  </a:lnTo>
                  <a:lnTo>
                    <a:pt x="479" y="467"/>
                  </a:lnTo>
                  <a:lnTo>
                    <a:pt x="435" y="511"/>
                  </a:lnTo>
                  <a:lnTo>
                    <a:pt x="396" y="560"/>
                  </a:lnTo>
                  <a:lnTo>
                    <a:pt x="361" y="612"/>
                  </a:lnTo>
                  <a:lnTo>
                    <a:pt x="330" y="667"/>
                  </a:lnTo>
                  <a:lnTo>
                    <a:pt x="304" y="724"/>
                  </a:lnTo>
                  <a:lnTo>
                    <a:pt x="284" y="784"/>
                  </a:lnTo>
                  <a:lnTo>
                    <a:pt x="269" y="846"/>
                  </a:lnTo>
                  <a:lnTo>
                    <a:pt x="260" y="909"/>
                  </a:lnTo>
                  <a:lnTo>
                    <a:pt x="257" y="975"/>
                  </a:lnTo>
                  <a:lnTo>
                    <a:pt x="259" y="1035"/>
                  </a:lnTo>
                  <a:lnTo>
                    <a:pt x="264" y="1091"/>
                  </a:lnTo>
                  <a:lnTo>
                    <a:pt x="273" y="1144"/>
                  </a:lnTo>
                  <a:lnTo>
                    <a:pt x="284" y="1194"/>
                  </a:lnTo>
                  <a:lnTo>
                    <a:pt x="298" y="1241"/>
                  </a:lnTo>
                  <a:lnTo>
                    <a:pt x="313" y="1285"/>
                  </a:lnTo>
                  <a:lnTo>
                    <a:pt x="331" y="1327"/>
                  </a:lnTo>
                  <a:lnTo>
                    <a:pt x="351" y="1366"/>
                  </a:lnTo>
                  <a:lnTo>
                    <a:pt x="371" y="1404"/>
                  </a:lnTo>
                  <a:lnTo>
                    <a:pt x="393" y="1439"/>
                  </a:lnTo>
                  <a:lnTo>
                    <a:pt x="414" y="1473"/>
                  </a:lnTo>
                  <a:lnTo>
                    <a:pt x="437" y="1507"/>
                  </a:lnTo>
                  <a:lnTo>
                    <a:pt x="458" y="1539"/>
                  </a:lnTo>
                  <a:lnTo>
                    <a:pt x="483" y="1575"/>
                  </a:lnTo>
                  <a:lnTo>
                    <a:pt x="507" y="1612"/>
                  </a:lnTo>
                  <a:lnTo>
                    <a:pt x="530" y="1648"/>
                  </a:lnTo>
                  <a:lnTo>
                    <a:pt x="551" y="1685"/>
                  </a:lnTo>
                  <a:lnTo>
                    <a:pt x="569" y="1723"/>
                  </a:lnTo>
                  <a:lnTo>
                    <a:pt x="584" y="1762"/>
                  </a:lnTo>
                  <a:lnTo>
                    <a:pt x="595" y="1802"/>
                  </a:lnTo>
                  <a:lnTo>
                    <a:pt x="603" y="1845"/>
                  </a:lnTo>
                  <a:lnTo>
                    <a:pt x="605" y="1890"/>
                  </a:lnTo>
                  <a:lnTo>
                    <a:pt x="608" y="1915"/>
                  </a:lnTo>
                  <a:lnTo>
                    <a:pt x="618" y="1939"/>
                  </a:lnTo>
                  <a:lnTo>
                    <a:pt x="630" y="1960"/>
                  </a:lnTo>
                  <a:lnTo>
                    <a:pt x="647" y="1980"/>
                  </a:lnTo>
                  <a:lnTo>
                    <a:pt x="665" y="1998"/>
                  </a:lnTo>
                  <a:lnTo>
                    <a:pt x="684" y="2014"/>
                  </a:lnTo>
                  <a:lnTo>
                    <a:pt x="701" y="2027"/>
                  </a:lnTo>
                  <a:lnTo>
                    <a:pt x="1328" y="2027"/>
                  </a:lnTo>
                  <a:lnTo>
                    <a:pt x="1346" y="2014"/>
                  </a:lnTo>
                  <a:lnTo>
                    <a:pt x="1365" y="1998"/>
                  </a:lnTo>
                  <a:lnTo>
                    <a:pt x="1384" y="1980"/>
                  </a:lnTo>
                  <a:lnTo>
                    <a:pt x="1400" y="1960"/>
                  </a:lnTo>
                  <a:lnTo>
                    <a:pt x="1412" y="1939"/>
                  </a:lnTo>
                  <a:lnTo>
                    <a:pt x="1422" y="1915"/>
                  </a:lnTo>
                  <a:lnTo>
                    <a:pt x="1425" y="1890"/>
                  </a:lnTo>
                  <a:lnTo>
                    <a:pt x="1427" y="1845"/>
                  </a:lnTo>
                  <a:lnTo>
                    <a:pt x="1434" y="1802"/>
                  </a:lnTo>
                  <a:lnTo>
                    <a:pt x="1446" y="1762"/>
                  </a:lnTo>
                  <a:lnTo>
                    <a:pt x="1461" y="1723"/>
                  </a:lnTo>
                  <a:lnTo>
                    <a:pt x="1478" y="1686"/>
                  </a:lnTo>
                  <a:lnTo>
                    <a:pt x="1499" y="1648"/>
                  </a:lnTo>
                  <a:lnTo>
                    <a:pt x="1521" y="1612"/>
                  </a:lnTo>
                  <a:lnTo>
                    <a:pt x="1546" y="1576"/>
                  </a:lnTo>
                  <a:lnTo>
                    <a:pt x="1571" y="1540"/>
                  </a:lnTo>
                  <a:lnTo>
                    <a:pt x="1593" y="1508"/>
                  </a:lnTo>
                  <a:lnTo>
                    <a:pt x="1615" y="1474"/>
                  </a:lnTo>
                  <a:lnTo>
                    <a:pt x="1637" y="1440"/>
                  </a:lnTo>
                  <a:lnTo>
                    <a:pt x="1659" y="1404"/>
                  </a:lnTo>
                  <a:lnTo>
                    <a:pt x="1679" y="1366"/>
                  </a:lnTo>
                  <a:lnTo>
                    <a:pt x="1699" y="1327"/>
                  </a:lnTo>
                  <a:lnTo>
                    <a:pt x="1716" y="1285"/>
                  </a:lnTo>
                  <a:lnTo>
                    <a:pt x="1732" y="1241"/>
                  </a:lnTo>
                  <a:lnTo>
                    <a:pt x="1746" y="1194"/>
                  </a:lnTo>
                  <a:lnTo>
                    <a:pt x="1757" y="1144"/>
                  </a:lnTo>
                  <a:lnTo>
                    <a:pt x="1766" y="1091"/>
                  </a:lnTo>
                  <a:lnTo>
                    <a:pt x="1771" y="1035"/>
                  </a:lnTo>
                  <a:lnTo>
                    <a:pt x="1773" y="975"/>
                  </a:lnTo>
                  <a:lnTo>
                    <a:pt x="1770" y="909"/>
                  </a:lnTo>
                  <a:lnTo>
                    <a:pt x="1762" y="846"/>
                  </a:lnTo>
                  <a:lnTo>
                    <a:pt x="1746" y="783"/>
                  </a:lnTo>
                  <a:lnTo>
                    <a:pt x="1726" y="724"/>
                  </a:lnTo>
                  <a:lnTo>
                    <a:pt x="1701" y="667"/>
                  </a:lnTo>
                  <a:lnTo>
                    <a:pt x="1669" y="611"/>
                  </a:lnTo>
                  <a:lnTo>
                    <a:pt x="1635" y="560"/>
                  </a:lnTo>
                  <a:lnTo>
                    <a:pt x="1595" y="511"/>
                  </a:lnTo>
                  <a:lnTo>
                    <a:pt x="1551" y="467"/>
                  </a:lnTo>
                  <a:lnTo>
                    <a:pt x="1504" y="425"/>
                  </a:lnTo>
                  <a:lnTo>
                    <a:pt x="1452" y="387"/>
                  </a:lnTo>
                  <a:lnTo>
                    <a:pt x="1398" y="353"/>
                  </a:lnTo>
                  <a:lnTo>
                    <a:pt x="1340" y="325"/>
                  </a:lnTo>
                  <a:lnTo>
                    <a:pt x="1279" y="300"/>
                  </a:lnTo>
                  <a:lnTo>
                    <a:pt x="1216" y="281"/>
                  </a:lnTo>
                  <a:lnTo>
                    <a:pt x="1151" y="267"/>
                  </a:lnTo>
                  <a:lnTo>
                    <a:pt x="1084" y="259"/>
                  </a:lnTo>
                  <a:lnTo>
                    <a:pt x="1015" y="255"/>
                  </a:lnTo>
                  <a:close/>
                  <a:moveTo>
                    <a:pt x="1015" y="0"/>
                  </a:moveTo>
                  <a:lnTo>
                    <a:pt x="1098" y="4"/>
                  </a:lnTo>
                  <a:lnTo>
                    <a:pt x="1180" y="14"/>
                  </a:lnTo>
                  <a:lnTo>
                    <a:pt x="1258" y="30"/>
                  </a:lnTo>
                  <a:lnTo>
                    <a:pt x="1336" y="50"/>
                  </a:lnTo>
                  <a:lnTo>
                    <a:pt x="1409" y="77"/>
                  </a:lnTo>
                  <a:lnTo>
                    <a:pt x="1481" y="110"/>
                  </a:lnTo>
                  <a:lnTo>
                    <a:pt x="1549" y="147"/>
                  </a:lnTo>
                  <a:lnTo>
                    <a:pt x="1614" y="189"/>
                  </a:lnTo>
                  <a:lnTo>
                    <a:pt x="1675" y="236"/>
                  </a:lnTo>
                  <a:lnTo>
                    <a:pt x="1732" y="287"/>
                  </a:lnTo>
                  <a:lnTo>
                    <a:pt x="1785" y="341"/>
                  </a:lnTo>
                  <a:lnTo>
                    <a:pt x="1834" y="400"/>
                  </a:lnTo>
                  <a:lnTo>
                    <a:pt x="1878" y="462"/>
                  </a:lnTo>
                  <a:lnTo>
                    <a:pt x="1917" y="527"/>
                  </a:lnTo>
                  <a:lnTo>
                    <a:pt x="1950" y="596"/>
                  </a:lnTo>
                  <a:lnTo>
                    <a:pt x="1978" y="668"/>
                  </a:lnTo>
                  <a:lnTo>
                    <a:pt x="2001" y="740"/>
                  </a:lnTo>
                  <a:lnTo>
                    <a:pt x="2016" y="816"/>
                  </a:lnTo>
                  <a:lnTo>
                    <a:pt x="2027" y="895"/>
                  </a:lnTo>
                  <a:lnTo>
                    <a:pt x="2030" y="975"/>
                  </a:lnTo>
                  <a:lnTo>
                    <a:pt x="2028" y="1042"/>
                  </a:lnTo>
                  <a:lnTo>
                    <a:pt x="2023" y="1107"/>
                  </a:lnTo>
                  <a:lnTo>
                    <a:pt x="2014" y="1167"/>
                  </a:lnTo>
                  <a:lnTo>
                    <a:pt x="2003" y="1226"/>
                  </a:lnTo>
                  <a:lnTo>
                    <a:pt x="1989" y="1280"/>
                  </a:lnTo>
                  <a:lnTo>
                    <a:pt x="1973" y="1331"/>
                  </a:lnTo>
                  <a:lnTo>
                    <a:pt x="1955" y="1380"/>
                  </a:lnTo>
                  <a:lnTo>
                    <a:pt x="1936" y="1425"/>
                  </a:lnTo>
                  <a:lnTo>
                    <a:pt x="1915" y="1468"/>
                  </a:lnTo>
                  <a:lnTo>
                    <a:pt x="1894" y="1509"/>
                  </a:lnTo>
                  <a:lnTo>
                    <a:pt x="1871" y="1548"/>
                  </a:lnTo>
                  <a:lnTo>
                    <a:pt x="1849" y="1585"/>
                  </a:lnTo>
                  <a:lnTo>
                    <a:pt x="1827" y="1619"/>
                  </a:lnTo>
                  <a:lnTo>
                    <a:pt x="1805" y="1651"/>
                  </a:lnTo>
                  <a:lnTo>
                    <a:pt x="1783" y="1683"/>
                  </a:lnTo>
                  <a:lnTo>
                    <a:pt x="1757" y="1721"/>
                  </a:lnTo>
                  <a:lnTo>
                    <a:pt x="1734" y="1755"/>
                  </a:lnTo>
                  <a:lnTo>
                    <a:pt x="1715" y="1787"/>
                  </a:lnTo>
                  <a:lnTo>
                    <a:pt x="1701" y="1815"/>
                  </a:lnTo>
                  <a:lnTo>
                    <a:pt x="1690" y="1841"/>
                  </a:lnTo>
                  <a:lnTo>
                    <a:pt x="1683" y="1866"/>
                  </a:lnTo>
                  <a:lnTo>
                    <a:pt x="1681" y="1890"/>
                  </a:lnTo>
                  <a:lnTo>
                    <a:pt x="1678" y="1936"/>
                  </a:lnTo>
                  <a:lnTo>
                    <a:pt x="1668" y="1982"/>
                  </a:lnTo>
                  <a:lnTo>
                    <a:pt x="1654" y="2027"/>
                  </a:lnTo>
                  <a:lnTo>
                    <a:pt x="1632" y="2071"/>
                  </a:lnTo>
                  <a:lnTo>
                    <a:pt x="1605" y="2112"/>
                  </a:lnTo>
                  <a:lnTo>
                    <a:pt x="1573" y="2152"/>
                  </a:lnTo>
                  <a:lnTo>
                    <a:pt x="1535" y="2189"/>
                  </a:lnTo>
                  <a:lnTo>
                    <a:pt x="1492" y="2224"/>
                  </a:lnTo>
                  <a:lnTo>
                    <a:pt x="1491" y="2245"/>
                  </a:lnTo>
                  <a:lnTo>
                    <a:pt x="1490" y="2270"/>
                  </a:lnTo>
                  <a:lnTo>
                    <a:pt x="1488" y="2297"/>
                  </a:lnTo>
                  <a:lnTo>
                    <a:pt x="1487" y="2325"/>
                  </a:lnTo>
                  <a:lnTo>
                    <a:pt x="1485" y="2353"/>
                  </a:lnTo>
                  <a:lnTo>
                    <a:pt x="1484" y="2381"/>
                  </a:lnTo>
                  <a:lnTo>
                    <a:pt x="1482" y="2408"/>
                  </a:lnTo>
                  <a:lnTo>
                    <a:pt x="1481" y="2432"/>
                  </a:lnTo>
                  <a:lnTo>
                    <a:pt x="1479" y="2452"/>
                  </a:lnTo>
                  <a:lnTo>
                    <a:pt x="1478" y="2468"/>
                  </a:lnTo>
                  <a:lnTo>
                    <a:pt x="1478" y="2479"/>
                  </a:lnTo>
                  <a:lnTo>
                    <a:pt x="1477" y="2482"/>
                  </a:lnTo>
                  <a:lnTo>
                    <a:pt x="1477" y="2494"/>
                  </a:lnTo>
                  <a:lnTo>
                    <a:pt x="1475" y="2509"/>
                  </a:lnTo>
                  <a:lnTo>
                    <a:pt x="1471" y="2525"/>
                  </a:lnTo>
                  <a:lnTo>
                    <a:pt x="1466" y="2541"/>
                  </a:lnTo>
                  <a:lnTo>
                    <a:pt x="1457" y="2560"/>
                  </a:lnTo>
                  <a:lnTo>
                    <a:pt x="1447" y="2578"/>
                  </a:lnTo>
                  <a:lnTo>
                    <a:pt x="1433" y="2596"/>
                  </a:lnTo>
                  <a:lnTo>
                    <a:pt x="1417" y="2616"/>
                  </a:lnTo>
                  <a:lnTo>
                    <a:pt x="1396" y="2634"/>
                  </a:lnTo>
                  <a:lnTo>
                    <a:pt x="1370" y="2653"/>
                  </a:lnTo>
                  <a:lnTo>
                    <a:pt x="1341" y="2669"/>
                  </a:lnTo>
                  <a:lnTo>
                    <a:pt x="1308" y="2686"/>
                  </a:lnTo>
                  <a:lnTo>
                    <a:pt x="1268" y="2701"/>
                  </a:lnTo>
                  <a:lnTo>
                    <a:pt x="1245" y="2730"/>
                  </a:lnTo>
                  <a:lnTo>
                    <a:pt x="1216" y="2757"/>
                  </a:lnTo>
                  <a:lnTo>
                    <a:pt x="1185" y="2782"/>
                  </a:lnTo>
                  <a:lnTo>
                    <a:pt x="1163" y="2793"/>
                  </a:lnTo>
                  <a:lnTo>
                    <a:pt x="1139" y="2800"/>
                  </a:lnTo>
                  <a:lnTo>
                    <a:pt x="1114" y="2803"/>
                  </a:lnTo>
                  <a:lnTo>
                    <a:pt x="916" y="2803"/>
                  </a:lnTo>
                  <a:lnTo>
                    <a:pt x="891" y="2800"/>
                  </a:lnTo>
                  <a:lnTo>
                    <a:pt x="867" y="2793"/>
                  </a:lnTo>
                  <a:lnTo>
                    <a:pt x="845" y="2782"/>
                  </a:lnTo>
                  <a:lnTo>
                    <a:pt x="814" y="2757"/>
                  </a:lnTo>
                  <a:lnTo>
                    <a:pt x="785" y="2730"/>
                  </a:lnTo>
                  <a:lnTo>
                    <a:pt x="762" y="2701"/>
                  </a:lnTo>
                  <a:lnTo>
                    <a:pt x="720" y="2684"/>
                  </a:lnTo>
                  <a:lnTo>
                    <a:pt x="685" y="2667"/>
                  </a:lnTo>
                  <a:lnTo>
                    <a:pt x="653" y="2648"/>
                  </a:lnTo>
                  <a:lnTo>
                    <a:pt x="628" y="2629"/>
                  </a:lnTo>
                  <a:lnTo>
                    <a:pt x="607" y="2609"/>
                  </a:lnTo>
                  <a:lnTo>
                    <a:pt x="590" y="2588"/>
                  </a:lnTo>
                  <a:lnTo>
                    <a:pt x="578" y="2568"/>
                  </a:lnTo>
                  <a:lnTo>
                    <a:pt x="567" y="2549"/>
                  </a:lnTo>
                  <a:lnTo>
                    <a:pt x="561" y="2530"/>
                  </a:lnTo>
                  <a:lnTo>
                    <a:pt x="556" y="2512"/>
                  </a:lnTo>
                  <a:lnTo>
                    <a:pt x="554" y="2496"/>
                  </a:lnTo>
                  <a:lnTo>
                    <a:pt x="552" y="2482"/>
                  </a:lnTo>
                  <a:lnTo>
                    <a:pt x="552" y="2482"/>
                  </a:lnTo>
                  <a:lnTo>
                    <a:pt x="552" y="2479"/>
                  </a:lnTo>
                  <a:lnTo>
                    <a:pt x="551" y="2468"/>
                  </a:lnTo>
                  <a:lnTo>
                    <a:pt x="550" y="2452"/>
                  </a:lnTo>
                  <a:lnTo>
                    <a:pt x="549" y="2432"/>
                  </a:lnTo>
                  <a:lnTo>
                    <a:pt x="548" y="2408"/>
                  </a:lnTo>
                  <a:lnTo>
                    <a:pt x="546" y="2381"/>
                  </a:lnTo>
                  <a:lnTo>
                    <a:pt x="545" y="2353"/>
                  </a:lnTo>
                  <a:lnTo>
                    <a:pt x="543" y="2325"/>
                  </a:lnTo>
                  <a:lnTo>
                    <a:pt x="542" y="2297"/>
                  </a:lnTo>
                  <a:lnTo>
                    <a:pt x="540" y="2270"/>
                  </a:lnTo>
                  <a:lnTo>
                    <a:pt x="539" y="2245"/>
                  </a:lnTo>
                  <a:lnTo>
                    <a:pt x="538" y="2224"/>
                  </a:lnTo>
                  <a:lnTo>
                    <a:pt x="495" y="2189"/>
                  </a:lnTo>
                  <a:lnTo>
                    <a:pt x="457" y="2152"/>
                  </a:lnTo>
                  <a:lnTo>
                    <a:pt x="425" y="2112"/>
                  </a:lnTo>
                  <a:lnTo>
                    <a:pt x="398" y="2071"/>
                  </a:lnTo>
                  <a:lnTo>
                    <a:pt x="376" y="2027"/>
                  </a:lnTo>
                  <a:lnTo>
                    <a:pt x="362" y="1982"/>
                  </a:lnTo>
                  <a:lnTo>
                    <a:pt x="352" y="1936"/>
                  </a:lnTo>
                  <a:lnTo>
                    <a:pt x="349" y="1890"/>
                  </a:lnTo>
                  <a:lnTo>
                    <a:pt x="347" y="1866"/>
                  </a:lnTo>
                  <a:lnTo>
                    <a:pt x="340" y="1841"/>
                  </a:lnTo>
                  <a:lnTo>
                    <a:pt x="329" y="1815"/>
                  </a:lnTo>
                  <a:lnTo>
                    <a:pt x="314" y="1787"/>
                  </a:lnTo>
                  <a:lnTo>
                    <a:pt x="296" y="1755"/>
                  </a:lnTo>
                  <a:lnTo>
                    <a:pt x="274" y="1721"/>
                  </a:lnTo>
                  <a:lnTo>
                    <a:pt x="247" y="1684"/>
                  </a:lnTo>
                  <a:lnTo>
                    <a:pt x="226" y="1652"/>
                  </a:lnTo>
                  <a:lnTo>
                    <a:pt x="204" y="1619"/>
                  </a:lnTo>
                  <a:lnTo>
                    <a:pt x="181" y="1585"/>
                  </a:lnTo>
                  <a:lnTo>
                    <a:pt x="159" y="1548"/>
                  </a:lnTo>
                  <a:lnTo>
                    <a:pt x="137" y="1510"/>
                  </a:lnTo>
                  <a:lnTo>
                    <a:pt x="115" y="1468"/>
                  </a:lnTo>
                  <a:lnTo>
                    <a:pt x="94" y="1425"/>
                  </a:lnTo>
                  <a:lnTo>
                    <a:pt x="75" y="1380"/>
                  </a:lnTo>
                  <a:lnTo>
                    <a:pt x="56" y="1331"/>
                  </a:lnTo>
                  <a:lnTo>
                    <a:pt x="41" y="1280"/>
                  </a:lnTo>
                  <a:lnTo>
                    <a:pt x="27" y="1226"/>
                  </a:lnTo>
                  <a:lnTo>
                    <a:pt x="16" y="1167"/>
                  </a:lnTo>
                  <a:lnTo>
                    <a:pt x="7" y="1107"/>
                  </a:lnTo>
                  <a:lnTo>
                    <a:pt x="2" y="1042"/>
                  </a:lnTo>
                  <a:lnTo>
                    <a:pt x="0" y="975"/>
                  </a:lnTo>
                  <a:lnTo>
                    <a:pt x="3" y="895"/>
                  </a:lnTo>
                  <a:lnTo>
                    <a:pt x="13" y="816"/>
                  </a:lnTo>
                  <a:lnTo>
                    <a:pt x="29" y="740"/>
                  </a:lnTo>
                  <a:lnTo>
                    <a:pt x="52" y="668"/>
                  </a:lnTo>
                  <a:lnTo>
                    <a:pt x="80" y="596"/>
                  </a:lnTo>
                  <a:lnTo>
                    <a:pt x="113" y="527"/>
                  </a:lnTo>
                  <a:lnTo>
                    <a:pt x="152" y="462"/>
                  </a:lnTo>
                  <a:lnTo>
                    <a:pt x="196" y="400"/>
                  </a:lnTo>
                  <a:lnTo>
                    <a:pt x="245" y="341"/>
                  </a:lnTo>
                  <a:lnTo>
                    <a:pt x="298" y="287"/>
                  </a:lnTo>
                  <a:lnTo>
                    <a:pt x="355" y="236"/>
                  </a:lnTo>
                  <a:lnTo>
                    <a:pt x="416" y="189"/>
                  </a:lnTo>
                  <a:lnTo>
                    <a:pt x="481" y="147"/>
                  </a:lnTo>
                  <a:lnTo>
                    <a:pt x="549" y="110"/>
                  </a:lnTo>
                  <a:lnTo>
                    <a:pt x="621" y="77"/>
                  </a:lnTo>
                  <a:lnTo>
                    <a:pt x="695" y="50"/>
                  </a:lnTo>
                  <a:lnTo>
                    <a:pt x="772" y="30"/>
                  </a:lnTo>
                  <a:lnTo>
                    <a:pt x="850" y="14"/>
                  </a:lnTo>
                  <a:lnTo>
                    <a:pt x="932" y="4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1147763" y="2427288"/>
              <a:ext cx="39688" cy="101600"/>
            </a:xfrm>
            <a:custGeom>
              <a:avLst/>
              <a:gdLst>
                <a:gd name="T0" fmla="*/ 64 w 128"/>
                <a:gd name="T1" fmla="*/ 0 h 318"/>
                <a:gd name="T2" fmla="*/ 64 w 128"/>
                <a:gd name="T3" fmla="*/ 0 h 318"/>
                <a:gd name="T4" fmla="*/ 81 w 128"/>
                <a:gd name="T5" fmla="*/ 2 h 318"/>
                <a:gd name="T6" fmla="*/ 96 w 128"/>
                <a:gd name="T7" fmla="*/ 9 h 318"/>
                <a:gd name="T8" fmla="*/ 109 w 128"/>
                <a:gd name="T9" fmla="*/ 19 h 318"/>
                <a:gd name="T10" fmla="*/ 120 w 128"/>
                <a:gd name="T11" fmla="*/ 32 h 318"/>
                <a:gd name="T12" fmla="*/ 126 w 128"/>
                <a:gd name="T13" fmla="*/ 47 h 318"/>
                <a:gd name="T14" fmla="*/ 128 w 128"/>
                <a:gd name="T15" fmla="*/ 64 h 318"/>
                <a:gd name="T16" fmla="*/ 128 w 128"/>
                <a:gd name="T17" fmla="*/ 254 h 318"/>
                <a:gd name="T18" fmla="*/ 126 w 128"/>
                <a:gd name="T19" fmla="*/ 272 h 318"/>
                <a:gd name="T20" fmla="*/ 120 w 128"/>
                <a:gd name="T21" fmla="*/ 287 h 318"/>
                <a:gd name="T22" fmla="*/ 109 w 128"/>
                <a:gd name="T23" fmla="*/ 300 h 318"/>
                <a:gd name="T24" fmla="*/ 96 w 128"/>
                <a:gd name="T25" fmla="*/ 310 h 318"/>
                <a:gd name="T26" fmla="*/ 81 w 128"/>
                <a:gd name="T27" fmla="*/ 316 h 318"/>
                <a:gd name="T28" fmla="*/ 64 w 128"/>
                <a:gd name="T29" fmla="*/ 318 h 318"/>
                <a:gd name="T30" fmla="*/ 47 w 128"/>
                <a:gd name="T31" fmla="*/ 316 h 318"/>
                <a:gd name="T32" fmla="*/ 31 w 128"/>
                <a:gd name="T33" fmla="*/ 310 h 318"/>
                <a:gd name="T34" fmla="*/ 19 w 128"/>
                <a:gd name="T35" fmla="*/ 300 h 318"/>
                <a:gd name="T36" fmla="*/ 8 w 128"/>
                <a:gd name="T37" fmla="*/ 287 h 318"/>
                <a:gd name="T38" fmla="*/ 2 w 128"/>
                <a:gd name="T39" fmla="*/ 272 h 318"/>
                <a:gd name="T40" fmla="*/ 0 w 128"/>
                <a:gd name="T41" fmla="*/ 254 h 318"/>
                <a:gd name="T42" fmla="*/ 0 w 128"/>
                <a:gd name="T43" fmla="*/ 64 h 318"/>
                <a:gd name="T44" fmla="*/ 2 w 128"/>
                <a:gd name="T45" fmla="*/ 47 h 318"/>
                <a:gd name="T46" fmla="*/ 8 w 128"/>
                <a:gd name="T47" fmla="*/ 32 h 318"/>
                <a:gd name="T48" fmla="*/ 19 w 128"/>
                <a:gd name="T49" fmla="*/ 19 h 318"/>
                <a:gd name="T50" fmla="*/ 31 w 128"/>
                <a:gd name="T51" fmla="*/ 9 h 318"/>
                <a:gd name="T52" fmla="*/ 47 w 128"/>
                <a:gd name="T53" fmla="*/ 2 h 318"/>
                <a:gd name="T54" fmla="*/ 64 w 128"/>
                <a:gd name="T5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318">
                  <a:moveTo>
                    <a:pt x="64" y="0"/>
                  </a:moveTo>
                  <a:lnTo>
                    <a:pt x="64" y="0"/>
                  </a:lnTo>
                  <a:lnTo>
                    <a:pt x="81" y="2"/>
                  </a:lnTo>
                  <a:lnTo>
                    <a:pt x="96" y="9"/>
                  </a:lnTo>
                  <a:lnTo>
                    <a:pt x="109" y="19"/>
                  </a:lnTo>
                  <a:lnTo>
                    <a:pt x="120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254"/>
                  </a:lnTo>
                  <a:lnTo>
                    <a:pt x="126" y="272"/>
                  </a:lnTo>
                  <a:lnTo>
                    <a:pt x="120" y="287"/>
                  </a:lnTo>
                  <a:lnTo>
                    <a:pt x="109" y="300"/>
                  </a:lnTo>
                  <a:lnTo>
                    <a:pt x="96" y="310"/>
                  </a:lnTo>
                  <a:lnTo>
                    <a:pt x="81" y="316"/>
                  </a:lnTo>
                  <a:lnTo>
                    <a:pt x="64" y="318"/>
                  </a:lnTo>
                  <a:lnTo>
                    <a:pt x="47" y="316"/>
                  </a:lnTo>
                  <a:lnTo>
                    <a:pt x="31" y="310"/>
                  </a:lnTo>
                  <a:lnTo>
                    <a:pt x="19" y="300"/>
                  </a:lnTo>
                  <a:lnTo>
                    <a:pt x="8" y="287"/>
                  </a:lnTo>
                  <a:lnTo>
                    <a:pt x="2" y="272"/>
                  </a:lnTo>
                  <a:lnTo>
                    <a:pt x="0" y="25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917575" y="2487613"/>
              <a:ext cx="71438" cy="93663"/>
            </a:xfrm>
            <a:custGeom>
              <a:avLst/>
              <a:gdLst>
                <a:gd name="T0" fmla="*/ 64 w 225"/>
                <a:gd name="T1" fmla="*/ 0 h 293"/>
                <a:gd name="T2" fmla="*/ 81 w 225"/>
                <a:gd name="T3" fmla="*/ 2 h 293"/>
                <a:gd name="T4" fmla="*/ 96 w 225"/>
                <a:gd name="T5" fmla="*/ 8 h 293"/>
                <a:gd name="T6" fmla="*/ 110 w 225"/>
                <a:gd name="T7" fmla="*/ 19 h 293"/>
                <a:gd name="T8" fmla="*/ 120 w 225"/>
                <a:gd name="T9" fmla="*/ 32 h 293"/>
                <a:gd name="T10" fmla="*/ 216 w 225"/>
                <a:gd name="T11" fmla="*/ 198 h 293"/>
                <a:gd name="T12" fmla="*/ 223 w 225"/>
                <a:gd name="T13" fmla="*/ 213 h 293"/>
                <a:gd name="T14" fmla="*/ 225 w 225"/>
                <a:gd name="T15" fmla="*/ 230 h 293"/>
                <a:gd name="T16" fmla="*/ 223 w 225"/>
                <a:gd name="T17" fmla="*/ 246 h 293"/>
                <a:gd name="T18" fmla="*/ 216 w 225"/>
                <a:gd name="T19" fmla="*/ 261 h 293"/>
                <a:gd name="T20" fmla="*/ 207 w 225"/>
                <a:gd name="T21" fmla="*/ 275 h 293"/>
                <a:gd name="T22" fmla="*/ 193 w 225"/>
                <a:gd name="T23" fmla="*/ 285 h 293"/>
                <a:gd name="T24" fmla="*/ 178 w 225"/>
                <a:gd name="T25" fmla="*/ 291 h 293"/>
                <a:gd name="T26" fmla="*/ 161 w 225"/>
                <a:gd name="T27" fmla="*/ 293 h 293"/>
                <a:gd name="T28" fmla="*/ 144 w 225"/>
                <a:gd name="T29" fmla="*/ 291 h 293"/>
                <a:gd name="T30" fmla="*/ 129 w 225"/>
                <a:gd name="T31" fmla="*/ 285 h 293"/>
                <a:gd name="T32" fmla="*/ 116 w 225"/>
                <a:gd name="T33" fmla="*/ 275 h 293"/>
                <a:gd name="T34" fmla="*/ 105 w 225"/>
                <a:gd name="T35" fmla="*/ 261 h 293"/>
                <a:gd name="T36" fmla="*/ 9 w 225"/>
                <a:gd name="T37" fmla="*/ 96 h 293"/>
                <a:gd name="T38" fmla="*/ 3 w 225"/>
                <a:gd name="T39" fmla="*/ 80 h 293"/>
                <a:gd name="T40" fmla="*/ 0 w 225"/>
                <a:gd name="T41" fmla="*/ 63 h 293"/>
                <a:gd name="T42" fmla="*/ 3 w 225"/>
                <a:gd name="T43" fmla="*/ 48 h 293"/>
                <a:gd name="T44" fmla="*/ 9 w 225"/>
                <a:gd name="T45" fmla="*/ 32 h 293"/>
                <a:gd name="T46" fmla="*/ 19 w 225"/>
                <a:gd name="T47" fmla="*/ 20 h 293"/>
                <a:gd name="T48" fmla="*/ 32 w 225"/>
                <a:gd name="T49" fmla="*/ 9 h 293"/>
                <a:gd name="T50" fmla="*/ 49 w 225"/>
                <a:gd name="T51" fmla="*/ 2 h 293"/>
                <a:gd name="T52" fmla="*/ 64 w 225"/>
                <a:gd name="T53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293">
                  <a:moveTo>
                    <a:pt x="64" y="0"/>
                  </a:moveTo>
                  <a:lnTo>
                    <a:pt x="81" y="2"/>
                  </a:lnTo>
                  <a:lnTo>
                    <a:pt x="96" y="8"/>
                  </a:lnTo>
                  <a:lnTo>
                    <a:pt x="110" y="19"/>
                  </a:lnTo>
                  <a:lnTo>
                    <a:pt x="120" y="32"/>
                  </a:lnTo>
                  <a:lnTo>
                    <a:pt x="216" y="198"/>
                  </a:lnTo>
                  <a:lnTo>
                    <a:pt x="223" y="213"/>
                  </a:lnTo>
                  <a:lnTo>
                    <a:pt x="225" y="230"/>
                  </a:lnTo>
                  <a:lnTo>
                    <a:pt x="223" y="246"/>
                  </a:lnTo>
                  <a:lnTo>
                    <a:pt x="216" y="261"/>
                  </a:lnTo>
                  <a:lnTo>
                    <a:pt x="207" y="275"/>
                  </a:lnTo>
                  <a:lnTo>
                    <a:pt x="193" y="285"/>
                  </a:lnTo>
                  <a:lnTo>
                    <a:pt x="178" y="291"/>
                  </a:lnTo>
                  <a:lnTo>
                    <a:pt x="161" y="293"/>
                  </a:lnTo>
                  <a:lnTo>
                    <a:pt x="144" y="291"/>
                  </a:lnTo>
                  <a:lnTo>
                    <a:pt x="129" y="285"/>
                  </a:lnTo>
                  <a:lnTo>
                    <a:pt x="116" y="275"/>
                  </a:lnTo>
                  <a:lnTo>
                    <a:pt x="105" y="261"/>
                  </a:lnTo>
                  <a:lnTo>
                    <a:pt x="9" y="96"/>
                  </a:lnTo>
                  <a:lnTo>
                    <a:pt x="3" y="80"/>
                  </a:lnTo>
                  <a:lnTo>
                    <a:pt x="0" y="63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19" y="20"/>
                  </a:lnTo>
                  <a:lnTo>
                    <a:pt x="32" y="9"/>
                  </a:lnTo>
                  <a:lnTo>
                    <a:pt x="4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750888" y="2655888"/>
              <a:ext cx="93663" cy="69850"/>
            </a:xfrm>
            <a:custGeom>
              <a:avLst/>
              <a:gdLst>
                <a:gd name="T0" fmla="*/ 64 w 295"/>
                <a:gd name="T1" fmla="*/ 0 h 222"/>
                <a:gd name="T2" fmla="*/ 80 w 295"/>
                <a:gd name="T3" fmla="*/ 2 h 222"/>
                <a:gd name="T4" fmla="*/ 96 w 295"/>
                <a:gd name="T5" fmla="*/ 8 h 222"/>
                <a:gd name="T6" fmla="*/ 263 w 295"/>
                <a:gd name="T7" fmla="*/ 103 h 222"/>
                <a:gd name="T8" fmla="*/ 277 w 295"/>
                <a:gd name="T9" fmla="*/ 114 h 222"/>
                <a:gd name="T10" fmla="*/ 286 w 295"/>
                <a:gd name="T11" fmla="*/ 127 h 222"/>
                <a:gd name="T12" fmla="*/ 293 w 295"/>
                <a:gd name="T13" fmla="*/ 142 h 222"/>
                <a:gd name="T14" fmla="*/ 295 w 295"/>
                <a:gd name="T15" fmla="*/ 158 h 222"/>
                <a:gd name="T16" fmla="*/ 293 w 295"/>
                <a:gd name="T17" fmla="*/ 174 h 222"/>
                <a:gd name="T18" fmla="*/ 286 w 295"/>
                <a:gd name="T19" fmla="*/ 190 h 222"/>
                <a:gd name="T20" fmla="*/ 276 w 295"/>
                <a:gd name="T21" fmla="*/ 204 h 222"/>
                <a:gd name="T22" fmla="*/ 262 w 295"/>
                <a:gd name="T23" fmla="*/ 214 h 222"/>
                <a:gd name="T24" fmla="*/ 246 w 295"/>
                <a:gd name="T25" fmla="*/ 220 h 222"/>
                <a:gd name="T26" fmla="*/ 231 w 295"/>
                <a:gd name="T27" fmla="*/ 222 h 222"/>
                <a:gd name="T28" fmla="*/ 214 w 295"/>
                <a:gd name="T29" fmla="*/ 220 h 222"/>
                <a:gd name="T30" fmla="*/ 198 w 295"/>
                <a:gd name="T31" fmla="*/ 213 h 222"/>
                <a:gd name="T32" fmla="*/ 31 w 295"/>
                <a:gd name="T33" fmla="*/ 118 h 222"/>
                <a:gd name="T34" fmla="*/ 18 w 295"/>
                <a:gd name="T35" fmla="*/ 108 h 222"/>
                <a:gd name="T36" fmla="*/ 8 w 295"/>
                <a:gd name="T37" fmla="*/ 94 h 222"/>
                <a:gd name="T38" fmla="*/ 2 w 295"/>
                <a:gd name="T39" fmla="*/ 80 h 222"/>
                <a:gd name="T40" fmla="*/ 0 w 295"/>
                <a:gd name="T41" fmla="*/ 63 h 222"/>
                <a:gd name="T42" fmla="*/ 2 w 295"/>
                <a:gd name="T43" fmla="*/ 46 h 222"/>
                <a:gd name="T44" fmla="*/ 8 w 295"/>
                <a:gd name="T45" fmla="*/ 31 h 222"/>
                <a:gd name="T46" fmla="*/ 19 w 295"/>
                <a:gd name="T47" fmla="*/ 17 h 222"/>
                <a:gd name="T48" fmla="*/ 32 w 295"/>
                <a:gd name="T49" fmla="*/ 8 h 222"/>
                <a:gd name="T50" fmla="*/ 47 w 295"/>
                <a:gd name="T51" fmla="*/ 2 h 222"/>
                <a:gd name="T52" fmla="*/ 64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64" y="0"/>
                  </a:moveTo>
                  <a:lnTo>
                    <a:pt x="80" y="2"/>
                  </a:lnTo>
                  <a:lnTo>
                    <a:pt x="96" y="8"/>
                  </a:lnTo>
                  <a:lnTo>
                    <a:pt x="263" y="103"/>
                  </a:lnTo>
                  <a:lnTo>
                    <a:pt x="277" y="114"/>
                  </a:lnTo>
                  <a:lnTo>
                    <a:pt x="286" y="127"/>
                  </a:lnTo>
                  <a:lnTo>
                    <a:pt x="293" y="142"/>
                  </a:lnTo>
                  <a:lnTo>
                    <a:pt x="295" y="158"/>
                  </a:lnTo>
                  <a:lnTo>
                    <a:pt x="293" y="174"/>
                  </a:lnTo>
                  <a:lnTo>
                    <a:pt x="286" y="190"/>
                  </a:lnTo>
                  <a:lnTo>
                    <a:pt x="276" y="204"/>
                  </a:lnTo>
                  <a:lnTo>
                    <a:pt x="262" y="214"/>
                  </a:lnTo>
                  <a:lnTo>
                    <a:pt x="246" y="220"/>
                  </a:lnTo>
                  <a:lnTo>
                    <a:pt x="231" y="222"/>
                  </a:lnTo>
                  <a:lnTo>
                    <a:pt x="214" y="220"/>
                  </a:lnTo>
                  <a:lnTo>
                    <a:pt x="198" y="213"/>
                  </a:lnTo>
                  <a:lnTo>
                    <a:pt x="31" y="118"/>
                  </a:lnTo>
                  <a:lnTo>
                    <a:pt x="18" y="108"/>
                  </a:lnTo>
                  <a:lnTo>
                    <a:pt x="8" y="94"/>
                  </a:lnTo>
                  <a:lnTo>
                    <a:pt x="2" y="80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688975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2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2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2 w 321"/>
                <a:gd name="T33" fmla="*/ 118 h 128"/>
                <a:gd name="T34" fmla="*/ 19 w 321"/>
                <a:gd name="T35" fmla="*/ 109 h 128"/>
                <a:gd name="T36" fmla="*/ 9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9 w 321"/>
                <a:gd name="T45" fmla="*/ 32 h 128"/>
                <a:gd name="T46" fmla="*/ 19 w 321"/>
                <a:gd name="T47" fmla="*/ 18 h 128"/>
                <a:gd name="T48" fmla="*/ 32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2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2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2" y="118"/>
                  </a:lnTo>
                  <a:lnTo>
                    <a:pt x="19" y="109"/>
                  </a:lnTo>
                  <a:lnTo>
                    <a:pt x="9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8"/>
                  </a:lnTo>
                  <a:lnTo>
                    <a:pt x="32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Freeform 164"/>
            <p:cNvSpPr>
              <a:spLocks/>
            </p:cNvSpPr>
            <p:nvPr/>
          </p:nvSpPr>
          <p:spPr bwMode="auto">
            <a:xfrm>
              <a:off x="750888" y="3079750"/>
              <a:ext cx="93663" cy="71438"/>
            </a:xfrm>
            <a:custGeom>
              <a:avLst/>
              <a:gdLst>
                <a:gd name="T0" fmla="*/ 231 w 295"/>
                <a:gd name="T1" fmla="*/ 0 h 224"/>
                <a:gd name="T2" fmla="*/ 247 w 295"/>
                <a:gd name="T3" fmla="*/ 3 h 224"/>
                <a:gd name="T4" fmla="*/ 262 w 295"/>
                <a:gd name="T5" fmla="*/ 8 h 224"/>
                <a:gd name="T6" fmla="*/ 276 w 295"/>
                <a:gd name="T7" fmla="*/ 19 h 224"/>
                <a:gd name="T8" fmla="*/ 286 w 295"/>
                <a:gd name="T9" fmla="*/ 32 h 224"/>
                <a:gd name="T10" fmla="*/ 293 w 295"/>
                <a:gd name="T11" fmla="*/ 48 h 224"/>
                <a:gd name="T12" fmla="*/ 295 w 295"/>
                <a:gd name="T13" fmla="*/ 65 h 224"/>
                <a:gd name="T14" fmla="*/ 293 w 295"/>
                <a:gd name="T15" fmla="*/ 80 h 224"/>
                <a:gd name="T16" fmla="*/ 286 w 295"/>
                <a:gd name="T17" fmla="*/ 96 h 224"/>
                <a:gd name="T18" fmla="*/ 276 w 295"/>
                <a:gd name="T19" fmla="*/ 109 h 224"/>
                <a:gd name="T20" fmla="*/ 263 w 295"/>
                <a:gd name="T21" fmla="*/ 120 h 224"/>
                <a:gd name="T22" fmla="*/ 96 w 295"/>
                <a:gd name="T23" fmla="*/ 215 h 224"/>
                <a:gd name="T24" fmla="*/ 81 w 295"/>
                <a:gd name="T25" fmla="*/ 221 h 224"/>
                <a:gd name="T26" fmla="*/ 64 w 295"/>
                <a:gd name="T27" fmla="*/ 224 h 224"/>
                <a:gd name="T28" fmla="*/ 47 w 295"/>
                <a:gd name="T29" fmla="*/ 221 h 224"/>
                <a:gd name="T30" fmla="*/ 32 w 295"/>
                <a:gd name="T31" fmla="*/ 216 h 224"/>
                <a:gd name="T32" fmla="*/ 19 w 295"/>
                <a:gd name="T33" fmla="*/ 205 h 224"/>
                <a:gd name="T34" fmla="*/ 8 w 295"/>
                <a:gd name="T35" fmla="*/ 192 h 224"/>
                <a:gd name="T36" fmla="*/ 2 w 295"/>
                <a:gd name="T37" fmla="*/ 176 h 224"/>
                <a:gd name="T38" fmla="*/ 0 w 295"/>
                <a:gd name="T39" fmla="*/ 159 h 224"/>
                <a:gd name="T40" fmla="*/ 2 w 295"/>
                <a:gd name="T41" fmla="*/ 144 h 224"/>
                <a:gd name="T42" fmla="*/ 8 w 295"/>
                <a:gd name="T43" fmla="*/ 128 h 224"/>
                <a:gd name="T44" fmla="*/ 18 w 295"/>
                <a:gd name="T45" fmla="*/ 116 h 224"/>
                <a:gd name="T46" fmla="*/ 31 w 295"/>
                <a:gd name="T47" fmla="*/ 105 h 224"/>
                <a:gd name="T48" fmla="*/ 198 w 295"/>
                <a:gd name="T49" fmla="*/ 10 h 224"/>
                <a:gd name="T50" fmla="*/ 215 w 295"/>
                <a:gd name="T51" fmla="*/ 2 h 224"/>
                <a:gd name="T52" fmla="*/ 231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231" y="0"/>
                  </a:moveTo>
                  <a:lnTo>
                    <a:pt x="247" y="3"/>
                  </a:lnTo>
                  <a:lnTo>
                    <a:pt x="262" y="8"/>
                  </a:lnTo>
                  <a:lnTo>
                    <a:pt x="276" y="19"/>
                  </a:lnTo>
                  <a:lnTo>
                    <a:pt x="286" y="32"/>
                  </a:lnTo>
                  <a:lnTo>
                    <a:pt x="293" y="48"/>
                  </a:lnTo>
                  <a:lnTo>
                    <a:pt x="295" y="65"/>
                  </a:lnTo>
                  <a:lnTo>
                    <a:pt x="293" y="80"/>
                  </a:lnTo>
                  <a:lnTo>
                    <a:pt x="286" y="96"/>
                  </a:lnTo>
                  <a:lnTo>
                    <a:pt x="276" y="109"/>
                  </a:lnTo>
                  <a:lnTo>
                    <a:pt x="263" y="120"/>
                  </a:lnTo>
                  <a:lnTo>
                    <a:pt x="96" y="215"/>
                  </a:lnTo>
                  <a:lnTo>
                    <a:pt x="81" y="221"/>
                  </a:lnTo>
                  <a:lnTo>
                    <a:pt x="64" y="224"/>
                  </a:lnTo>
                  <a:lnTo>
                    <a:pt x="47" y="221"/>
                  </a:lnTo>
                  <a:lnTo>
                    <a:pt x="32" y="216"/>
                  </a:lnTo>
                  <a:lnTo>
                    <a:pt x="19" y="205"/>
                  </a:lnTo>
                  <a:lnTo>
                    <a:pt x="8" y="192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2" y="144"/>
                  </a:lnTo>
                  <a:lnTo>
                    <a:pt x="8" y="128"/>
                  </a:lnTo>
                  <a:lnTo>
                    <a:pt x="18" y="116"/>
                  </a:lnTo>
                  <a:lnTo>
                    <a:pt x="31" y="105"/>
                  </a:lnTo>
                  <a:lnTo>
                    <a:pt x="198" y="10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1492250" y="3079750"/>
              <a:ext cx="93663" cy="71438"/>
            </a:xfrm>
            <a:custGeom>
              <a:avLst/>
              <a:gdLst>
                <a:gd name="T0" fmla="*/ 64 w 295"/>
                <a:gd name="T1" fmla="*/ 0 h 224"/>
                <a:gd name="T2" fmla="*/ 81 w 295"/>
                <a:gd name="T3" fmla="*/ 2 h 224"/>
                <a:gd name="T4" fmla="*/ 97 w 295"/>
                <a:gd name="T5" fmla="*/ 10 h 224"/>
                <a:gd name="T6" fmla="*/ 263 w 295"/>
                <a:gd name="T7" fmla="*/ 105 h 224"/>
                <a:gd name="T8" fmla="*/ 277 w 295"/>
                <a:gd name="T9" fmla="*/ 116 h 224"/>
                <a:gd name="T10" fmla="*/ 287 w 295"/>
                <a:gd name="T11" fmla="*/ 128 h 224"/>
                <a:gd name="T12" fmla="*/ 293 w 295"/>
                <a:gd name="T13" fmla="*/ 144 h 224"/>
                <a:gd name="T14" fmla="*/ 295 w 295"/>
                <a:gd name="T15" fmla="*/ 159 h 224"/>
                <a:gd name="T16" fmla="*/ 293 w 295"/>
                <a:gd name="T17" fmla="*/ 176 h 224"/>
                <a:gd name="T18" fmla="*/ 287 w 295"/>
                <a:gd name="T19" fmla="*/ 192 h 224"/>
                <a:gd name="T20" fmla="*/ 276 w 295"/>
                <a:gd name="T21" fmla="*/ 205 h 224"/>
                <a:gd name="T22" fmla="*/ 262 w 295"/>
                <a:gd name="T23" fmla="*/ 216 h 224"/>
                <a:gd name="T24" fmla="*/ 248 w 295"/>
                <a:gd name="T25" fmla="*/ 221 h 224"/>
                <a:gd name="T26" fmla="*/ 231 w 295"/>
                <a:gd name="T27" fmla="*/ 224 h 224"/>
                <a:gd name="T28" fmla="*/ 214 w 295"/>
                <a:gd name="T29" fmla="*/ 221 h 224"/>
                <a:gd name="T30" fmla="*/ 198 w 295"/>
                <a:gd name="T31" fmla="*/ 215 h 224"/>
                <a:gd name="T32" fmla="*/ 32 w 295"/>
                <a:gd name="T33" fmla="*/ 120 h 224"/>
                <a:gd name="T34" fmla="*/ 19 w 295"/>
                <a:gd name="T35" fmla="*/ 109 h 224"/>
                <a:gd name="T36" fmla="*/ 9 w 295"/>
                <a:gd name="T37" fmla="*/ 96 h 224"/>
                <a:gd name="T38" fmla="*/ 2 w 295"/>
                <a:gd name="T39" fmla="*/ 80 h 224"/>
                <a:gd name="T40" fmla="*/ 0 w 295"/>
                <a:gd name="T41" fmla="*/ 65 h 224"/>
                <a:gd name="T42" fmla="*/ 2 w 295"/>
                <a:gd name="T43" fmla="*/ 48 h 224"/>
                <a:gd name="T44" fmla="*/ 9 w 295"/>
                <a:gd name="T45" fmla="*/ 32 h 224"/>
                <a:gd name="T46" fmla="*/ 19 w 295"/>
                <a:gd name="T47" fmla="*/ 19 h 224"/>
                <a:gd name="T48" fmla="*/ 33 w 295"/>
                <a:gd name="T49" fmla="*/ 8 h 224"/>
                <a:gd name="T50" fmla="*/ 47 w 295"/>
                <a:gd name="T51" fmla="*/ 3 h 224"/>
                <a:gd name="T52" fmla="*/ 64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64" y="0"/>
                  </a:moveTo>
                  <a:lnTo>
                    <a:pt x="81" y="2"/>
                  </a:lnTo>
                  <a:lnTo>
                    <a:pt x="97" y="10"/>
                  </a:lnTo>
                  <a:lnTo>
                    <a:pt x="263" y="105"/>
                  </a:lnTo>
                  <a:lnTo>
                    <a:pt x="277" y="116"/>
                  </a:lnTo>
                  <a:lnTo>
                    <a:pt x="287" y="128"/>
                  </a:lnTo>
                  <a:lnTo>
                    <a:pt x="293" y="144"/>
                  </a:lnTo>
                  <a:lnTo>
                    <a:pt x="295" y="159"/>
                  </a:lnTo>
                  <a:lnTo>
                    <a:pt x="293" y="176"/>
                  </a:lnTo>
                  <a:lnTo>
                    <a:pt x="287" y="192"/>
                  </a:lnTo>
                  <a:lnTo>
                    <a:pt x="276" y="205"/>
                  </a:lnTo>
                  <a:lnTo>
                    <a:pt x="262" y="216"/>
                  </a:lnTo>
                  <a:lnTo>
                    <a:pt x="248" y="221"/>
                  </a:lnTo>
                  <a:lnTo>
                    <a:pt x="231" y="224"/>
                  </a:lnTo>
                  <a:lnTo>
                    <a:pt x="214" y="221"/>
                  </a:lnTo>
                  <a:lnTo>
                    <a:pt x="198" y="215"/>
                  </a:lnTo>
                  <a:lnTo>
                    <a:pt x="32" y="120"/>
                  </a:lnTo>
                  <a:lnTo>
                    <a:pt x="19" y="109"/>
                  </a:lnTo>
                  <a:lnTo>
                    <a:pt x="9" y="96"/>
                  </a:lnTo>
                  <a:lnTo>
                    <a:pt x="2" y="80"/>
                  </a:lnTo>
                  <a:lnTo>
                    <a:pt x="0" y="65"/>
                  </a:lnTo>
                  <a:lnTo>
                    <a:pt x="2" y="48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3" y="8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1544638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1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1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1 w 321"/>
                <a:gd name="T33" fmla="*/ 118 h 128"/>
                <a:gd name="T34" fmla="*/ 19 w 321"/>
                <a:gd name="T35" fmla="*/ 109 h 128"/>
                <a:gd name="T36" fmla="*/ 8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8 w 321"/>
                <a:gd name="T45" fmla="*/ 32 h 128"/>
                <a:gd name="T46" fmla="*/ 19 w 321"/>
                <a:gd name="T47" fmla="*/ 18 h 128"/>
                <a:gd name="T48" fmla="*/ 31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1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1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1" y="118"/>
                  </a:lnTo>
                  <a:lnTo>
                    <a:pt x="19" y="109"/>
                  </a:lnTo>
                  <a:lnTo>
                    <a:pt x="8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8"/>
                  </a:lnTo>
                  <a:lnTo>
                    <a:pt x="31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1492250" y="2655888"/>
              <a:ext cx="93663" cy="69850"/>
            </a:xfrm>
            <a:custGeom>
              <a:avLst/>
              <a:gdLst>
                <a:gd name="T0" fmla="*/ 231 w 295"/>
                <a:gd name="T1" fmla="*/ 0 h 222"/>
                <a:gd name="T2" fmla="*/ 248 w 295"/>
                <a:gd name="T3" fmla="*/ 2 h 222"/>
                <a:gd name="T4" fmla="*/ 262 w 295"/>
                <a:gd name="T5" fmla="*/ 8 h 222"/>
                <a:gd name="T6" fmla="*/ 276 w 295"/>
                <a:gd name="T7" fmla="*/ 17 h 222"/>
                <a:gd name="T8" fmla="*/ 287 w 295"/>
                <a:gd name="T9" fmla="*/ 31 h 222"/>
                <a:gd name="T10" fmla="*/ 293 w 295"/>
                <a:gd name="T11" fmla="*/ 46 h 222"/>
                <a:gd name="T12" fmla="*/ 295 w 295"/>
                <a:gd name="T13" fmla="*/ 63 h 222"/>
                <a:gd name="T14" fmla="*/ 293 w 295"/>
                <a:gd name="T15" fmla="*/ 80 h 222"/>
                <a:gd name="T16" fmla="*/ 287 w 295"/>
                <a:gd name="T17" fmla="*/ 94 h 222"/>
                <a:gd name="T18" fmla="*/ 277 w 295"/>
                <a:gd name="T19" fmla="*/ 108 h 222"/>
                <a:gd name="T20" fmla="*/ 263 w 295"/>
                <a:gd name="T21" fmla="*/ 118 h 222"/>
                <a:gd name="T22" fmla="*/ 97 w 295"/>
                <a:gd name="T23" fmla="*/ 213 h 222"/>
                <a:gd name="T24" fmla="*/ 81 w 295"/>
                <a:gd name="T25" fmla="*/ 220 h 222"/>
                <a:gd name="T26" fmla="*/ 64 w 295"/>
                <a:gd name="T27" fmla="*/ 222 h 222"/>
                <a:gd name="T28" fmla="*/ 48 w 295"/>
                <a:gd name="T29" fmla="*/ 220 h 222"/>
                <a:gd name="T30" fmla="*/ 33 w 295"/>
                <a:gd name="T31" fmla="*/ 214 h 222"/>
                <a:gd name="T32" fmla="*/ 19 w 295"/>
                <a:gd name="T33" fmla="*/ 204 h 222"/>
                <a:gd name="T34" fmla="*/ 9 w 295"/>
                <a:gd name="T35" fmla="*/ 190 h 222"/>
                <a:gd name="T36" fmla="*/ 2 w 295"/>
                <a:gd name="T37" fmla="*/ 174 h 222"/>
                <a:gd name="T38" fmla="*/ 0 w 295"/>
                <a:gd name="T39" fmla="*/ 158 h 222"/>
                <a:gd name="T40" fmla="*/ 2 w 295"/>
                <a:gd name="T41" fmla="*/ 142 h 222"/>
                <a:gd name="T42" fmla="*/ 9 w 295"/>
                <a:gd name="T43" fmla="*/ 127 h 222"/>
                <a:gd name="T44" fmla="*/ 19 w 295"/>
                <a:gd name="T45" fmla="*/ 114 h 222"/>
                <a:gd name="T46" fmla="*/ 32 w 295"/>
                <a:gd name="T47" fmla="*/ 103 h 222"/>
                <a:gd name="T48" fmla="*/ 198 w 295"/>
                <a:gd name="T49" fmla="*/ 8 h 222"/>
                <a:gd name="T50" fmla="*/ 215 w 295"/>
                <a:gd name="T51" fmla="*/ 2 h 222"/>
                <a:gd name="T52" fmla="*/ 231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231" y="0"/>
                  </a:moveTo>
                  <a:lnTo>
                    <a:pt x="248" y="2"/>
                  </a:lnTo>
                  <a:lnTo>
                    <a:pt x="262" y="8"/>
                  </a:lnTo>
                  <a:lnTo>
                    <a:pt x="276" y="17"/>
                  </a:lnTo>
                  <a:lnTo>
                    <a:pt x="287" y="31"/>
                  </a:lnTo>
                  <a:lnTo>
                    <a:pt x="293" y="46"/>
                  </a:lnTo>
                  <a:lnTo>
                    <a:pt x="295" y="63"/>
                  </a:lnTo>
                  <a:lnTo>
                    <a:pt x="293" y="80"/>
                  </a:lnTo>
                  <a:lnTo>
                    <a:pt x="287" y="94"/>
                  </a:lnTo>
                  <a:lnTo>
                    <a:pt x="277" y="108"/>
                  </a:lnTo>
                  <a:lnTo>
                    <a:pt x="263" y="118"/>
                  </a:lnTo>
                  <a:lnTo>
                    <a:pt x="97" y="213"/>
                  </a:lnTo>
                  <a:lnTo>
                    <a:pt x="81" y="220"/>
                  </a:lnTo>
                  <a:lnTo>
                    <a:pt x="64" y="222"/>
                  </a:lnTo>
                  <a:lnTo>
                    <a:pt x="48" y="220"/>
                  </a:lnTo>
                  <a:lnTo>
                    <a:pt x="33" y="214"/>
                  </a:lnTo>
                  <a:lnTo>
                    <a:pt x="19" y="204"/>
                  </a:lnTo>
                  <a:lnTo>
                    <a:pt x="9" y="190"/>
                  </a:lnTo>
                  <a:lnTo>
                    <a:pt x="2" y="174"/>
                  </a:lnTo>
                  <a:lnTo>
                    <a:pt x="0" y="158"/>
                  </a:lnTo>
                  <a:lnTo>
                    <a:pt x="2" y="142"/>
                  </a:lnTo>
                  <a:lnTo>
                    <a:pt x="9" y="127"/>
                  </a:lnTo>
                  <a:lnTo>
                    <a:pt x="19" y="114"/>
                  </a:lnTo>
                  <a:lnTo>
                    <a:pt x="32" y="103"/>
                  </a:lnTo>
                  <a:lnTo>
                    <a:pt x="198" y="8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1346200" y="2487613"/>
              <a:ext cx="71438" cy="93663"/>
            </a:xfrm>
            <a:custGeom>
              <a:avLst/>
              <a:gdLst>
                <a:gd name="T0" fmla="*/ 159 w 224"/>
                <a:gd name="T1" fmla="*/ 0 h 292"/>
                <a:gd name="T2" fmla="*/ 176 w 224"/>
                <a:gd name="T3" fmla="*/ 2 h 292"/>
                <a:gd name="T4" fmla="*/ 192 w 224"/>
                <a:gd name="T5" fmla="*/ 9 h 292"/>
                <a:gd name="T6" fmla="*/ 206 w 224"/>
                <a:gd name="T7" fmla="*/ 20 h 292"/>
                <a:gd name="T8" fmla="*/ 216 w 224"/>
                <a:gd name="T9" fmla="*/ 32 h 292"/>
                <a:gd name="T10" fmla="*/ 222 w 224"/>
                <a:gd name="T11" fmla="*/ 48 h 292"/>
                <a:gd name="T12" fmla="*/ 224 w 224"/>
                <a:gd name="T13" fmla="*/ 63 h 292"/>
                <a:gd name="T14" fmla="*/ 222 w 224"/>
                <a:gd name="T15" fmla="*/ 80 h 292"/>
                <a:gd name="T16" fmla="*/ 216 w 224"/>
                <a:gd name="T17" fmla="*/ 96 h 292"/>
                <a:gd name="T18" fmla="*/ 120 w 224"/>
                <a:gd name="T19" fmla="*/ 261 h 292"/>
                <a:gd name="T20" fmla="*/ 109 w 224"/>
                <a:gd name="T21" fmla="*/ 275 h 292"/>
                <a:gd name="T22" fmla="*/ 95 w 224"/>
                <a:gd name="T23" fmla="*/ 285 h 292"/>
                <a:gd name="T24" fmla="*/ 81 w 224"/>
                <a:gd name="T25" fmla="*/ 290 h 292"/>
                <a:gd name="T26" fmla="*/ 64 w 224"/>
                <a:gd name="T27" fmla="*/ 292 h 292"/>
                <a:gd name="T28" fmla="*/ 48 w 224"/>
                <a:gd name="T29" fmla="*/ 290 h 292"/>
                <a:gd name="T30" fmla="*/ 33 w 224"/>
                <a:gd name="T31" fmla="*/ 284 h 292"/>
                <a:gd name="T32" fmla="*/ 18 w 224"/>
                <a:gd name="T33" fmla="*/ 274 h 292"/>
                <a:gd name="T34" fmla="*/ 8 w 224"/>
                <a:gd name="T35" fmla="*/ 261 h 292"/>
                <a:gd name="T36" fmla="*/ 2 w 224"/>
                <a:gd name="T37" fmla="*/ 246 h 292"/>
                <a:gd name="T38" fmla="*/ 0 w 224"/>
                <a:gd name="T39" fmla="*/ 230 h 292"/>
                <a:gd name="T40" fmla="*/ 2 w 224"/>
                <a:gd name="T41" fmla="*/ 213 h 292"/>
                <a:gd name="T42" fmla="*/ 8 w 224"/>
                <a:gd name="T43" fmla="*/ 198 h 292"/>
                <a:gd name="T44" fmla="*/ 105 w 224"/>
                <a:gd name="T45" fmla="*/ 32 h 292"/>
                <a:gd name="T46" fmla="*/ 115 w 224"/>
                <a:gd name="T47" fmla="*/ 19 h 292"/>
                <a:gd name="T48" fmla="*/ 129 w 224"/>
                <a:gd name="T49" fmla="*/ 8 h 292"/>
                <a:gd name="T50" fmla="*/ 144 w 224"/>
                <a:gd name="T51" fmla="*/ 2 h 292"/>
                <a:gd name="T52" fmla="*/ 159 w 224"/>
                <a:gd name="T5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292">
                  <a:moveTo>
                    <a:pt x="159" y="0"/>
                  </a:moveTo>
                  <a:lnTo>
                    <a:pt x="176" y="2"/>
                  </a:lnTo>
                  <a:lnTo>
                    <a:pt x="192" y="9"/>
                  </a:lnTo>
                  <a:lnTo>
                    <a:pt x="206" y="20"/>
                  </a:lnTo>
                  <a:lnTo>
                    <a:pt x="216" y="32"/>
                  </a:lnTo>
                  <a:lnTo>
                    <a:pt x="222" y="48"/>
                  </a:lnTo>
                  <a:lnTo>
                    <a:pt x="224" y="63"/>
                  </a:lnTo>
                  <a:lnTo>
                    <a:pt x="222" y="80"/>
                  </a:lnTo>
                  <a:lnTo>
                    <a:pt x="216" y="96"/>
                  </a:lnTo>
                  <a:lnTo>
                    <a:pt x="120" y="261"/>
                  </a:lnTo>
                  <a:lnTo>
                    <a:pt x="109" y="275"/>
                  </a:lnTo>
                  <a:lnTo>
                    <a:pt x="95" y="285"/>
                  </a:lnTo>
                  <a:lnTo>
                    <a:pt x="81" y="290"/>
                  </a:lnTo>
                  <a:lnTo>
                    <a:pt x="64" y="292"/>
                  </a:lnTo>
                  <a:lnTo>
                    <a:pt x="48" y="290"/>
                  </a:lnTo>
                  <a:lnTo>
                    <a:pt x="33" y="284"/>
                  </a:lnTo>
                  <a:lnTo>
                    <a:pt x="18" y="274"/>
                  </a:lnTo>
                  <a:lnTo>
                    <a:pt x="8" y="261"/>
                  </a:lnTo>
                  <a:lnTo>
                    <a:pt x="2" y="246"/>
                  </a:lnTo>
                  <a:lnTo>
                    <a:pt x="0" y="230"/>
                  </a:lnTo>
                  <a:lnTo>
                    <a:pt x="2" y="213"/>
                  </a:lnTo>
                  <a:lnTo>
                    <a:pt x="8" y="198"/>
                  </a:lnTo>
                  <a:lnTo>
                    <a:pt x="105" y="32"/>
                  </a:lnTo>
                  <a:lnTo>
                    <a:pt x="115" y="19"/>
                  </a:lnTo>
                  <a:lnTo>
                    <a:pt x="129" y="8"/>
                  </a:lnTo>
                  <a:lnTo>
                    <a:pt x="144" y="2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Freeform 169"/>
            <p:cNvSpPr>
              <a:spLocks/>
            </p:cNvSpPr>
            <p:nvPr/>
          </p:nvSpPr>
          <p:spPr bwMode="auto">
            <a:xfrm>
              <a:off x="1119188" y="2732088"/>
              <a:ext cx="96838" cy="315913"/>
            </a:xfrm>
            <a:custGeom>
              <a:avLst/>
              <a:gdLst>
                <a:gd name="T0" fmla="*/ 154 w 308"/>
                <a:gd name="T1" fmla="*/ 0 h 992"/>
                <a:gd name="T2" fmla="*/ 185 w 308"/>
                <a:gd name="T3" fmla="*/ 2 h 992"/>
                <a:gd name="T4" fmla="*/ 213 w 308"/>
                <a:gd name="T5" fmla="*/ 7 h 992"/>
                <a:gd name="T6" fmla="*/ 238 w 308"/>
                <a:gd name="T7" fmla="*/ 17 h 992"/>
                <a:gd name="T8" fmla="*/ 259 w 308"/>
                <a:gd name="T9" fmla="*/ 30 h 992"/>
                <a:gd name="T10" fmla="*/ 277 w 308"/>
                <a:gd name="T11" fmla="*/ 47 h 992"/>
                <a:gd name="T12" fmla="*/ 290 w 308"/>
                <a:gd name="T13" fmla="*/ 67 h 992"/>
                <a:gd name="T14" fmla="*/ 301 w 308"/>
                <a:gd name="T15" fmla="*/ 91 h 992"/>
                <a:gd name="T16" fmla="*/ 306 w 308"/>
                <a:gd name="T17" fmla="*/ 119 h 992"/>
                <a:gd name="T18" fmla="*/ 308 w 308"/>
                <a:gd name="T19" fmla="*/ 150 h 992"/>
                <a:gd name="T20" fmla="*/ 308 w 308"/>
                <a:gd name="T21" fmla="*/ 375 h 992"/>
                <a:gd name="T22" fmla="*/ 307 w 308"/>
                <a:gd name="T23" fmla="*/ 405 h 992"/>
                <a:gd name="T24" fmla="*/ 304 w 308"/>
                <a:gd name="T25" fmla="*/ 435 h 992"/>
                <a:gd name="T26" fmla="*/ 301 w 308"/>
                <a:gd name="T27" fmla="*/ 467 h 992"/>
                <a:gd name="T28" fmla="*/ 240 w 308"/>
                <a:gd name="T29" fmla="*/ 920 h 992"/>
                <a:gd name="T30" fmla="*/ 236 w 308"/>
                <a:gd name="T31" fmla="*/ 942 h 992"/>
                <a:gd name="T32" fmla="*/ 228 w 308"/>
                <a:gd name="T33" fmla="*/ 960 h 992"/>
                <a:gd name="T34" fmla="*/ 219 w 308"/>
                <a:gd name="T35" fmla="*/ 972 h 992"/>
                <a:gd name="T36" fmla="*/ 206 w 308"/>
                <a:gd name="T37" fmla="*/ 982 h 992"/>
                <a:gd name="T38" fmla="*/ 192 w 308"/>
                <a:gd name="T39" fmla="*/ 988 h 992"/>
                <a:gd name="T40" fmla="*/ 174 w 308"/>
                <a:gd name="T41" fmla="*/ 991 h 992"/>
                <a:gd name="T42" fmla="*/ 154 w 308"/>
                <a:gd name="T43" fmla="*/ 992 h 992"/>
                <a:gd name="T44" fmla="*/ 134 w 308"/>
                <a:gd name="T45" fmla="*/ 991 h 992"/>
                <a:gd name="T46" fmla="*/ 116 w 308"/>
                <a:gd name="T47" fmla="*/ 988 h 992"/>
                <a:gd name="T48" fmla="*/ 102 w 308"/>
                <a:gd name="T49" fmla="*/ 982 h 992"/>
                <a:gd name="T50" fmla="*/ 89 w 308"/>
                <a:gd name="T51" fmla="*/ 972 h 992"/>
                <a:gd name="T52" fmla="*/ 79 w 308"/>
                <a:gd name="T53" fmla="*/ 960 h 992"/>
                <a:gd name="T54" fmla="*/ 72 w 308"/>
                <a:gd name="T55" fmla="*/ 942 h 992"/>
                <a:gd name="T56" fmla="*/ 68 w 308"/>
                <a:gd name="T57" fmla="*/ 920 h 992"/>
                <a:gd name="T58" fmla="*/ 7 w 308"/>
                <a:gd name="T59" fmla="*/ 467 h 992"/>
                <a:gd name="T60" fmla="*/ 4 w 308"/>
                <a:gd name="T61" fmla="*/ 435 h 992"/>
                <a:gd name="T62" fmla="*/ 1 w 308"/>
                <a:gd name="T63" fmla="*/ 405 h 992"/>
                <a:gd name="T64" fmla="*/ 0 w 308"/>
                <a:gd name="T65" fmla="*/ 375 h 992"/>
                <a:gd name="T66" fmla="*/ 0 w 308"/>
                <a:gd name="T67" fmla="*/ 150 h 992"/>
                <a:gd name="T68" fmla="*/ 2 w 308"/>
                <a:gd name="T69" fmla="*/ 119 h 992"/>
                <a:gd name="T70" fmla="*/ 7 w 308"/>
                <a:gd name="T71" fmla="*/ 91 h 992"/>
                <a:gd name="T72" fmla="*/ 18 w 308"/>
                <a:gd name="T73" fmla="*/ 67 h 992"/>
                <a:gd name="T74" fmla="*/ 31 w 308"/>
                <a:gd name="T75" fmla="*/ 47 h 992"/>
                <a:gd name="T76" fmla="*/ 49 w 308"/>
                <a:gd name="T77" fmla="*/ 30 h 992"/>
                <a:gd name="T78" fmla="*/ 70 w 308"/>
                <a:gd name="T79" fmla="*/ 17 h 992"/>
                <a:gd name="T80" fmla="*/ 95 w 308"/>
                <a:gd name="T81" fmla="*/ 7 h 992"/>
                <a:gd name="T82" fmla="*/ 122 w 308"/>
                <a:gd name="T83" fmla="*/ 2 h 992"/>
                <a:gd name="T84" fmla="*/ 154 w 308"/>
                <a:gd name="T85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8" h="992">
                  <a:moveTo>
                    <a:pt x="154" y="0"/>
                  </a:moveTo>
                  <a:lnTo>
                    <a:pt x="185" y="2"/>
                  </a:lnTo>
                  <a:lnTo>
                    <a:pt x="213" y="7"/>
                  </a:lnTo>
                  <a:lnTo>
                    <a:pt x="238" y="17"/>
                  </a:lnTo>
                  <a:lnTo>
                    <a:pt x="259" y="30"/>
                  </a:lnTo>
                  <a:lnTo>
                    <a:pt x="277" y="47"/>
                  </a:lnTo>
                  <a:lnTo>
                    <a:pt x="290" y="67"/>
                  </a:lnTo>
                  <a:lnTo>
                    <a:pt x="301" y="91"/>
                  </a:lnTo>
                  <a:lnTo>
                    <a:pt x="306" y="119"/>
                  </a:lnTo>
                  <a:lnTo>
                    <a:pt x="308" y="150"/>
                  </a:lnTo>
                  <a:lnTo>
                    <a:pt x="308" y="375"/>
                  </a:lnTo>
                  <a:lnTo>
                    <a:pt x="307" y="405"/>
                  </a:lnTo>
                  <a:lnTo>
                    <a:pt x="304" y="435"/>
                  </a:lnTo>
                  <a:lnTo>
                    <a:pt x="301" y="467"/>
                  </a:lnTo>
                  <a:lnTo>
                    <a:pt x="240" y="920"/>
                  </a:lnTo>
                  <a:lnTo>
                    <a:pt x="236" y="942"/>
                  </a:lnTo>
                  <a:lnTo>
                    <a:pt x="228" y="960"/>
                  </a:lnTo>
                  <a:lnTo>
                    <a:pt x="219" y="972"/>
                  </a:lnTo>
                  <a:lnTo>
                    <a:pt x="206" y="982"/>
                  </a:lnTo>
                  <a:lnTo>
                    <a:pt x="192" y="988"/>
                  </a:lnTo>
                  <a:lnTo>
                    <a:pt x="174" y="991"/>
                  </a:lnTo>
                  <a:lnTo>
                    <a:pt x="154" y="992"/>
                  </a:lnTo>
                  <a:lnTo>
                    <a:pt x="134" y="991"/>
                  </a:lnTo>
                  <a:lnTo>
                    <a:pt x="116" y="988"/>
                  </a:lnTo>
                  <a:lnTo>
                    <a:pt x="102" y="982"/>
                  </a:lnTo>
                  <a:lnTo>
                    <a:pt x="89" y="972"/>
                  </a:lnTo>
                  <a:lnTo>
                    <a:pt x="79" y="960"/>
                  </a:lnTo>
                  <a:lnTo>
                    <a:pt x="72" y="942"/>
                  </a:lnTo>
                  <a:lnTo>
                    <a:pt x="68" y="920"/>
                  </a:lnTo>
                  <a:lnTo>
                    <a:pt x="7" y="467"/>
                  </a:lnTo>
                  <a:lnTo>
                    <a:pt x="4" y="435"/>
                  </a:lnTo>
                  <a:lnTo>
                    <a:pt x="1" y="405"/>
                  </a:lnTo>
                  <a:lnTo>
                    <a:pt x="0" y="375"/>
                  </a:lnTo>
                  <a:lnTo>
                    <a:pt x="0" y="150"/>
                  </a:lnTo>
                  <a:lnTo>
                    <a:pt x="2" y="119"/>
                  </a:lnTo>
                  <a:lnTo>
                    <a:pt x="7" y="91"/>
                  </a:lnTo>
                  <a:lnTo>
                    <a:pt x="18" y="67"/>
                  </a:lnTo>
                  <a:lnTo>
                    <a:pt x="31" y="47"/>
                  </a:lnTo>
                  <a:lnTo>
                    <a:pt x="49" y="30"/>
                  </a:lnTo>
                  <a:lnTo>
                    <a:pt x="70" y="17"/>
                  </a:lnTo>
                  <a:lnTo>
                    <a:pt x="95" y="7"/>
                  </a:lnTo>
                  <a:lnTo>
                    <a:pt x="122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1116013" y="3087688"/>
              <a:ext cx="103188" cy="101600"/>
            </a:xfrm>
            <a:custGeom>
              <a:avLst/>
              <a:gdLst>
                <a:gd name="T0" fmla="*/ 161 w 321"/>
                <a:gd name="T1" fmla="*/ 0 h 319"/>
                <a:gd name="T2" fmla="*/ 193 w 321"/>
                <a:gd name="T3" fmla="*/ 4 h 319"/>
                <a:gd name="T4" fmla="*/ 223 w 321"/>
                <a:gd name="T5" fmla="*/ 14 h 319"/>
                <a:gd name="T6" fmla="*/ 250 w 321"/>
                <a:gd name="T7" fmla="*/ 28 h 319"/>
                <a:gd name="T8" fmla="*/ 274 w 321"/>
                <a:gd name="T9" fmla="*/ 47 h 319"/>
                <a:gd name="T10" fmla="*/ 294 w 321"/>
                <a:gd name="T11" fmla="*/ 71 h 319"/>
                <a:gd name="T12" fmla="*/ 309 w 321"/>
                <a:gd name="T13" fmla="*/ 98 h 319"/>
                <a:gd name="T14" fmla="*/ 318 w 321"/>
                <a:gd name="T15" fmla="*/ 128 h 319"/>
                <a:gd name="T16" fmla="*/ 321 w 321"/>
                <a:gd name="T17" fmla="*/ 159 h 319"/>
                <a:gd name="T18" fmla="*/ 318 w 321"/>
                <a:gd name="T19" fmla="*/ 192 h 319"/>
                <a:gd name="T20" fmla="*/ 309 w 321"/>
                <a:gd name="T21" fmla="*/ 222 h 319"/>
                <a:gd name="T22" fmla="*/ 294 w 321"/>
                <a:gd name="T23" fmla="*/ 249 h 319"/>
                <a:gd name="T24" fmla="*/ 274 w 321"/>
                <a:gd name="T25" fmla="*/ 272 h 319"/>
                <a:gd name="T26" fmla="*/ 250 w 321"/>
                <a:gd name="T27" fmla="*/ 292 h 319"/>
                <a:gd name="T28" fmla="*/ 223 w 321"/>
                <a:gd name="T29" fmla="*/ 306 h 319"/>
                <a:gd name="T30" fmla="*/ 193 w 321"/>
                <a:gd name="T31" fmla="*/ 316 h 319"/>
                <a:gd name="T32" fmla="*/ 161 w 321"/>
                <a:gd name="T33" fmla="*/ 319 h 319"/>
                <a:gd name="T34" fmla="*/ 128 w 321"/>
                <a:gd name="T35" fmla="*/ 316 h 319"/>
                <a:gd name="T36" fmla="*/ 99 w 321"/>
                <a:gd name="T37" fmla="*/ 306 h 319"/>
                <a:gd name="T38" fmla="*/ 72 w 321"/>
                <a:gd name="T39" fmla="*/ 292 h 319"/>
                <a:gd name="T40" fmla="*/ 48 w 321"/>
                <a:gd name="T41" fmla="*/ 272 h 319"/>
                <a:gd name="T42" fmla="*/ 28 w 321"/>
                <a:gd name="T43" fmla="*/ 249 h 319"/>
                <a:gd name="T44" fmla="*/ 13 w 321"/>
                <a:gd name="T45" fmla="*/ 222 h 319"/>
                <a:gd name="T46" fmla="*/ 4 w 321"/>
                <a:gd name="T47" fmla="*/ 192 h 319"/>
                <a:gd name="T48" fmla="*/ 0 w 321"/>
                <a:gd name="T49" fmla="*/ 159 h 319"/>
                <a:gd name="T50" fmla="*/ 4 w 321"/>
                <a:gd name="T51" fmla="*/ 128 h 319"/>
                <a:gd name="T52" fmla="*/ 13 w 321"/>
                <a:gd name="T53" fmla="*/ 98 h 319"/>
                <a:gd name="T54" fmla="*/ 28 w 321"/>
                <a:gd name="T55" fmla="*/ 71 h 319"/>
                <a:gd name="T56" fmla="*/ 48 w 321"/>
                <a:gd name="T57" fmla="*/ 47 h 319"/>
                <a:gd name="T58" fmla="*/ 72 w 321"/>
                <a:gd name="T59" fmla="*/ 28 h 319"/>
                <a:gd name="T60" fmla="*/ 99 w 321"/>
                <a:gd name="T61" fmla="*/ 14 h 319"/>
                <a:gd name="T62" fmla="*/ 128 w 321"/>
                <a:gd name="T63" fmla="*/ 4 h 319"/>
                <a:gd name="T64" fmla="*/ 161 w 321"/>
                <a:gd name="T6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319">
                  <a:moveTo>
                    <a:pt x="161" y="0"/>
                  </a:moveTo>
                  <a:lnTo>
                    <a:pt x="193" y="4"/>
                  </a:lnTo>
                  <a:lnTo>
                    <a:pt x="223" y="14"/>
                  </a:lnTo>
                  <a:lnTo>
                    <a:pt x="250" y="28"/>
                  </a:lnTo>
                  <a:lnTo>
                    <a:pt x="274" y="47"/>
                  </a:lnTo>
                  <a:lnTo>
                    <a:pt x="294" y="71"/>
                  </a:lnTo>
                  <a:lnTo>
                    <a:pt x="309" y="98"/>
                  </a:lnTo>
                  <a:lnTo>
                    <a:pt x="318" y="128"/>
                  </a:lnTo>
                  <a:lnTo>
                    <a:pt x="321" y="159"/>
                  </a:lnTo>
                  <a:lnTo>
                    <a:pt x="318" y="192"/>
                  </a:lnTo>
                  <a:lnTo>
                    <a:pt x="309" y="222"/>
                  </a:lnTo>
                  <a:lnTo>
                    <a:pt x="294" y="249"/>
                  </a:lnTo>
                  <a:lnTo>
                    <a:pt x="274" y="272"/>
                  </a:lnTo>
                  <a:lnTo>
                    <a:pt x="250" y="292"/>
                  </a:lnTo>
                  <a:lnTo>
                    <a:pt x="223" y="306"/>
                  </a:lnTo>
                  <a:lnTo>
                    <a:pt x="193" y="316"/>
                  </a:lnTo>
                  <a:lnTo>
                    <a:pt x="161" y="319"/>
                  </a:lnTo>
                  <a:lnTo>
                    <a:pt x="128" y="316"/>
                  </a:lnTo>
                  <a:lnTo>
                    <a:pt x="99" y="306"/>
                  </a:lnTo>
                  <a:lnTo>
                    <a:pt x="72" y="292"/>
                  </a:lnTo>
                  <a:lnTo>
                    <a:pt x="48" y="272"/>
                  </a:lnTo>
                  <a:lnTo>
                    <a:pt x="28" y="249"/>
                  </a:lnTo>
                  <a:lnTo>
                    <a:pt x="13" y="222"/>
                  </a:lnTo>
                  <a:lnTo>
                    <a:pt x="4" y="192"/>
                  </a:lnTo>
                  <a:lnTo>
                    <a:pt x="0" y="159"/>
                  </a:lnTo>
                  <a:lnTo>
                    <a:pt x="4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99" y="14"/>
                  </a:lnTo>
                  <a:lnTo>
                    <a:pt x="128" y="4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0" name="Freeform 193"/>
          <p:cNvSpPr>
            <a:spLocks noEditPoints="1"/>
          </p:cNvSpPr>
          <p:nvPr/>
        </p:nvSpPr>
        <p:spPr bwMode="auto">
          <a:xfrm>
            <a:off x="7125976" y="4438612"/>
            <a:ext cx="559477" cy="688941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Freeform 6"/>
          <p:cNvSpPr>
            <a:spLocks noEditPoints="1"/>
          </p:cNvSpPr>
          <p:nvPr/>
        </p:nvSpPr>
        <p:spPr bwMode="auto">
          <a:xfrm>
            <a:off x="7075397" y="2124996"/>
            <a:ext cx="651793" cy="644617"/>
          </a:xfrm>
          <a:custGeom>
            <a:avLst/>
            <a:gdLst>
              <a:gd name="T0" fmla="*/ 2626 w 3517"/>
              <a:gd name="T1" fmla="*/ 2260 h 3518"/>
              <a:gd name="T2" fmla="*/ 3015 w 3517"/>
              <a:gd name="T3" fmla="*/ 2649 h 3518"/>
              <a:gd name="T4" fmla="*/ 3074 w 3517"/>
              <a:gd name="T5" fmla="*/ 2773 h 3518"/>
              <a:gd name="T6" fmla="*/ 2967 w 3517"/>
              <a:gd name="T7" fmla="*/ 2858 h 3518"/>
              <a:gd name="T8" fmla="*/ 2428 w 3517"/>
              <a:gd name="T9" fmla="*/ 2797 h 3518"/>
              <a:gd name="T10" fmla="*/ 2442 w 3517"/>
              <a:gd name="T11" fmla="*/ 2240 h 3518"/>
              <a:gd name="T12" fmla="*/ 2570 w 3517"/>
              <a:gd name="T13" fmla="*/ 1982 h 3518"/>
              <a:gd name="T14" fmla="*/ 2219 w 3517"/>
              <a:gd name="T15" fmla="*/ 2129 h 3518"/>
              <a:gd name="T16" fmla="*/ 2008 w 3517"/>
              <a:gd name="T17" fmla="*/ 2443 h 3518"/>
              <a:gd name="T18" fmla="*/ 2008 w 3517"/>
              <a:gd name="T19" fmla="*/ 2834 h 3518"/>
              <a:gd name="T20" fmla="*/ 2219 w 3517"/>
              <a:gd name="T21" fmla="*/ 3146 h 3518"/>
              <a:gd name="T22" fmla="*/ 2570 w 3517"/>
              <a:gd name="T23" fmla="*/ 3294 h 3518"/>
              <a:gd name="T24" fmla="*/ 2951 w 3517"/>
              <a:gd name="T25" fmla="*/ 3218 h 3518"/>
              <a:gd name="T26" fmla="*/ 3217 w 3517"/>
              <a:gd name="T27" fmla="*/ 2952 h 3518"/>
              <a:gd name="T28" fmla="*/ 3293 w 3517"/>
              <a:gd name="T29" fmla="*/ 2571 h 3518"/>
              <a:gd name="T30" fmla="*/ 3146 w 3517"/>
              <a:gd name="T31" fmla="*/ 2219 h 3518"/>
              <a:gd name="T32" fmla="*/ 2834 w 3517"/>
              <a:gd name="T33" fmla="*/ 2009 h 3518"/>
              <a:gd name="T34" fmla="*/ 1539 w 3517"/>
              <a:gd name="T35" fmla="*/ 2418 h 3518"/>
              <a:gd name="T36" fmla="*/ 439 w 3517"/>
              <a:gd name="T37" fmla="*/ 2418 h 3518"/>
              <a:gd name="T38" fmla="*/ 2929 w 3517"/>
              <a:gd name="T39" fmla="*/ 1809 h 3518"/>
              <a:gd name="T40" fmla="*/ 3284 w 3517"/>
              <a:gd name="T41" fmla="*/ 2042 h 3518"/>
              <a:gd name="T42" fmla="*/ 3488 w 3517"/>
              <a:gd name="T43" fmla="*/ 2416 h 3518"/>
              <a:gd name="T44" fmla="*/ 3488 w 3517"/>
              <a:gd name="T45" fmla="*/ 2860 h 3518"/>
              <a:gd name="T46" fmla="*/ 3284 w 3517"/>
              <a:gd name="T47" fmla="*/ 3234 h 3518"/>
              <a:gd name="T48" fmla="*/ 2929 w 3517"/>
              <a:gd name="T49" fmla="*/ 3468 h 3518"/>
              <a:gd name="T50" fmla="*/ 2487 w 3517"/>
              <a:gd name="T51" fmla="*/ 3505 h 3518"/>
              <a:gd name="T52" fmla="*/ 2096 w 3517"/>
              <a:gd name="T53" fmla="*/ 3330 h 3518"/>
              <a:gd name="T54" fmla="*/ 1835 w 3517"/>
              <a:gd name="T55" fmla="*/ 2997 h 3518"/>
              <a:gd name="T56" fmla="*/ 1761 w 3517"/>
              <a:gd name="T57" fmla="*/ 2563 h 3518"/>
              <a:gd name="T58" fmla="*/ 1903 w 3517"/>
              <a:gd name="T59" fmla="*/ 2154 h 3518"/>
              <a:gd name="T60" fmla="*/ 2214 w 3517"/>
              <a:gd name="T61" fmla="*/ 1867 h 3518"/>
              <a:gd name="T62" fmla="*/ 2638 w 3517"/>
              <a:gd name="T63" fmla="*/ 1759 h 3518"/>
              <a:gd name="T64" fmla="*/ 1099 w 3517"/>
              <a:gd name="T65" fmla="*/ 1320 h 3518"/>
              <a:gd name="T66" fmla="*/ 879 w 3517"/>
              <a:gd name="T67" fmla="*/ 1320 h 3518"/>
              <a:gd name="T68" fmla="*/ 329 w 3517"/>
              <a:gd name="T69" fmla="*/ 550 h 3518"/>
              <a:gd name="T70" fmla="*/ 420 w 3517"/>
              <a:gd name="T71" fmla="*/ 727 h 3518"/>
              <a:gd name="T72" fmla="*/ 619 w 3517"/>
              <a:gd name="T73" fmla="*/ 758 h 3518"/>
              <a:gd name="T74" fmla="*/ 758 w 3517"/>
              <a:gd name="T75" fmla="*/ 619 h 3518"/>
              <a:gd name="T76" fmla="*/ 2090 w 3517"/>
              <a:gd name="T77" fmla="*/ 585 h 3518"/>
              <a:gd name="T78" fmla="*/ 2207 w 3517"/>
              <a:gd name="T79" fmla="*/ 746 h 3518"/>
              <a:gd name="T80" fmla="*/ 2409 w 3517"/>
              <a:gd name="T81" fmla="*/ 746 h 3518"/>
              <a:gd name="T82" fmla="*/ 2525 w 3517"/>
              <a:gd name="T83" fmla="*/ 585 h 3518"/>
              <a:gd name="T84" fmla="*/ 2729 w 3517"/>
              <a:gd name="T85" fmla="*/ 468 h 3518"/>
              <a:gd name="T86" fmla="*/ 2854 w 3517"/>
              <a:gd name="T87" fmla="*/ 643 h 3518"/>
              <a:gd name="T88" fmla="*/ 220 w 3517"/>
              <a:gd name="T89" fmla="*/ 2616 h 3518"/>
              <a:gd name="T90" fmla="*/ 238 w 3517"/>
              <a:gd name="T91" fmla="*/ 2858 h 3518"/>
              <a:gd name="T92" fmla="*/ 46 w 3517"/>
              <a:gd name="T93" fmla="*/ 2759 h 3518"/>
              <a:gd name="T94" fmla="*/ 3 w 3517"/>
              <a:gd name="T95" fmla="*/ 643 h 3518"/>
              <a:gd name="T96" fmla="*/ 128 w 3517"/>
              <a:gd name="T97" fmla="*/ 468 h 3518"/>
              <a:gd name="T98" fmla="*/ 2356 w 3517"/>
              <a:gd name="T99" fmla="*/ 12 h 3518"/>
              <a:gd name="T100" fmla="*/ 2418 w 3517"/>
              <a:gd name="T101" fmla="*/ 550 h 3518"/>
              <a:gd name="T102" fmla="*/ 2333 w 3517"/>
              <a:gd name="T103" fmla="*/ 657 h 3518"/>
              <a:gd name="T104" fmla="*/ 2209 w 3517"/>
              <a:gd name="T105" fmla="*/ 598 h 3518"/>
              <a:gd name="T106" fmla="*/ 2222 w 3517"/>
              <a:gd name="T107" fmla="*/ 42 h 3518"/>
              <a:gd name="T108" fmla="*/ 574 w 3517"/>
              <a:gd name="T109" fmla="*/ 3 h 3518"/>
              <a:gd name="T110" fmla="*/ 660 w 3517"/>
              <a:gd name="T111" fmla="*/ 110 h 3518"/>
              <a:gd name="T112" fmla="*/ 598 w 3517"/>
              <a:gd name="T113" fmla="*/ 648 h 3518"/>
              <a:gd name="T114" fmla="*/ 464 w 3517"/>
              <a:gd name="T115" fmla="*/ 618 h 3518"/>
              <a:gd name="T116" fmla="*/ 451 w 3517"/>
              <a:gd name="T117" fmla="*/ 62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7" h="3518">
                <a:moveTo>
                  <a:pt x="2528" y="2199"/>
                </a:moveTo>
                <a:lnTo>
                  <a:pt x="2552" y="2201"/>
                </a:lnTo>
                <a:lnTo>
                  <a:pt x="2576" y="2210"/>
                </a:lnTo>
                <a:lnTo>
                  <a:pt x="2596" y="2222"/>
                </a:lnTo>
                <a:lnTo>
                  <a:pt x="2613" y="2240"/>
                </a:lnTo>
                <a:lnTo>
                  <a:pt x="2626" y="2260"/>
                </a:lnTo>
                <a:lnTo>
                  <a:pt x="2635" y="2283"/>
                </a:lnTo>
                <a:lnTo>
                  <a:pt x="2638" y="2308"/>
                </a:lnTo>
                <a:lnTo>
                  <a:pt x="2638" y="2638"/>
                </a:lnTo>
                <a:lnTo>
                  <a:pt x="2967" y="2638"/>
                </a:lnTo>
                <a:lnTo>
                  <a:pt x="2992" y="2641"/>
                </a:lnTo>
                <a:lnTo>
                  <a:pt x="3015" y="2649"/>
                </a:lnTo>
                <a:lnTo>
                  <a:pt x="3036" y="2662"/>
                </a:lnTo>
                <a:lnTo>
                  <a:pt x="3053" y="2679"/>
                </a:lnTo>
                <a:lnTo>
                  <a:pt x="3066" y="2699"/>
                </a:lnTo>
                <a:lnTo>
                  <a:pt x="3074" y="2723"/>
                </a:lnTo>
                <a:lnTo>
                  <a:pt x="3077" y="2749"/>
                </a:lnTo>
                <a:lnTo>
                  <a:pt x="3074" y="2773"/>
                </a:lnTo>
                <a:lnTo>
                  <a:pt x="3066" y="2797"/>
                </a:lnTo>
                <a:lnTo>
                  <a:pt x="3053" y="2817"/>
                </a:lnTo>
                <a:lnTo>
                  <a:pt x="3036" y="2834"/>
                </a:lnTo>
                <a:lnTo>
                  <a:pt x="3015" y="2847"/>
                </a:lnTo>
                <a:lnTo>
                  <a:pt x="2992" y="2856"/>
                </a:lnTo>
                <a:lnTo>
                  <a:pt x="2967" y="2858"/>
                </a:lnTo>
                <a:lnTo>
                  <a:pt x="2528" y="2858"/>
                </a:lnTo>
                <a:lnTo>
                  <a:pt x="2502" y="2856"/>
                </a:lnTo>
                <a:lnTo>
                  <a:pt x="2480" y="2847"/>
                </a:lnTo>
                <a:lnTo>
                  <a:pt x="2459" y="2834"/>
                </a:lnTo>
                <a:lnTo>
                  <a:pt x="2442" y="2817"/>
                </a:lnTo>
                <a:lnTo>
                  <a:pt x="2428" y="2797"/>
                </a:lnTo>
                <a:lnTo>
                  <a:pt x="2421" y="2773"/>
                </a:lnTo>
                <a:lnTo>
                  <a:pt x="2418" y="2749"/>
                </a:lnTo>
                <a:lnTo>
                  <a:pt x="2418" y="2308"/>
                </a:lnTo>
                <a:lnTo>
                  <a:pt x="2421" y="2283"/>
                </a:lnTo>
                <a:lnTo>
                  <a:pt x="2428" y="2260"/>
                </a:lnTo>
                <a:lnTo>
                  <a:pt x="2442" y="2240"/>
                </a:lnTo>
                <a:lnTo>
                  <a:pt x="2459" y="2222"/>
                </a:lnTo>
                <a:lnTo>
                  <a:pt x="2480" y="2210"/>
                </a:lnTo>
                <a:lnTo>
                  <a:pt x="2502" y="2201"/>
                </a:lnTo>
                <a:lnTo>
                  <a:pt x="2528" y="2199"/>
                </a:lnTo>
                <a:close/>
                <a:moveTo>
                  <a:pt x="2638" y="1979"/>
                </a:moveTo>
                <a:lnTo>
                  <a:pt x="2570" y="1982"/>
                </a:lnTo>
                <a:lnTo>
                  <a:pt x="2504" y="1993"/>
                </a:lnTo>
                <a:lnTo>
                  <a:pt x="2441" y="2009"/>
                </a:lnTo>
                <a:lnTo>
                  <a:pt x="2381" y="2031"/>
                </a:lnTo>
                <a:lnTo>
                  <a:pt x="2323" y="2059"/>
                </a:lnTo>
                <a:lnTo>
                  <a:pt x="2269" y="2092"/>
                </a:lnTo>
                <a:lnTo>
                  <a:pt x="2219" y="2129"/>
                </a:lnTo>
                <a:lnTo>
                  <a:pt x="2172" y="2172"/>
                </a:lnTo>
                <a:lnTo>
                  <a:pt x="2129" y="2219"/>
                </a:lnTo>
                <a:lnTo>
                  <a:pt x="2090" y="2270"/>
                </a:lnTo>
                <a:lnTo>
                  <a:pt x="2057" y="2324"/>
                </a:lnTo>
                <a:lnTo>
                  <a:pt x="2029" y="2382"/>
                </a:lnTo>
                <a:lnTo>
                  <a:pt x="2008" y="2443"/>
                </a:lnTo>
                <a:lnTo>
                  <a:pt x="1991" y="2506"/>
                </a:lnTo>
                <a:lnTo>
                  <a:pt x="1981" y="2571"/>
                </a:lnTo>
                <a:lnTo>
                  <a:pt x="1978" y="2638"/>
                </a:lnTo>
                <a:lnTo>
                  <a:pt x="1981" y="2706"/>
                </a:lnTo>
                <a:lnTo>
                  <a:pt x="1991" y="2771"/>
                </a:lnTo>
                <a:lnTo>
                  <a:pt x="2008" y="2834"/>
                </a:lnTo>
                <a:lnTo>
                  <a:pt x="2029" y="2895"/>
                </a:lnTo>
                <a:lnTo>
                  <a:pt x="2057" y="2952"/>
                </a:lnTo>
                <a:lnTo>
                  <a:pt x="2090" y="3006"/>
                </a:lnTo>
                <a:lnTo>
                  <a:pt x="2129" y="3058"/>
                </a:lnTo>
                <a:lnTo>
                  <a:pt x="2172" y="3105"/>
                </a:lnTo>
                <a:lnTo>
                  <a:pt x="2219" y="3146"/>
                </a:lnTo>
                <a:lnTo>
                  <a:pt x="2269" y="3185"/>
                </a:lnTo>
                <a:lnTo>
                  <a:pt x="2323" y="3218"/>
                </a:lnTo>
                <a:lnTo>
                  <a:pt x="2381" y="3246"/>
                </a:lnTo>
                <a:lnTo>
                  <a:pt x="2441" y="3268"/>
                </a:lnTo>
                <a:lnTo>
                  <a:pt x="2504" y="3284"/>
                </a:lnTo>
                <a:lnTo>
                  <a:pt x="2570" y="3294"/>
                </a:lnTo>
                <a:lnTo>
                  <a:pt x="2638" y="3297"/>
                </a:lnTo>
                <a:lnTo>
                  <a:pt x="2705" y="3294"/>
                </a:lnTo>
                <a:lnTo>
                  <a:pt x="2770" y="3284"/>
                </a:lnTo>
                <a:lnTo>
                  <a:pt x="2834" y="3268"/>
                </a:lnTo>
                <a:lnTo>
                  <a:pt x="2893" y="3246"/>
                </a:lnTo>
                <a:lnTo>
                  <a:pt x="2951" y="3218"/>
                </a:lnTo>
                <a:lnTo>
                  <a:pt x="3006" y="3185"/>
                </a:lnTo>
                <a:lnTo>
                  <a:pt x="3057" y="3146"/>
                </a:lnTo>
                <a:lnTo>
                  <a:pt x="3103" y="3105"/>
                </a:lnTo>
                <a:lnTo>
                  <a:pt x="3146" y="3058"/>
                </a:lnTo>
                <a:lnTo>
                  <a:pt x="3184" y="3006"/>
                </a:lnTo>
                <a:lnTo>
                  <a:pt x="3217" y="2952"/>
                </a:lnTo>
                <a:lnTo>
                  <a:pt x="3245" y="2895"/>
                </a:lnTo>
                <a:lnTo>
                  <a:pt x="3267" y="2834"/>
                </a:lnTo>
                <a:lnTo>
                  <a:pt x="3284" y="2771"/>
                </a:lnTo>
                <a:lnTo>
                  <a:pt x="3293" y="2706"/>
                </a:lnTo>
                <a:lnTo>
                  <a:pt x="3297" y="2638"/>
                </a:lnTo>
                <a:lnTo>
                  <a:pt x="3293" y="2571"/>
                </a:lnTo>
                <a:lnTo>
                  <a:pt x="3284" y="2506"/>
                </a:lnTo>
                <a:lnTo>
                  <a:pt x="3267" y="2443"/>
                </a:lnTo>
                <a:lnTo>
                  <a:pt x="3245" y="2382"/>
                </a:lnTo>
                <a:lnTo>
                  <a:pt x="3217" y="2324"/>
                </a:lnTo>
                <a:lnTo>
                  <a:pt x="3184" y="2270"/>
                </a:lnTo>
                <a:lnTo>
                  <a:pt x="3146" y="2219"/>
                </a:lnTo>
                <a:lnTo>
                  <a:pt x="3103" y="2172"/>
                </a:lnTo>
                <a:lnTo>
                  <a:pt x="3057" y="2129"/>
                </a:lnTo>
                <a:lnTo>
                  <a:pt x="3006" y="2092"/>
                </a:lnTo>
                <a:lnTo>
                  <a:pt x="2951" y="2059"/>
                </a:lnTo>
                <a:lnTo>
                  <a:pt x="2893" y="2031"/>
                </a:lnTo>
                <a:lnTo>
                  <a:pt x="2834" y="2009"/>
                </a:lnTo>
                <a:lnTo>
                  <a:pt x="2770" y="1993"/>
                </a:lnTo>
                <a:lnTo>
                  <a:pt x="2705" y="1982"/>
                </a:lnTo>
                <a:lnTo>
                  <a:pt x="2638" y="1979"/>
                </a:lnTo>
                <a:close/>
                <a:moveTo>
                  <a:pt x="1099" y="1979"/>
                </a:moveTo>
                <a:lnTo>
                  <a:pt x="1539" y="1979"/>
                </a:lnTo>
                <a:lnTo>
                  <a:pt x="1539" y="2418"/>
                </a:lnTo>
                <a:lnTo>
                  <a:pt x="1099" y="2418"/>
                </a:lnTo>
                <a:lnTo>
                  <a:pt x="1099" y="1979"/>
                </a:lnTo>
                <a:close/>
                <a:moveTo>
                  <a:pt x="439" y="1979"/>
                </a:moveTo>
                <a:lnTo>
                  <a:pt x="879" y="1979"/>
                </a:lnTo>
                <a:lnTo>
                  <a:pt x="879" y="2418"/>
                </a:lnTo>
                <a:lnTo>
                  <a:pt x="439" y="2418"/>
                </a:lnTo>
                <a:lnTo>
                  <a:pt x="439" y="1979"/>
                </a:lnTo>
                <a:close/>
                <a:moveTo>
                  <a:pt x="2638" y="1759"/>
                </a:moveTo>
                <a:lnTo>
                  <a:pt x="2714" y="1763"/>
                </a:lnTo>
                <a:lnTo>
                  <a:pt x="2788" y="1772"/>
                </a:lnTo>
                <a:lnTo>
                  <a:pt x="2859" y="1787"/>
                </a:lnTo>
                <a:lnTo>
                  <a:pt x="2929" y="1809"/>
                </a:lnTo>
                <a:lnTo>
                  <a:pt x="2996" y="1835"/>
                </a:lnTo>
                <a:lnTo>
                  <a:pt x="3060" y="1867"/>
                </a:lnTo>
                <a:lnTo>
                  <a:pt x="3121" y="1904"/>
                </a:lnTo>
                <a:lnTo>
                  <a:pt x="3179" y="1945"/>
                </a:lnTo>
                <a:lnTo>
                  <a:pt x="3233" y="1991"/>
                </a:lnTo>
                <a:lnTo>
                  <a:pt x="3284" y="2042"/>
                </a:lnTo>
                <a:lnTo>
                  <a:pt x="3330" y="2096"/>
                </a:lnTo>
                <a:lnTo>
                  <a:pt x="3371" y="2154"/>
                </a:lnTo>
                <a:lnTo>
                  <a:pt x="3409" y="2215"/>
                </a:lnTo>
                <a:lnTo>
                  <a:pt x="3440" y="2279"/>
                </a:lnTo>
                <a:lnTo>
                  <a:pt x="3467" y="2347"/>
                </a:lnTo>
                <a:lnTo>
                  <a:pt x="3488" y="2416"/>
                </a:lnTo>
                <a:lnTo>
                  <a:pt x="3504" y="2489"/>
                </a:lnTo>
                <a:lnTo>
                  <a:pt x="3514" y="2563"/>
                </a:lnTo>
                <a:lnTo>
                  <a:pt x="3517" y="2638"/>
                </a:lnTo>
                <a:lnTo>
                  <a:pt x="3514" y="2714"/>
                </a:lnTo>
                <a:lnTo>
                  <a:pt x="3504" y="2788"/>
                </a:lnTo>
                <a:lnTo>
                  <a:pt x="3488" y="2860"/>
                </a:lnTo>
                <a:lnTo>
                  <a:pt x="3467" y="2929"/>
                </a:lnTo>
                <a:lnTo>
                  <a:pt x="3440" y="2997"/>
                </a:lnTo>
                <a:lnTo>
                  <a:pt x="3409" y="3061"/>
                </a:lnTo>
                <a:lnTo>
                  <a:pt x="3371" y="3123"/>
                </a:lnTo>
                <a:lnTo>
                  <a:pt x="3330" y="3181"/>
                </a:lnTo>
                <a:lnTo>
                  <a:pt x="3284" y="3234"/>
                </a:lnTo>
                <a:lnTo>
                  <a:pt x="3233" y="3284"/>
                </a:lnTo>
                <a:lnTo>
                  <a:pt x="3179" y="3330"/>
                </a:lnTo>
                <a:lnTo>
                  <a:pt x="3121" y="3372"/>
                </a:lnTo>
                <a:lnTo>
                  <a:pt x="3060" y="3410"/>
                </a:lnTo>
                <a:lnTo>
                  <a:pt x="2996" y="3442"/>
                </a:lnTo>
                <a:lnTo>
                  <a:pt x="2929" y="3468"/>
                </a:lnTo>
                <a:lnTo>
                  <a:pt x="2859" y="3490"/>
                </a:lnTo>
                <a:lnTo>
                  <a:pt x="2788" y="3505"/>
                </a:lnTo>
                <a:lnTo>
                  <a:pt x="2714" y="3514"/>
                </a:lnTo>
                <a:lnTo>
                  <a:pt x="2638" y="3518"/>
                </a:lnTo>
                <a:lnTo>
                  <a:pt x="2562" y="3514"/>
                </a:lnTo>
                <a:lnTo>
                  <a:pt x="2487" y="3505"/>
                </a:lnTo>
                <a:lnTo>
                  <a:pt x="2415" y="3490"/>
                </a:lnTo>
                <a:lnTo>
                  <a:pt x="2346" y="3468"/>
                </a:lnTo>
                <a:lnTo>
                  <a:pt x="2279" y="3442"/>
                </a:lnTo>
                <a:lnTo>
                  <a:pt x="2214" y="3410"/>
                </a:lnTo>
                <a:lnTo>
                  <a:pt x="2153" y="3372"/>
                </a:lnTo>
                <a:lnTo>
                  <a:pt x="2096" y="3330"/>
                </a:lnTo>
                <a:lnTo>
                  <a:pt x="2041" y="3284"/>
                </a:lnTo>
                <a:lnTo>
                  <a:pt x="1991" y="3234"/>
                </a:lnTo>
                <a:lnTo>
                  <a:pt x="1945" y="3181"/>
                </a:lnTo>
                <a:lnTo>
                  <a:pt x="1903" y="3123"/>
                </a:lnTo>
                <a:lnTo>
                  <a:pt x="1867" y="3061"/>
                </a:lnTo>
                <a:lnTo>
                  <a:pt x="1835" y="2997"/>
                </a:lnTo>
                <a:lnTo>
                  <a:pt x="1808" y="2929"/>
                </a:lnTo>
                <a:lnTo>
                  <a:pt x="1787" y="2860"/>
                </a:lnTo>
                <a:lnTo>
                  <a:pt x="1771" y="2788"/>
                </a:lnTo>
                <a:lnTo>
                  <a:pt x="1761" y="2714"/>
                </a:lnTo>
                <a:lnTo>
                  <a:pt x="1758" y="2638"/>
                </a:lnTo>
                <a:lnTo>
                  <a:pt x="1761" y="2563"/>
                </a:lnTo>
                <a:lnTo>
                  <a:pt x="1771" y="2489"/>
                </a:lnTo>
                <a:lnTo>
                  <a:pt x="1787" y="2416"/>
                </a:lnTo>
                <a:lnTo>
                  <a:pt x="1808" y="2347"/>
                </a:lnTo>
                <a:lnTo>
                  <a:pt x="1835" y="2279"/>
                </a:lnTo>
                <a:lnTo>
                  <a:pt x="1867" y="2215"/>
                </a:lnTo>
                <a:lnTo>
                  <a:pt x="1903" y="2154"/>
                </a:lnTo>
                <a:lnTo>
                  <a:pt x="1945" y="2096"/>
                </a:lnTo>
                <a:lnTo>
                  <a:pt x="1991" y="2042"/>
                </a:lnTo>
                <a:lnTo>
                  <a:pt x="2041" y="1991"/>
                </a:lnTo>
                <a:lnTo>
                  <a:pt x="2096" y="1945"/>
                </a:lnTo>
                <a:lnTo>
                  <a:pt x="2153" y="1904"/>
                </a:lnTo>
                <a:lnTo>
                  <a:pt x="2214" y="1867"/>
                </a:lnTo>
                <a:lnTo>
                  <a:pt x="2279" y="1835"/>
                </a:lnTo>
                <a:lnTo>
                  <a:pt x="2346" y="1809"/>
                </a:lnTo>
                <a:lnTo>
                  <a:pt x="2415" y="1787"/>
                </a:lnTo>
                <a:lnTo>
                  <a:pt x="2487" y="1772"/>
                </a:lnTo>
                <a:lnTo>
                  <a:pt x="2562" y="1763"/>
                </a:lnTo>
                <a:lnTo>
                  <a:pt x="2638" y="1759"/>
                </a:lnTo>
                <a:close/>
                <a:moveTo>
                  <a:pt x="1758" y="1320"/>
                </a:moveTo>
                <a:lnTo>
                  <a:pt x="2197" y="1320"/>
                </a:lnTo>
                <a:lnTo>
                  <a:pt x="2197" y="1759"/>
                </a:lnTo>
                <a:lnTo>
                  <a:pt x="1758" y="1759"/>
                </a:lnTo>
                <a:lnTo>
                  <a:pt x="1758" y="1320"/>
                </a:lnTo>
                <a:close/>
                <a:moveTo>
                  <a:pt x="1099" y="1320"/>
                </a:moveTo>
                <a:lnTo>
                  <a:pt x="1539" y="1320"/>
                </a:lnTo>
                <a:lnTo>
                  <a:pt x="1539" y="1759"/>
                </a:lnTo>
                <a:lnTo>
                  <a:pt x="1099" y="1759"/>
                </a:lnTo>
                <a:lnTo>
                  <a:pt x="1099" y="1320"/>
                </a:lnTo>
                <a:close/>
                <a:moveTo>
                  <a:pt x="439" y="1320"/>
                </a:moveTo>
                <a:lnTo>
                  <a:pt x="879" y="1320"/>
                </a:lnTo>
                <a:lnTo>
                  <a:pt x="879" y="1759"/>
                </a:lnTo>
                <a:lnTo>
                  <a:pt x="439" y="1759"/>
                </a:lnTo>
                <a:lnTo>
                  <a:pt x="439" y="1320"/>
                </a:lnTo>
                <a:close/>
                <a:moveTo>
                  <a:pt x="238" y="440"/>
                </a:moveTo>
                <a:lnTo>
                  <a:pt x="329" y="440"/>
                </a:lnTo>
                <a:lnTo>
                  <a:pt x="329" y="550"/>
                </a:lnTo>
                <a:lnTo>
                  <a:pt x="332" y="585"/>
                </a:lnTo>
                <a:lnTo>
                  <a:pt x="341" y="619"/>
                </a:lnTo>
                <a:lnTo>
                  <a:pt x="354" y="650"/>
                </a:lnTo>
                <a:lnTo>
                  <a:pt x="372" y="679"/>
                </a:lnTo>
                <a:lnTo>
                  <a:pt x="394" y="705"/>
                </a:lnTo>
                <a:lnTo>
                  <a:pt x="420" y="727"/>
                </a:lnTo>
                <a:lnTo>
                  <a:pt x="448" y="746"/>
                </a:lnTo>
                <a:lnTo>
                  <a:pt x="480" y="758"/>
                </a:lnTo>
                <a:lnTo>
                  <a:pt x="514" y="767"/>
                </a:lnTo>
                <a:lnTo>
                  <a:pt x="550" y="770"/>
                </a:lnTo>
                <a:lnTo>
                  <a:pt x="585" y="767"/>
                </a:lnTo>
                <a:lnTo>
                  <a:pt x="619" y="758"/>
                </a:lnTo>
                <a:lnTo>
                  <a:pt x="650" y="746"/>
                </a:lnTo>
                <a:lnTo>
                  <a:pt x="679" y="727"/>
                </a:lnTo>
                <a:lnTo>
                  <a:pt x="705" y="705"/>
                </a:lnTo>
                <a:lnTo>
                  <a:pt x="727" y="679"/>
                </a:lnTo>
                <a:lnTo>
                  <a:pt x="744" y="650"/>
                </a:lnTo>
                <a:lnTo>
                  <a:pt x="758" y="619"/>
                </a:lnTo>
                <a:lnTo>
                  <a:pt x="767" y="585"/>
                </a:lnTo>
                <a:lnTo>
                  <a:pt x="769" y="550"/>
                </a:lnTo>
                <a:lnTo>
                  <a:pt x="769" y="440"/>
                </a:lnTo>
                <a:lnTo>
                  <a:pt x="2088" y="440"/>
                </a:lnTo>
                <a:lnTo>
                  <a:pt x="2088" y="550"/>
                </a:lnTo>
                <a:lnTo>
                  <a:pt x="2090" y="585"/>
                </a:lnTo>
                <a:lnTo>
                  <a:pt x="2099" y="619"/>
                </a:lnTo>
                <a:lnTo>
                  <a:pt x="2113" y="650"/>
                </a:lnTo>
                <a:lnTo>
                  <a:pt x="2130" y="679"/>
                </a:lnTo>
                <a:lnTo>
                  <a:pt x="2152" y="705"/>
                </a:lnTo>
                <a:lnTo>
                  <a:pt x="2178" y="727"/>
                </a:lnTo>
                <a:lnTo>
                  <a:pt x="2207" y="746"/>
                </a:lnTo>
                <a:lnTo>
                  <a:pt x="2238" y="758"/>
                </a:lnTo>
                <a:lnTo>
                  <a:pt x="2272" y="767"/>
                </a:lnTo>
                <a:lnTo>
                  <a:pt x="2307" y="770"/>
                </a:lnTo>
                <a:lnTo>
                  <a:pt x="2344" y="767"/>
                </a:lnTo>
                <a:lnTo>
                  <a:pt x="2377" y="758"/>
                </a:lnTo>
                <a:lnTo>
                  <a:pt x="2409" y="746"/>
                </a:lnTo>
                <a:lnTo>
                  <a:pt x="2438" y="727"/>
                </a:lnTo>
                <a:lnTo>
                  <a:pt x="2464" y="705"/>
                </a:lnTo>
                <a:lnTo>
                  <a:pt x="2485" y="679"/>
                </a:lnTo>
                <a:lnTo>
                  <a:pt x="2503" y="650"/>
                </a:lnTo>
                <a:lnTo>
                  <a:pt x="2516" y="619"/>
                </a:lnTo>
                <a:lnTo>
                  <a:pt x="2525" y="585"/>
                </a:lnTo>
                <a:lnTo>
                  <a:pt x="2528" y="550"/>
                </a:lnTo>
                <a:lnTo>
                  <a:pt x="2528" y="440"/>
                </a:lnTo>
                <a:lnTo>
                  <a:pt x="2620" y="440"/>
                </a:lnTo>
                <a:lnTo>
                  <a:pt x="2658" y="443"/>
                </a:lnTo>
                <a:lnTo>
                  <a:pt x="2695" y="453"/>
                </a:lnTo>
                <a:lnTo>
                  <a:pt x="2729" y="468"/>
                </a:lnTo>
                <a:lnTo>
                  <a:pt x="2760" y="487"/>
                </a:lnTo>
                <a:lnTo>
                  <a:pt x="2788" y="510"/>
                </a:lnTo>
                <a:lnTo>
                  <a:pt x="2811" y="539"/>
                </a:lnTo>
                <a:lnTo>
                  <a:pt x="2830" y="570"/>
                </a:lnTo>
                <a:lnTo>
                  <a:pt x="2845" y="605"/>
                </a:lnTo>
                <a:lnTo>
                  <a:pt x="2854" y="643"/>
                </a:lnTo>
                <a:lnTo>
                  <a:pt x="2857" y="681"/>
                </a:lnTo>
                <a:lnTo>
                  <a:pt x="2857" y="1539"/>
                </a:lnTo>
                <a:lnTo>
                  <a:pt x="2638" y="1539"/>
                </a:lnTo>
                <a:lnTo>
                  <a:pt x="2638" y="1100"/>
                </a:lnTo>
                <a:lnTo>
                  <a:pt x="220" y="1100"/>
                </a:lnTo>
                <a:lnTo>
                  <a:pt x="220" y="2616"/>
                </a:lnTo>
                <a:lnTo>
                  <a:pt x="222" y="2627"/>
                </a:lnTo>
                <a:lnTo>
                  <a:pt x="229" y="2635"/>
                </a:lnTo>
                <a:lnTo>
                  <a:pt x="238" y="2638"/>
                </a:lnTo>
                <a:lnTo>
                  <a:pt x="1539" y="2638"/>
                </a:lnTo>
                <a:lnTo>
                  <a:pt x="1539" y="2858"/>
                </a:lnTo>
                <a:lnTo>
                  <a:pt x="238" y="2858"/>
                </a:lnTo>
                <a:lnTo>
                  <a:pt x="200" y="2854"/>
                </a:lnTo>
                <a:lnTo>
                  <a:pt x="162" y="2846"/>
                </a:lnTo>
                <a:lnTo>
                  <a:pt x="128" y="2831"/>
                </a:lnTo>
                <a:lnTo>
                  <a:pt x="97" y="2812"/>
                </a:lnTo>
                <a:lnTo>
                  <a:pt x="69" y="2787"/>
                </a:lnTo>
                <a:lnTo>
                  <a:pt x="46" y="2759"/>
                </a:lnTo>
                <a:lnTo>
                  <a:pt x="27" y="2727"/>
                </a:lnTo>
                <a:lnTo>
                  <a:pt x="12" y="2693"/>
                </a:lnTo>
                <a:lnTo>
                  <a:pt x="3" y="2656"/>
                </a:lnTo>
                <a:lnTo>
                  <a:pt x="0" y="2616"/>
                </a:lnTo>
                <a:lnTo>
                  <a:pt x="0" y="681"/>
                </a:lnTo>
                <a:lnTo>
                  <a:pt x="3" y="643"/>
                </a:lnTo>
                <a:lnTo>
                  <a:pt x="12" y="605"/>
                </a:lnTo>
                <a:lnTo>
                  <a:pt x="27" y="570"/>
                </a:lnTo>
                <a:lnTo>
                  <a:pt x="46" y="539"/>
                </a:lnTo>
                <a:lnTo>
                  <a:pt x="69" y="510"/>
                </a:lnTo>
                <a:lnTo>
                  <a:pt x="97" y="487"/>
                </a:lnTo>
                <a:lnTo>
                  <a:pt x="128" y="468"/>
                </a:lnTo>
                <a:lnTo>
                  <a:pt x="162" y="453"/>
                </a:lnTo>
                <a:lnTo>
                  <a:pt x="200" y="443"/>
                </a:lnTo>
                <a:lnTo>
                  <a:pt x="238" y="440"/>
                </a:lnTo>
                <a:close/>
                <a:moveTo>
                  <a:pt x="2307" y="0"/>
                </a:moveTo>
                <a:lnTo>
                  <a:pt x="2333" y="3"/>
                </a:lnTo>
                <a:lnTo>
                  <a:pt x="2356" y="12"/>
                </a:lnTo>
                <a:lnTo>
                  <a:pt x="2377" y="25"/>
                </a:lnTo>
                <a:lnTo>
                  <a:pt x="2393" y="42"/>
                </a:lnTo>
                <a:lnTo>
                  <a:pt x="2407" y="62"/>
                </a:lnTo>
                <a:lnTo>
                  <a:pt x="2414" y="85"/>
                </a:lnTo>
                <a:lnTo>
                  <a:pt x="2418" y="110"/>
                </a:lnTo>
                <a:lnTo>
                  <a:pt x="2418" y="550"/>
                </a:lnTo>
                <a:lnTo>
                  <a:pt x="2414" y="576"/>
                </a:lnTo>
                <a:lnTo>
                  <a:pt x="2407" y="598"/>
                </a:lnTo>
                <a:lnTo>
                  <a:pt x="2393" y="618"/>
                </a:lnTo>
                <a:lnTo>
                  <a:pt x="2377" y="635"/>
                </a:lnTo>
                <a:lnTo>
                  <a:pt x="2356" y="648"/>
                </a:lnTo>
                <a:lnTo>
                  <a:pt x="2333" y="657"/>
                </a:lnTo>
                <a:lnTo>
                  <a:pt x="2307" y="660"/>
                </a:lnTo>
                <a:lnTo>
                  <a:pt x="2283" y="657"/>
                </a:lnTo>
                <a:lnTo>
                  <a:pt x="2259" y="648"/>
                </a:lnTo>
                <a:lnTo>
                  <a:pt x="2239" y="635"/>
                </a:lnTo>
                <a:lnTo>
                  <a:pt x="2222" y="618"/>
                </a:lnTo>
                <a:lnTo>
                  <a:pt x="2209" y="598"/>
                </a:lnTo>
                <a:lnTo>
                  <a:pt x="2201" y="576"/>
                </a:lnTo>
                <a:lnTo>
                  <a:pt x="2197" y="550"/>
                </a:lnTo>
                <a:lnTo>
                  <a:pt x="2197" y="110"/>
                </a:lnTo>
                <a:lnTo>
                  <a:pt x="2201" y="85"/>
                </a:lnTo>
                <a:lnTo>
                  <a:pt x="2209" y="62"/>
                </a:lnTo>
                <a:lnTo>
                  <a:pt x="2222" y="42"/>
                </a:lnTo>
                <a:lnTo>
                  <a:pt x="2239" y="25"/>
                </a:lnTo>
                <a:lnTo>
                  <a:pt x="2259" y="12"/>
                </a:lnTo>
                <a:lnTo>
                  <a:pt x="2283" y="3"/>
                </a:lnTo>
                <a:lnTo>
                  <a:pt x="2307" y="0"/>
                </a:lnTo>
                <a:close/>
                <a:moveTo>
                  <a:pt x="550" y="0"/>
                </a:moveTo>
                <a:lnTo>
                  <a:pt x="574" y="3"/>
                </a:lnTo>
                <a:lnTo>
                  <a:pt x="598" y="12"/>
                </a:lnTo>
                <a:lnTo>
                  <a:pt x="618" y="25"/>
                </a:lnTo>
                <a:lnTo>
                  <a:pt x="635" y="42"/>
                </a:lnTo>
                <a:lnTo>
                  <a:pt x="648" y="62"/>
                </a:lnTo>
                <a:lnTo>
                  <a:pt x="656" y="85"/>
                </a:lnTo>
                <a:lnTo>
                  <a:pt x="660" y="110"/>
                </a:lnTo>
                <a:lnTo>
                  <a:pt x="660" y="550"/>
                </a:lnTo>
                <a:lnTo>
                  <a:pt x="656" y="576"/>
                </a:lnTo>
                <a:lnTo>
                  <a:pt x="648" y="598"/>
                </a:lnTo>
                <a:lnTo>
                  <a:pt x="635" y="618"/>
                </a:lnTo>
                <a:lnTo>
                  <a:pt x="618" y="635"/>
                </a:lnTo>
                <a:lnTo>
                  <a:pt x="598" y="648"/>
                </a:lnTo>
                <a:lnTo>
                  <a:pt x="574" y="657"/>
                </a:lnTo>
                <a:lnTo>
                  <a:pt x="550" y="660"/>
                </a:lnTo>
                <a:lnTo>
                  <a:pt x="524" y="657"/>
                </a:lnTo>
                <a:lnTo>
                  <a:pt x="501" y="648"/>
                </a:lnTo>
                <a:lnTo>
                  <a:pt x="481" y="635"/>
                </a:lnTo>
                <a:lnTo>
                  <a:pt x="464" y="618"/>
                </a:lnTo>
                <a:lnTo>
                  <a:pt x="451" y="598"/>
                </a:lnTo>
                <a:lnTo>
                  <a:pt x="443" y="576"/>
                </a:lnTo>
                <a:lnTo>
                  <a:pt x="439" y="550"/>
                </a:lnTo>
                <a:lnTo>
                  <a:pt x="439" y="110"/>
                </a:lnTo>
                <a:lnTo>
                  <a:pt x="443" y="85"/>
                </a:lnTo>
                <a:lnTo>
                  <a:pt x="451" y="62"/>
                </a:lnTo>
                <a:lnTo>
                  <a:pt x="464" y="42"/>
                </a:lnTo>
                <a:lnTo>
                  <a:pt x="481" y="25"/>
                </a:lnTo>
                <a:lnTo>
                  <a:pt x="501" y="12"/>
                </a:lnTo>
                <a:lnTo>
                  <a:pt x="524" y="3"/>
                </a:lnTo>
                <a:lnTo>
                  <a:pt x="55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3" name="TextBox 24"/>
          <p:cNvSpPr txBox="1"/>
          <p:nvPr/>
        </p:nvSpPr>
        <p:spPr>
          <a:xfrm>
            <a:off x="3192307" y="1003159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65" name="TextBox 25"/>
          <p:cNvSpPr txBox="1"/>
          <p:nvPr/>
        </p:nvSpPr>
        <p:spPr>
          <a:xfrm>
            <a:off x="3192307" y="2642077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4817889" y="5176915"/>
            <a:ext cx="605483" cy="529799"/>
          </a:xfrm>
          <a:custGeom>
            <a:avLst/>
            <a:gdLst>
              <a:gd name="T0" fmla="*/ 2249 w 2905"/>
              <a:gd name="T1" fmla="*/ 239 h 2540"/>
              <a:gd name="T2" fmla="*/ 2885 w 2905"/>
              <a:gd name="T3" fmla="*/ 968 h 2540"/>
              <a:gd name="T4" fmla="*/ 2609 w 2905"/>
              <a:gd name="T5" fmla="*/ 1645 h 2540"/>
              <a:gd name="T6" fmla="*/ 2513 w 2905"/>
              <a:gd name="T7" fmla="*/ 1837 h 2540"/>
              <a:gd name="T8" fmla="*/ 2362 w 2905"/>
              <a:gd name="T9" fmla="*/ 1977 h 2540"/>
              <a:gd name="T10" fmla="*/ 2169 w 2905"/>
              <a:gd name="T11" fmla="*/ 2102 h 2540"/>
              <a:gd name="T12" fmla="*/ 2044 w 2905"/>
              <a:gd name="T13" fmla="*/ 2294 h 2540"/>
              <a:gd name="T14" fmla="*/ 1903 w 2905"/>
              <a:gd name="T15" fmla="*/ 2444 h 2540"/>
              <a:gd name="T16" fmla="*/ 1710 w 2905"/>
              <a:gd name="T17" fmla="*/ 2540 h 2540"/>
              <a:gd name="T18" fmla="*/ 1191 w 2905"/>
              <a:gd name="T19" fmla="*/ 2359 h 2540"/>
              <a:gd name="T20" fmla="*/ 1027 w 2905"/>
              <a:gd name="T21" fmla="*/ 2380 h 2540"/>
              <a:gd name="T22" fmla="*/ 934 w 2905"/>
              <a:gd name="T23" fmla="*/ 2229 h 2540"/>
              <a:gd name="T24" fmla="*/ 907 w 2905"/>
              <a:gd name="T25" fmla="*/ 2175 h 2540"/>
              <a:gd name="T26" fmla="*/ 745 w 2905"/>
              <a:gd name="T27" fmla="*/ 2107 h 2540"/>
              <a:gd name="T28" fmla="*/ 735 w 2905"/>
              <a:gd name="T29" fmla="*/ 1941 h 2540"/>
              <a:gd name="T30" fmla="*/ 612 w 2905"/>
              <a:gd name="T31" fmla="*/ 1952 h 2540"/>
              <a:gd name="T32" fmla="*/ 495 w 2905"/>
              <a:gd name="T33" fmla="*/ 1816 h 2540"/>
              <a:gd name="T34" fmla="*/ 490 w 2905"/>
              <a:gd name="T35" fmla="*/ 1730 h 2540"/>
              <a:gd name="T36" fmla="*/ 323 w 2905"/>
              <a:gd name="T37" fmla="*/ 1690 h 2540"/>
              <a:gd name="T38" fmla="*/ 284 w 2905"/>
              <a:gd name="T39" fmla="*/ 1525 h 2540"/>
              <a:gd name="T40" fmla="*/ 0 w 2905"/>
              <a:gd name="T41" fmla="*/ 904 h 2540"/>
              <a:gd name="T42" fmla="*/ 87 w 2905"/>
              <a:gd name="T43" fmla="*/ 837 h 2540"/>
              <a:gd name="T44" fmla="*/ 629 w 2905"/>
              <a:gd name="T45" fmla="*/ 1240 h 2540"/>
              <a:gd name="T46" fmla="*/ 771 w 2905"/>
              <a:gd name="T47" fmla="*/ 1357 h 2540"/>
              <a:gd name="T48" fmla="*/ 760 w 2905"/>
              <a:gd name="T49" fmla="*/ 1479 h 2540"/>
              <a:gd name="T50" fmla="*/ 927 w 2905"/>
              <a:gd name="T51" fmla="*/ 1489 h 2540"/>
              <a:gd name="T52" fmla="*/ 996 w 2905"/>
              <a:gd name="T53" fmla="*/ 1649 h 2540"/>
              <a:gd name="T54" fmla="*/ 1050 w 2905"/>
              <a:gd name="T55" fmla="*/ 1676 h 2540"/>
              <a:gd name="T56" fmla="*/ 1201 w 2905"/>
              <a:gd name="T57" fmla="*/ 1769 h 2540"/>
              <a:gd name="T58" fmla="*/ 1181 w 2905"/>
              <a:gd name="T59" fmla="*/ 1932 h 2540"/>
              <a:gd name="T60" fmla="*/ 1344 w 2905"/>
              <a:gd name="T61" fmla="*/ 1912 h 2540"/>
              <a:gd name="T62" fmla="*/ 1438 w 2905"/>
              <a:gd name="T63" fmla="*/ 2062 h 2540"/>
              <a:gd name="T64" fmla="*/ 1716 w 2905"/>
              <a:gd name="T65" fmla="*/ 2402 h 2540"/>
              <a:gd name="T66" fmla="*/ 1809 w 2905"/>
              <a:gd name="T67" fmla="*/ 2325 h 2540"/>
              <a:gd name="T68" fmla="*/ 1567 w 2905"/>
              <a:gd name="T69" fmla="*/ 2025 h 2540"/>
              <a:gd name="T70" fmla="*/ 1633 w 2905"/>
              <a:gd name="T71" fmla="*/ 1939 h 2540"/>
              <a:gd name="T72" fmla="*/ 1936 w 2905"/>
              <a:gd name="T73" fmla="*/ 2183 h 2540"/>
              <a:gd name="T74" fmla="*/ 2029 w 2905"/>
              <a:gd name="T75" fmla="*/ 2106 h 2540"/>
              <a:gd name="T76" fmla="*/ 1786 w 2905"/>
              <a:gd name="T77" fmla="*/ 1806 h 2540"/>
              <a:gd name="T78" fmla="*/ 1853 w 2905"/>
              <a:gd name="T79" fmla="*/ 1720 h 2540"/>
              <a:gd name="T80" fmla="*/ 2156 w 2905"/>
              <a:gd name="T81" fmla="*/ 1965 h 2540"/>
              <a:gd name="T82" fmla="*/ 2249 w 2905"/>
              <a:gd name="T83" fmla="*/ 1887 h 2540"/>
              <a:gd name="T84" fmla="*/ 2006 w 2905"/>
              <a:gd name="T85" fmla="*/ 1587 h 2540"/>
              <a:gd name="T86" fmla="*/ 2074 w 2905"/>
              <a:gd name="T87" fmla="*/ 1501 h 2540"/>
              <a:gd name="T88" fmla="*/ 2377 w 2905"/>
              <a:gd name="T89" fmla="*/ 1746 h 2540"/>
              <a:gd name="T90" fmla="*/ 2469 w 2905"/>
              <a:gd name="T91" fmla="*/ 1669 h 2540"/>
              <a:gd name="T92" fmla="*/ 2438 w 2905"/>
              <a:gd name="T93" fmla="*/ 1591 h 2540"/>
              <a:gd name="T94" fmla="*/ 2295 w 2905"/>
              <a:gd name="T95" fmla="*/ 1449 h 2540"/>
              <a:gd name="T96" fmla="*/ 2062 w 2905"/>
              <a:gd name="T97" fmla="*/ 1218 h 2540"/>
              <a:gd name="T98" fmla="*/ 1813 w 2905"/>
              <a:gd name="T99" fmla="*/ 970 h 2540"/>
              <a:gd name="T100" fmla="*/ 1616 w 2905"/>
              <a:gd name="T101" fmla="*/ 775 h 2540"/>
              <a:gd name="T102" fmla="*/ 1537 w 2905"/>
              <a:gd name="T103" fmla="*/ 706 h 2540"/>
              <a:gd name="T104" fmla="*/ 1428 w 2905"/>
              <a:gd name="T105" fmla="*/ 754 h 2540"/>
              <a:gd name="T106" fmla="*/ 1226 w 2905"/>
              <a:gd name="T107" fmla="*/ 1069 h 2540"/>
              <a:gd name="T108" fmla="*/ 976 w 2905"/>
              <a:gd name="T109" fmla="*/ 1147 h 2540"/>
              <a:gd name="T110" fmla="*/ 796 w 2905"/>
              <a:gd name="T111" fmla="*/ 1004 h 2540"/>
              <a:gd name="T112" fmla="*/ 1064 w 2905"/>
              <a:gd name="T113" fmla="*/ 203 h 2540"/>
              <a:gd name="T114" fmla="*/ 1158 w 2905"/>
              <a:gd name="T115" fmla="*/ 94 h 2540"/>
              <a:gd name="T116" fmla="*/ 1338 w 2905"/>
              <a:gd name="T117" fmla="*/ 10 h 2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05" h="2540">
                <a:moveTo>
                  <a:pt x="1451" y="0"/>
                </a:moveTo>
                <a:lnTo>
                  <a:pt x="1493" y="3"/>
                </a:lnTo>
                <a:lnTo>
                  <a:pt x="1538" y="11"/>
                </a:lnTo>
                <a:lnTo>
                  <a:pt x="1585" y="23"/>
                </a:lnTo>
                <a:lnTo>
                  <a:pt x="2221" y="222"/>
                </a:lnTo>
                <a:lnTo>
                  <a:pt x="2236" y="229"/>
                </a:lnTo>
                <a:lnTo>
                  <a:pt x="2249" y="239"/>
                </a:lnTo>
                <a:lnTo>
                  <a:pt x="2885" y="870"/>
                </a:lnTo>
                <a:lnTo>
                  <a:pt x="2896" y="886"/>
                </a:lnTo>
                <a:lnTo>
                  <a:pt x="2903" y="902"/>
                </a:lnTo>
                <a:lnTo>
                  <a:pt x="2905" y="919"/>
                </a:lnTo>
                <a:lnTo>
                  <a:pt x="2903" y="936"/>
                </a:lnTo>
                <a:lnTo>
                  <a:pt x="2896" y="954"/>
                </a:lnTo>
                <a:lnTo>
                  <a:pt x="2885" y="968"/>
                </a:lnTo>
                <a:lnTo>
                  <a:pt x="2445" y="1405"/>
                </a:lnTo>
                <a:lnTo>
                  <a:pt x="2552" y="1511"/>
                </a:lnTo>
                <a:lnTo>
                  <a:pt x="2572" y="1534"/>
                </a:lnTo>
                <a:lnTo>
                  <a:pt x="2588" y="1560"/>
                </a:lnTo>
                <a:lnTo>
                  <a:pt x="2599" y="1587"/>
                </a:lnTo>
                <a:lnTo>
                  <a:pt x="2606" y="1615"/>
                </a:lnTo>
                <a:lnTo>
                  <a:pt x="2609" y="1645"/>
                </a:lnTo>
                <a:lnTo>
                  <a:pt x="2608" y="1675"/>
                </a:lnTo>
                <a:lnTo>
                  <a:pt x="2603" y="1705"/>
                </a:lnTo>
                <a:lnTo>
                  <a:pt x="2594" y="1734"/>
                </a:lnTo>
                <a:lnTo>
                  <a:pt x="2580" y="1762"/>
                </a:lnTo>
                <a:lnTo>
                  <a:pt x="2562" y="1790"/>
                </a:lnTo>
                <a:lnTo>
                  <a:pt x="2540" y="1815"/>
                </a:lnTo>
                <a:lnTo>
                  <a:pt x="2513" y="1837"/>
                </a:lnTo>
                <a:lnTo>
                  <a:pt x="2484" y="1857"/>
                </a:lnTo>
                <a:lnTo>
                  <a:pt x="2453" y="1870"/>
                </a:lnTo>
                <a:lnTo>
                  <a:pt x="2421" y="1879"/>
                </a:lnTo>
                <a:lnTo>
                  <a:pt x="2389" y="1883"/>
                </a:lnTo>
                <a:lnTo>
                  <a:pt x="2385" y="1915"/>
                </a:lnTo>
                <a:lnTo>
                  <a:pt x="2376" y="1947"/>
                </a:lnTo>
                <a:lnTo>
                  <a:pt x="2362" y="1977"/>
                </a:lnTo>
                <a:lnTo>
                  <a:pt x="2343" y="2007"/>
                </a:lnTo>
                <a:lnTo>
                  <a:pt x="2319" y="2033"/>
                </a:lnTo>
                <a:lnTo>
                  <a:pt x="2293" y="2056"/>
                </a:lnTo>
                <a:lnTo>
                  <a:pt x="2263" y="2075"/>
                </a:lnTo>
                <a:lnTo>
                  <a:pt x="2233" y="2089"/>
                </a:lnTo>
                <a:lnTo>
                  <a:pt x="2201" y="2098"/>
                </a:lnTo>
                <a:lnTo>
                  <a:pt x="2169" y="2102"/>
                </a:lnTo>
                <a:lnTo>
                  <a:pt x="2164" y="2134"/>
                </a:lnTo>
                <a:lnTo>
                  <a:pt x="2155" y="2166"/>
                </a:lnTo>
                <a:lnTo>
                  <a:pt x="2142" y="2196"/>
                </a:lnTo>
                <a:lnTo>
                  <a:pt x="2123" y="2226"/>
                </a:lnTo>
                <a:lnTo>
                  <a:pt x="2100" y="2252"/>
                </a:lnTo>
                <a:lnTo>
                  <a:pt x="2073" y="2275"/>
                </a:lnTo>
                <a:lnTo>
                  <a:pt x="2044" y="2294"/>
                </a:lnTo>
                <a:lnTo>
                  <a:pt x="2012" y="2308"/>
                </a:lnTo>
                <a:lnTo>
                  <a:pt x="1981" y="2316"/>
                </a:lnTo>
                <a:lnTo>
                  <a:pt x="1948" y="2321"/>
                </a:lnTo>
                <a:lnTo>
                  <a:pt x="1944" y="2352"/>
                </a:lnTo>
                <a:lnTo>
                  <a:pt x="1935" y="2385"/>
                </a:lnTo>
                <a:lnTo>
                  <a:pt x="1922" y="2415"/>
                </a:lnTo>
                <a:lnTo>
                  <a:pt x="1903" y="2444"/>
                </a:lnTo>
                <a:lnTo>
                  <a:pt x="1880" y="2471"/>
                </a:lnTo>
                <a:lnTo>
                  <a:pt x="1854" y="2492"/>
                </a:lnTo>
                <a:lnTo>
                  <a:pt x="1828" y="2510"/>
                </a:lnTo>
                <a:lnTo>
                  <a:pt x="1799" y="2524"/>
                </a:lnTo>
                <a:lnTo>
                  <a:pt x="1770" y="2533"/>
                </a:lnTo>
                <a:lnTo>
                  <a:pt x="1739" y="2539"/>
                </a:lnTo>
                <a:lnTo>
                  <a:pt x="1710" y="2540"/>
                </a:lnTo>
                <a:lnTo>
                  <a:pt x="1680" y="2537"/>
                </a:lnTo>
                <a:lnTo>
                  <a:pt x="1650" y="2530"/>
                </a:lnTo>
                <a:lnTo>
                  <a:pt x="1623" y="2519"/>
                </a:lnTo>
                <a:lnTo>
                  <a:pt x="1597" y="2503"/>
                </a:lnTo>
                <a:lnTo>
                  <a:pt x="1574" y="2483"/>
                </a:lnTo>
                <a:lnTo>
                  <a:pt x="1320" y="2231"/>
                </a:lnTo>
                <a:lnTo>
                  <a:pt x="1191" y="2359"/>
                </a:lnTo>
                <a:lnTo>
                  <a:pt x="1172" y="2375"/>
                </a:lnTo>
                <a:lnTo>
                  <a:pt x="1150" y="2387"/>
                </a:lnTo>
                <a:lnTo>
                  <a:pt x="1127" y="2394"/>
                </a:lnTo>
                <a:lnTo>
                  <a:pt x="1102" y="2396"/>
                </a:lnTo>
                <a:lnTo>
                  <a:pt x="1077" y="2395"/>
                </a:lnTo>
                <a:lnTo>
                  <a:pt x="1052" y="2389"/>
                </a:lnTo>
                <a:lnTo>
                  <a:pt x="1027" y="2380"/>
                </a:lnTo>
                <a:lnTo>
                  <a:pt x="1005" y="2365"/>
                </a:lnTo>
                <a:lnTo>
                  <a:pt x="983" y="2347"/>
                </a:lnTo>
                <a:lnTo>
                  <a:pt x="965" y="2326"/>
                </a:lnTo>
                <a:lnTo>
                  <a:pt x="951" y="2303"/>
                </a:lnTo>
                <a:lnTo>
                  <a:pt x="941" y="2278"/>
                </a:lnTo>
                <a:lnTo>
                  <a:pt x="935" y="2254"/>
                </a:lnTo>
                <a:lnTo>
                  <a:pt x="934" y="2229"/>
                </a:lnTo>
                <a:lnTo>
                  <a:pt x="936" y="2204"/>
                </a:lnTo>
                <a:lnTo>
                  <a:pt x="944" y="2181"/>
                </a:lnTo>
                <a:lnTo>
                  <a:pt x="955" y="2160"/>
                </a:lnTo>
                <a:lnTo>
                  <a:pt x="971" y="2140"/>
                </a:lnTo>
                <a:lnTo>
                  <a:pt x="952" y="2157"/>
                </a:lnTo>
                <a:lnTo>
                  <a:pt x="930" y="2168"/>
                </a:lnTo>
                <a:lnTo>
                  <a:pt x="907" y="2175"/>
                </a:lnTo>
                <a:lnTo>
                  <a:pt x="882" y="2178"/>
                </a:lnTo>
                <a:lnTo>
                  <a:pt x="857" y="2176"/>
                </a:lnTo>
                <a:lnTo>
                  <a:pt x="832" y="2170"/>
                </a:lnTo>
                <a:lnTo>
                  <a:pt x="808" y="2161"/>
                </a:lnTo>
                <a:lnTo>
                  <a:pt x="784" y="2147"/>
                </a:lnTo>
                <a:lnTo>
                  <a:pt x="763" y="2128"/>
                </a:lnTo>
                <a:lnTo>
                  <a:pt x="745" y="2107"/>
                </a:lnTo>
                <a:lnTo>
                  <a:pt x="730" y="2084"/>
                </a:lnTo>
                <a:lnTo>
                  <a:pt x="721" y="2060"/>
                </a:lnTo>
                <a:lnTo>
                  <a:pt x="715" y="2035"/>
                </a:lnTo>
                <a:lnTo>
                  <a:pt x="714" y="2011"/>
                </a:lnTo>
                <a:lnTo>
                  <a:pt x="716" y="1986"/>
                </a:lnTo>
                <a:lnTo>
                  <a:pt x="723" y="1963"/>
                </a:lnTo>
                <a:lnTo>
                  <a:pt x="735" y="1941"/>
                </a:lnTo>
                <a:lnTo>
                  <a:pt x="751" y="1922"/>
                </a:lnTo>
                <a:lnTo>
                  <a:pt x="731" y="1938"/>
                </a:lnTo>
                <a:lnTo>
                  <a:pt x="710" y="1949"/>
                </a:lnTo>
                <a:lnTo>
                  <a:pt x="686" y="1956"/>
                </a:lnTo>
                <a:lnTo>
                  <a:pt x="662" y="1959"/>
                </a:lnTo>
                <a:lnTo>
                  <a:pt x="636" y="1957"/>
                </a:lnTo>
                <a:lnTo>
                  <a:pt x="612" y="1952"/>
                </a:lnTo>
                <a:lnTo>
                  <a:pt x="588" y="1942"/>
                </a:lnTo>
                <a:lnTo>
                  <a:pt x="564" y="1928"/>
                </a:lnTo>
                <a:lnTo>
                  <a:pt x="543" y="1909"/>
                </a:lnTo>
                <a:lnTo>
                  <a:pt x="524" y="1888"/>
                </a:lnTo>
                <a:lnTo>
                  <a:pt x="511" y="1866"/>
                </a:lnTo>
                <a:lnTo>
                  <a:pt x="501" y="1841"/>
                </a:lnTo>
                <a:lnTo>
                  <a:pt x="495" y="1816"/>
                </a:lnTo>
                <a:lnTo>
                  <a:pt x="494" y="1792"/>
                </a:lnTo>
                <a:lnTo>
                  <a:pt x="497" y="1767"/>
                </a:lnTo>
                <a:lnTo>
                  <a:pt x="504" y="1744"/>
                </a:lnTo>
                <a:lnTo>
                  <a:pt x="515" y="1722"/>
                </a:lnTo>
                <a:lnTo>
                  <a:pt x="530" y="1703"/>
                </a:lnTo>
                <a:lnTo>
                  <a:pt x="511" y="1719"/>
                </a:lnTo>
                <a:lnTo>
                  <a:pt x="490" y="1730"/>
                </a:lnTo>
                <a:lnTo>
                  <a:pt x="466" y="1737"/>
                </a:lnTo>
                <a:lnTo>
                  <a:pt x="442" y="1740"/>
                </a:lnTo>
                <a:lnTo>
                  <a:pt x="417" y="1738"/>
                </a:lnTo>
                <a:lnTo>
                  <a:pt x="392" y="1733"/>
                </a:lnTo>
                <a:lnTo>
                  <a:pt x="367" y="1723"/>
                </a:lnTo>
                <a:lnTo>
                  <a:pt x="344" y="1709"/>
                </a:lnTo>
                <a:lnTo>
                  <a:pt x="323" y="1690"/>
                </a:lnTo>
                <a:lnTo>
                  <a:pt x="305" y="1670"/>
                </a:lnTo>
                <a:lnTo>
                  <a:pt x="291" y="1647"/>
                </a:lnTo>
                <a:lnTo>
                  <a:pt x="281" y="1622"/>
                </a:lnTo>
                <a:lnTo>
                  <a:pt x="275" y="1597"/>
                </a:lnTo>
                <a:lnTo>
                  <a:pt x="273" y="1573"/>
                </a:lnTo>
                <a:lnTo>
                  <a:pt x="276" y="1549"/>
                </a:lnTo>
                <a:lnTo>
                  <a:pt x="284" y="1525"/>
                </a:lnTo>
                <a:lnTo>
                  <a:pt x="295" y="1504"/>
                </a:lnTo>
                <a:lnTo>
                  <a:pt x="311" y="1485"/>
                </a:lnTo>
                <a:lnTo>
                  <a:pt x="432" y="1363"/>
                </a:lnTo>
                <a:lnTo>
                  <a:pt x="20" y="952"/>
                </a:lnTo>
                <a:lnTo>
                  <a:pt x="9" y="938"/>
                </a:lnTo>
                <a:lnTo>
                  <a:pt x="2" y="921"/>
                </a:lnTo>
                <a:lnTo>
                  <a:pt x="0" y="904"/>
                </a:lnTo>
                <a:lnTo>
                  <a:pt x="2" y="887"/>
                </a:lnTo>
                <a:lnTo>
                  <a:pt x="9" y="870"/>
                </a:lnTo>
                <a:lnTo>
                  <a:pt x="20" y="855"/>
                </a:lnTo>
                <a:lnTo>
                  <a:pt x="35" y="844"/>
                </a:lnTo>
                <a:lnTo>
                  <a:pt x="51" y="837"/>
                </a:lnTo>
                <a:lnTo>
                  <a:pt x="69" y="835"/>
                </a:lnTo>
                <a:lnTo>
                  <a:pt x="87" y="837"/>
                </a:lnTo>
                <a:lnTo>
                  <a:pt x="103" y="844"/>
                </a:lnTo>
                <a:lnTo>
                  <a:pt x="118" y="855"/>
                </a:lnTo>
                <a:lnTo>
                  <a:pt x="531" y="1267"/>
                </a:lnTo>
                <a:lnTo>
                  <a:pt x="554" y="1253"/>
                </a:lnTo>
                <a:lnTo>
                  <a:pt x="577" y="1243"/>
                </a:lnTo>
                <a:lnTo>
                  <a:pt x="603" y="1239"/>
                </a:lnTo>
                <a:lnTo>
                  <a:pt x="629" y="1240"/>
                </a:lnTo>
                <a:lnTo>
                  <a:pt x="656" y="1245"/>
                </a:lnTo>
                <a:lnTo>
                  <a:pt x="681" y="1255"/>
                </a:lnTo>
                <a:lnTo>
                  <a:pt x="706" y="1269"/>
                </a:lnTo>
                <a:lnTo>
                  <a:pt x="728" y="1288"/>
                </a:lnTo>
                <a:lnTo>
                  <a:pt x="747" y="1309"/>
                </a:lnTo>
                <a:lnTo>
                  <a:pt x="761" y="1333"/>
                </a:lnTo>
                <a:lnTo>
                  <a:pt x="771" y="1357"/>
                </a:lnTo>
                <a:lnTo>
                  <a:pt x="776" y="1381"/>
                </a:lnTo>
                <a:lnTo>
                  <a:pt x="778" y="1407"/>
                </a:lnTo>
                <a:lnTo>
                  <a:pt x="775" y="1431"/>
                </a:lnTo>
                <a:lnTo>
                  <a:pt x="768" y="1454"/>
                </a:lnTo>
                <a:lnTo>
                  <a:pt x="757" y="1476"/>
                </a:lnTo>
                <a:lnTo>
                  <a:pt x="741" y="1495"/>
                </a:lnTo>
                <a:lnTo>
                  <a:pt x="760" y="1479"/>
                </a:lnTo>
                <a:lnTo>
                  <a:pt x="781" y="1467"/>
                </a:lnTo>
                <a:lnTo>
                  <a:pt x="805" y="1460"/>
                </a:lnTo>
                <a:lnTo>
                  <a:pt x="829" y="1457"/>
                </a:lnTo>
                <a:lnTo>
                  <a:pt x="855" y="1459"/>
                </a:lnTo>
                <a:lnTo>
                  <a:pt x="879" y="1464"/>
                </a:lnTo>
                <a:lnTo>
                  <a:pt x="904" y="1475"/>
                </a:lnTo>
                <a:lnTo>
                  <a:pt x="927" y="1489"/>
                </a:lnTo>
                <a:lnTo>
                  <a:pt x="949" y="1507"/>
                </a:lnTo>
                <a:lnTo>
                  <a:pt x="967" y="1528"/>
                </a:lnTo>
                <a:lnTo>
                  <a:pt x="981" y="1551"/>
                </a:lnTo>
                <a:lnTo>
                  <a:pt x="990" y="1575"/>
                </a:lnTo>
                <a:lnTo>
                  <a:pt x="997" y="1600"/>
                </a:lnTo>
                <a:lnTo>
                  <a:pt x="998" y="1625"/>
                </a:lnTo>
                <a:lnTo>
                  <a:pt x="996" y="1649"/>
                </a:lnTo>
                <a:lnTo>
                  <a:pt x="988" y="1672"/>
                </a:lnTo>
                <a:lnTo>
                  <a:pt x="977" y="1694"/>
                </a:lnTo>
                <a:lnTo>
                  <a:pt x="961" y="1714"/>
                </a:lnTo>
                <a:lnTo>
                  <a:pt x="980" y="1698"/>
                </a:lnTo>
                <a:lnTo>
                  <a:pt x="1002" y="1686"/>
                </a:lnTo>
                <a:lnTo>
                  <a:pt x="1025" y="1679"/>
                </a:lnTo>
                <a:lnTo>
                  <a:pt x="1050" y="1676"/>
                </a:lnTo>
                <a:lnTo>
                  <a:pt x="1075" y="1678"/>
                </a:lnTo>
                <a:lnTo>
                  <a:pt x="1100" y="1683"/>
                </a:lnTo>
                <a:lnTo>
                  <a:pt x="1124" y="1693"/>
                </a:lnTo>
                <a:lnTo>
                  <a:pt x="1148" y="1708"/>
                </a:lnTo>
                <a:lnTo>
                  <a:pt x="1169" y="1725"/>
                </a:lnTo>
                <a:lnTo>
                  <a:pt x="1187" y="1746"/>
                </a:lnTo>
                <a:lnTo>
                  <a:pt x="1201" y="1769"/>
                </a:lnTo>
                <a:lnTo>
                  <a:pt x="1211" y="1794"/>
                </a:lnTo>
                <a:lnTo>
                  <a:pt x="1217" y="1818"/>
                </a:lnTo>
                <a:lnTo>
                  <a:pt x="1218" y="1843"/>
                </a:lnTo>
                <a:lnTo>
                  <a:pt x="1215" y="1868"/>
                </a:lnTo>
                <a:lnTo>
                  <a:pt x="1208" y="1891"/>
                </a:lnTo>
                <a:lnTo>
                  <a:pt x="1196" y="1912"/>
                </a:lnTo>
                <a:lnTo>
                  <a:pt x="1181" y="1932"/>
                </a:lnTo>
                <a:lnTo>
                  <a:pt x="1201" y="1916"/>
                </a:lnTo>
                <a:lnTo>
                  <a:pt x="1222" y="1905"/>
                </a:lnTo>
                <a:lnTo>
                  <a:pt x="1245" y="1898"/>
                </a:lnTo>
                <a:lnTo>
                  <a:pt x="1270" y="1895"/>
                </a:lnTo>
                <a:lnTo>
                  <a:pt x="1294" y="1896"/>
                </a:lnTo>
                <a:lnTo>
                  <a:pt x="1320" y="1902"/>
                </a:lnTo>
                <a:lnTo>
                  <a:pt x="1344" y="1912"/>
                </a:lnTo>
                <a:lnTo>
                  <a:pt x="1367" y="1926"/>
                </a:lnTo>
                <a:lnTo>
                  <a:pt x="1388" y="1944"/>
                </a:lnTo>
                <a:lnTo>
                  <a:pt x="1407" y="1965"/>
                </a:lnTo>
                <a:lnTo>
                  <a:pt x="1421" y="1988"/>
                </a:lnTo>
                <a:lnTo>
                  <a:pt x="1431" y="2013"/>
                </a:lnTo>
                <a:lnTo>
                  <a:pt x="1436" y="2037"/>
                </a:lnTo>
                <a:lnTo>
                  <a:pt x="1438" y="2062"/>
                </a:lnTo>
                <a:lnTo>
                  <a:pt x="1435" y="2087"/>
                </a:lnTo>
                <a:lnTo>
                  <a:pt x="1428" y="2110"/>
                </a:lnTo>
                <a:lnTo>
                  <a:pt x="1416" y="2131"/>
                </a:lnTo>
                <a:lnTo>
                  <a:pt x="1672" y="2386"/>
                </a:lnTo>
                <a:lnTo>
                  <a:pt x="1685" y="2395"/>
                </a:lnTo>
                <a:lnTo>
                  <a:pt x="1699" y="2401"/>
                </a:lnTo>
                <a:lnTo>
                  <a:pt x="1716" y="2402"/>
                </a:lnTo>
                <a:lnTo>
                  <a:pt x="1733" y="2400"/>
                </a:lnTo>
                <a:lnTo>
                  <a:pt x="1750" y="2395"/>
                </a:lnTo>
                <a:lnTo>
                  <a:pt x="1767" y="2386"/>
                </a:lnTo>
                <a:lnTo>
                  <a:pt x="1782" y="2374"/>
                </a:lnTo>
                <a:lnTo>
                  <a:pt x="1794" y="2358"/>
                </a:lnTo>
                <a:lnTo>
                  <a:pt x="1803" y="2342"/>
                </a:lnTo>
                <a:lnTo>
                  <a:pt x="1809" y="2325"/>
                </a:lnTo>
                <a:lnTo>
                  <a:pt x="1811" y="2308"/>
                </a:lnTo>
                <a:lnTo>
                  <a:pt x="1809" y="2291"/>
                </a:lnTo>
                <a:lnTo>
                  <a:pt x="1803" y="2276"/>
                </a:lnTo>
                <a:lnTo>
                  <a:pt x="1794" y="2264"/>
                </a:lnTo>
                <a:lnTo>
                  <a:pt x="1584" y="2055"/>
                </a:lnTo>
                <a:lnTo>
                  <a:pt x="1573" y="2041"/>
                </a:lnTo>
                <a:lnTo>
                  <a:pt x="1567" y="2025"/>
                </a:lnTo>
                <a:lnTo>
                  <a:pt x="1564" y="2007"/>
                </a:lnTo>
                <a:lnTo>
                  <a:pt x="1567" y="1989"/>
                </a:lnTo>
                <a:lnTo>
                  <a:pt x="1573" y="1973"/>
                </a:lnTo>
                <a:lnTo>
                  <a:pt x="1584" y="1958"/>
                </a:lnTo>
                <a:lnTo>
                  <a:pt x="1599" y="1947"/>
                </a:lnTo>
                <a:lnTo>
                  <a:pt x="1616" y="1941"/>
                </a:lnTo>
                <a:lnTo>
                  <a:pt x="1633" y="1939"/>
                </a:lnTo>
                <a:lnTo>
                  <a:pt x="1650" y="1941"/>
                </a:lnTo>
                <a:lnTo>
                  <a:pt x="1668" y="1947"/>
                </a:lnTo>
                <a:lnTo>
                  <a:pt x="1682" y="1958"/>
                </a:lnTo>
                <a:lnTo>
                  <a:pt x="1892" y="2167"/>
                </a:lnTo>
                <a:lnTo>
                  <a:pt x="1904" y="2176"/>
                </a:lnTo>
                <a:lnTo>
                  <a:pt x="1920" y="2182"/>
                </a:lnTo>
                <a:lnTo>
                  <a:pt x="1936" y="2183"/>
                </a:lnTo>
                <a:lnTo>
                  <a:pt x="1953" y="2182"/>
                </a:lnTo>
                <a:lnTo>
                  <a:pt x="1971" y="2176"/>
                </a:lnTo>
                <a:lnTo>
                  <a:pt x="1987" y="2167"/>
                </a:lnTo>
                <a:lnTo>
                  <a:pt x="2002" y="2155"/>
                </a:lnTo>
                <a:lnTo>
                  <a:pt x="2015" y="2139"/>
                </a:lnTo>
                <a:lnTo>
                  <a:pt x="2024" y="2123"/>
                </a:lnTo>
                <a:lnTo>
                  <a:pt x="2029" y="2106"/>
                </a:lnTo>
                <a:lnTo>
                  <a:pt x="2031" y="2089"/>
                </a:lnTo>
                <a:lnTo>
                  <a:pt x="2029" y="2073"/>
                </a:lnTo>
                <a:lnTo>
                  <a:pt x="2024" y="2058"/>
                </a:lnTo>
                <a:lnTo>
                  <a:pt x="2015" y="2045"/>
                </a:lnTo>
                <a:lnTo>
                  <a:pt x="1804" y="1837"/>
                </a:lnTo>
                <a:lnTo>
                  <a:pt x="1793" y="1822"/>
                </a:lnTo>
                <a:lnTo>
                  <a:pt x="1786" y="1806"/>
                </a:lnTo>
                <a:lnTo>
                  <a:pt x="1784" y="1788"/>
                </a:lnTo>
                <a:lnTo>
                  <a:pt x="1786" y="1770"/>
                </a:lnTo>
                <a:lnTo>
                  <a:pt x="1793" y="1754"/>
                </a:lnTo>
                <a:lnTo>
                  <a:pt x="1804" y="1740"/>
                </a:lnTo>
                <a:lnTo>
                  <a:pt x="1820" y="1729"/>
                </a:lnTo>
                <a:lnTo>
                  <a:pt x="1836" y="1722"/>
                </a:lnTo>
                <a:lnTo>
                  <a:pt x="1853" y="1720"/>
                </a:lnTo>
                <a:lnTo>
                  <a:pt x="1871" y="1722"/>
                </a:lnTo>
                <a:lnTo>
                  <a:pt x="1887" y="1729"/>
                </a:lnTo>
                <a:lnTo>
                  <a:pt x="1902" y="1740"/>
                </a:lnTo>
                <a:lnTo>
                  <a:pt x="2112" y="1948"/>
                </a:lnTo>
                <a:lnTo>
                  <a:pt x="2125" y="1957"/>
                </a:lnTo>
                <a:lnTo>
                  <a:pt x="2140" y="1963"/>
                </a:lnTo>
                <a:lnTo>
                  <a:pt x="2156" y="1965"/>
                </a:lnTo>
                <a:lnTo>
                  <a:pt x="2174" y="1963"/>
                </a:lnTo>
                <a:lnTo>
                  <a:pt x="2190" y="1957"/>
                </a:lnTo>
                <a:lnTo>
                  <a:pt x="2207" y="1949"/>
                </a:lnTo>
                <a:lnTo>
                  <a:pt x="2223" y="1936"/>
                </a:lnTo>
                <a:lnTo>
                  <a:pt x="2235" y="1920"/>
                </a:lnTo>
                <a:lnTo>
                  <a:pt x="2244" y="1904"/>
                </a:lnTo>
                <a:lnTo>
                  <a:pt x="2249" y="1887"/>
                </a:lnTo>
                <a:lnTo>
                  <a:pt x="2251" y="1871"/>
                </a:lnTo>
                <a:lnTo>
                  <a:pt x="2249" y="1855"/>
                </a:lnTo>
                <a:lnTo>
                  <a:pt x="2244" y="1839"/>
                </a:lnTo>
                <a:lnTo>
                  <a:pt x="2234" y="1826"/>
                </a:lnTo>
                <a:lnTo>
                  <a:pt x="2025" y="1618"/>
                </a:lnTo>
                <a:lnTo>
                  <a:pt x="2013" y="1603"/>
                </a:lnTo>
                <a:lnTo>
                  <a:pt x="2006" y="1587"/>
                </a:lnTo>
                <a:lnTo>
                  <a:pt x="2004" y="1570"/>
                </a:lnTo>
                <a:lnTo>
                  <a:pt x="2006" y="1553"/>
                </a:lnTo>
                <a:lnTo>
                  <a:pt x="2013" y="1535"/>
                </a:lnTo>
                <a:lnTo>
                  <a:pt x="2025" y="1521"/>
                </a:lnTo>
                <a:lnTo>
                  <a:pt x="2039" y="1510"/>
                </a:lnTo>
                <a:lnTo>
                  <a:pt x="2055" y="1503"/>
                </a:lnTo>
                <a:lnTo>
                  <a:pt x="2074" y="1501"/>
                </a:lnTo>
                <a:lnTo>
                  <a:pt x="2091" y="1503"/>
                </a:lnTo>
                <a:lnTo>
                  <a:pt x="2107" y="1510"/>
                </a:lnTo>
                <a:lnTo>
                  <a:pt x="2122" y="1521"/>
                </a:lnTo>
                <a:lnTo>
                  <a:pt x="2332" y="1729"/>
                </a:lnTo>
                <a:lnTo>
                  <a:pt x="2345" y="1739"/>
                </a:lnTo>
                <a:lnTo>
                  <a:pt x="2359" y="1744"/>
                </a:lnTo>
                <a:lnTo>
                  <a:pt x="2377" y="1746"/>
                </a:lnTo>
                <a:lnTo>
                  <a:pt x="2393" y="1744"/>
                </a:lnTo>
                <a:lnTo>
                  <a:pt x="2410" y="1739"/>
                </a:lnTo>
                <a:lnTo>
                  <a:pt x="2427" y="1730"/>
                </a:lnTo>
                <a:lnTo>
                  <a:pt x="2442" y="1718"/>
                </a:lnTo>
                <a:lnTo>
                  <a:pt x="2455" y="1703"/>
                </a:lnTo>
                <a:lnTo>
                  <a:pt x="2463" y="1685"/>
                </a:lnTo>
                <a:lnTo>
                  <a:pt x="2469" y="1669"/>
                </a:lnTo>
                <a:lnTo>
                  <a:pt x="2471" y="1652"/>
                </a:lnTo>
                <a:lnTo>
                  <a:pt x="2469" y="1636"/>
                </a:lnTo>
                <a:lnTo>
                  <a:pt x="2463" y="1620"/>
                </a:lnTo>
                <a:lnTo>
                  <a:pt x="2454" y="1608"/>
                </a:lnTo>
                <a:lnTo>
                  <a:pt x="2452" y="1606"/>
                </a:lnTo>
                <a:lnTo>
                  <a:pt x="2447" y="1600"/>
                </a:lnTo>
                <a:lnTo>
                  <a:pt x="2438" y="1591"/>
                </a:lnTo>
                <a:lnTo>
                  <a:pt x="2426" y="1579"/>
                </a:lnTo>
                <a:lnTo>
                  <a:pt x="2410" y="1564"/>
                </a:lnTo>
                <a:lnTo>
                  <a:pt x="2392" y="1545"/>
                </a:lnTo>
                <a:lnTo>
                  <a:pt x="2372" y="1525"/>
                </a:lnTo>
                <a:lnTo>
                  <a:pt x="2348" y="1502"/>
                </a:lnTo>
                <a:lnTo>
                  <a:pt x="2323" y="1477"/>
                </a:lnTo>
                <a:lnTo>
                  <a:pt x="2295" y="1449"/>
                </a:lnTo>
                <a:lnTo>
                  <a:pt x="2265" y="1420"/>
                </a:lnTo>
                <a:lnTo>
                  <a:pt x="2235" y="1389"/>
                </a:lnTo>
                <a:lnTo>
                  <a:pt x="2202" y="1357"/>
                </a:lnTo>
                <a:lnTo>
                  <a:pt x="2169" y="1323"/>
                </a:lnTo>
                <a:lnTo>
                  <a:pt x="2134" y="1289"/>
                </a:lnTo>
                <a:lnTo>
                  <a:pt x="2099" y="1254"/>
                </a:lnTo>
                <a:lnTo>
                  <a:pt x="2062" y="1218"/>
                </a:lnTo>
                <a:lnTo>
                  <a:pt x="2027" y="1182"/>
                </a:lnTo>
                <a:lnTo>
                  <a:pt x="1990" y="1146"/>
                </a:lnTo>
                <a:lnTo>
                  <a:pt x="1954" y="1110"/>
                </a:lnTo>
                <a:lnTo>
                  <a:pt x="1918" y="1074"/>
                </a:lnTo>
                <a:lnTo>
                  <a:pt x="1882" y="1039"/>
                </a:lnTo>
                <a:lnTo>
                  <a:pt x="1847" y="1003"/>
                </a:lnTo>
                <a:lnTo>
                  <a:pt x="1813" y="970"/>
                </a:lnTo>
                <a:lnTo>
                  <a:pt x="1780" y="937"/>
                </a:lnTo>
                <a:lnTo>
                  <a:pt x="1748" y="906"/>
                </a:lnTo>
                <a:lnTo>
                  <a:pt x="1718" y="875"/>
                </a:lnTo>
                <a:lnTo>
                  <a:pt x="1689" y="847"/>
                </a:lnTo>
                <a:lnTo>
                  <a:pt x="1663" y="821"/>
                </a:lnTo>
                <a:lnTo>
                  <a:pt x="1638" y="797"/>
                </a:lnTo>
                <a:lnTo>
                  <a:pt x="1616" y="775"/>
                </a:lnTo>
                <a:lnTo>
                  <a:pt x="1596" y="756"/>
                </a:lnTo>
                <a:lnTo>
                  <a:pt x="1579" y="740"/>
                </a:lnTo>
                <a:lnTo>
                  <a:pt x="1565" y="725"/>
                </a:lnTo>
                <a:lnTo>
                  <a:pt x="1560" y="721"/>
                </a:lnTo>
                <a:lnTo>
                  <a:pt x="1553" y="715"/>
                </a:lnTo>
                <a:lnTo>
                  <a:pt x="1546" y="711"/>
                </a:lnTo>
                <a:lnTo>
                  <a:pt x="1537" y="706"/>
                </a:lnTo>
                <a:lnTo>
                  <a:pt x="1527" y="704"/>
                </a:lnTo>
                <a:lnTo>
                  <a:pt x="1515" y="703"/>
                </a:lnTo>
                <a:lnTo>
                  <a:pt x="1501" y="705"/>
                </a:lnTo>
                <a:lnTo>
                  <a:pt x="1485" y="711"/>
                </a:lnTo>
                <a:lnTo>
                  <a:pt x="1468" y="720"/>
                </a:lnTo>
                <a:lnTo>
                  <a:pt x="1449" y="735"/>
                </a:lnTo>
                <a:lnTo>
                  <a:pt x="1428" y="754"/>
                </a:lnTo>
                <a:lnTo>
                  <a:pt x="1405" y="779"/>
                </a:lnTo>
                <a:lnTo>
                  <a:pt x="1383" y="808"/>
                </a:lnTo>
                <a:lnTo>
                  <a:pt x="1366" y="837"/>
                </a:lnTo>
                <a:lnTo>
                  <a:pt x="1270" y="1012"/>
                </a:lnTo>
                <a:lnTo>
                  <a:pt x="1259" y="1031"/>
                </a:lnTo>
                <a:lnTo>
                  <a:pt x="1244" y="1050"/>
                </a:lnTo>
                <a:lnTo>
                  <a:pt x="1226" y="1069"/>
                </a:lnTo>
                <a:lnTo>
                  <a:pt x="1194" y="1096"/>
                </a:lnTo>
                <a:lnTo>
                  <a:pt x="1161" y="1119"/>
                </a:lnTo>
                <a:lnTo>
                  <a:pt x="1125" y="1136"/>
                </a:lnTo>
                <a:lnTo>
                  <a:pt x="1089" y="1147"/>
                </a:lnTo>
                <a:lnTo>
                  <a:pt x="1052" y="1153"/>
                </a:lnTo>
                <a:lnTo>
                  <a:pt x="1014" y="1153"/>
                </a:lnTo>
                <a:lnTo>
                  <a:pt x="976" y="1147"/>
                </a:lnTo>
                <a:lnTo>
                  <a:pt x="944" y="1137"/>
                </a:lnTo>
                <a:lnTo>
                  <a:pt x="913" y="1123"/>
                </a:lnTo>
                <a:lnTo>
                  <a:pt x="883" y="1106"/>
                </a:lnTo>
                <a:lnTo>
                  <a:pt x="858" y="1085"/>
                </a:lnTo>
                <a:lnTo>
                  <a:pt x="833" y="1061"/>
                </a:lnTo>
                <a:lnTo>
                  <a:pt x="813" y="1034"/>
                </a:lnTo>
                <a:lnTo>
                  <a:pt x="796" y="1004"/>
                </a:lnTo>
                <a:lnTo>
                  <a:pt x="784" y="980"/>
                </a:lnTo>
                <a:lnTo>
                  <a:pt x="777" y="955"/>
                </a:lnTo>
                <a:lnTo>
                  <a:pt x="772" y="930"/>
                </a:lnTo>
                <a:lnTo>
                  <a:pt x="772" y="908"/>
                </a:lnTo>
                <a:lnTo>
                  <a:pt x="774" y="886"/>
                </a:lnTo>
                <a:lnTo>
                  <a:pt x="781" y="866"/>
                </a:lnTo>
                <a:lnTo>
                  <a:pt x="1064" y="203"/>
                </a:lnTo>
                <a:lnTo>
                  <a:pt x="1074" y="185"/>
                </a:lnTo>
                <a:lnTo>
                  <a:pt x="1086" y="166"/>
                </a:lnTo>
                <a:lnTo>
                  <a:pt x="1102" y="147"/>
                </a:lnTo>
                <a:lnTo>
                  <a:pt x="1120" y="126"/>
                </a:lnTo>
                <a:lnTo>
                  <a:pt x="1130" y="117"/>
                </a:lnTo>
                <a:lnTo>
                  <a:pt x="1142" y="106"/>
                </a:lnTo>
                <a:lnTo>
                  <a:pt x="1158" y="94"/>
                </a:lnTo>
                <a:lnTo>
                  <a:pt x="1176" y="81"/>
                </a:lnTo>
                <a:lnTo>
                  <a:pt x="1196" y="67"/>
                </a:lnTo>
                <a:lnTo>
                  <a:pt x="1220" y="53"/>
                </a:lnTo>
                <a:lnTo>
                  <a:pt x="1245" y="40"/>
                </a:lnTo>
                <a:lnTo>
                  <a:pt x="1274" y="28"/>
                </a:lnTo>
                <a:lnTo>
                  <a:pt x="1305" y="18"/>
                </a:lnTo>
                <a:lnTo>
                  <a:pt x="1338" y="10"/>
                </a:lnTo>
                <a:lnTo>
                  <a:pt x="1373" y="3"/>
                </a:lnTo>
                <a:lnTo>
                  <a:pt x="1412" y="0"/>
                </a:lnTo>
                <a:lnTo>
                  <a:pt x="14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Freeform 66"/>
          <p:cNvSpPr>
            <a:spLocks noEditPoints="1"/>
          </p:cNvSpPr>
          <p:nvPr/>
        </p:nvSpPr>
        <p:spPr bwMode="auto">
          <a:xfrm>
            <a:off x="4969764" y="1963294"/>
            <a:ext cx="391181" cy="542127"/>
          </a:xfrm>
          <a:custGeom>
            <a:avLst/>
            <a:gdLst>
              <a:gd name="T0" fmla="*/ 750 w 2029"/>
              <a:gd name="T1" fmla="*/ 299 h 2800"/>
              <a:gd name="T2" fmla="*/ 479 w 2029"/>
              <a:gd name="T3" fmla="*/ 466 h 2800"/>
              <a:gd name="T4" fmla="*/ 304 w 2029"/>
              <a:gd name="T5" fmla="*/ 723 h 2800"/>
              <a:gd name="T6" fmla="*/ 259 w 2029"/>
              <a:gd name="T7" fmla="*/ 1034 h 2800"/>
              <a:gd name="T8" fmla="*/ 314 w 2029"/>
              <a:gd name="T9" fmla="*/ 1283 h 2800"/>
              <a:gd name="T10" fmla="*/ 414 w 2029"/>
              <a:gd name="T11" fmla="*/ 1472 h 2800"/>
              <a:gd name="T12" fmla="*/ 530 w 2029"/>
              <a:gd name="T13" fmla="*/ 1646 h 2800"/>
              <a:gd name="T14" fmla="*/ 603 w 2029"/>
              <a:gd name="T15" fmla="*/ 1843 h 2800"/>
              <a:gd name="T16" fmla="*/ 647 w 2029"/>
              <a:gd name="T17" fmla="*/ 1978 h 2800"/>
              <a:gd name="T18" fmla="*/ 1346 w 2029"/>
              <a:gd name="T19" fmla="*/ 2011 h 2800"/>
              <a:gd name="T20" fmla="*/ 1421 w 2029"/>
              <a:gd name="T21" fmla="*/ 1912 h 2800"/>
              <a:gd name="T22" fmla="*/ 1460 w 2029"/>
              <a:gd name="T23" fmla="*/ 1721 h 2800"/>
              <a:gd name="T24" fmla="*/ 1570 w 2029"/>
              <a:gd name="T25" fmla="*/ 1538 h 2800"/>
              <a:gd name="T26" fmla="*/ 1678 w 2029"/>
              <a:gd name="T27" fmla="*/ 1364 h 2800"/>
              <a:gd name="T28" fmla="*/ 1756 w 2029"/>
              <a:gd name="T29" fmla="*/ 1143 h 2800"/>
              <a:gd name="T30" fmla="*/ 1760 w 2029"/>
              <a:gd name="T31" fmla="*/ 844 h 2800"/>
              <a:gd name="T32" fmla="*/ 1634 w 2029"/>
              <a:gd name="T33" fmla="*/ 559 h 2800"/>
              <a:gd name="T34" fmla="*/ 1397 w 2029"/>
              <a:gd name="T35" fmla="*/ 352 h 2800"/>
              <a:gd name="T36" fmla="*/ 1084 w 2029"/>
              <a:gd name="T37" fmla="*/ 258 h 2800"/>
              <a:gd name="T38" fmla="*/ 1258 w 2029"/>
              <a:gd name="T39" fmla="*/ 29 h 2800"/>
              <a:gd name="T40" fmla="*/ 1613 w 2029"/>
              <a:gd name="T41" fmla="*/ 188 h 2800"/>
              <a:gd name="T42" fmla="*/ 1877 w 2029"/>
              <a:gd name="T43" fmla="*/ 461 h 2800"/>
              <a:gd name="T44" fmla="*/ 2015 w 2029"/>
              <a:gd name="T45" fmla="*/ 815 h 2800"/>
              <a:gd name="T46" fmla="*/ 2013 w 2029"/>
              <a:gd name="T47" fmla="*/ 1166 h 2800"/>
              <a:gd name="T48" fmla="*/ 1934 w 2029"/>
              <a:gd name="T49" fmla="*/ 1424 h 2800"/>
              <a:gd name="T50" fmla="*/ 1825 w 2029"/>
              <a:gd name="T51" fmla="*/ 1617 h 2800"/>
              <a:gd name="T52" fmla="*/ 1714 w 2029"/>
              <a:gd name="T53" fmla="*/ 1785 h 2800"/>
              <a:gd name="T54" fmla="*/ 1677 w 2029"/>
              <a:gd name="T55" fmla="*/ 1934 h 2800"/>
              <a:gd name="T56" fmla="*/ 1572 w 2029"/>
              <a:gd name="T57" fmla="*/ 2150 h 2800"/>
              <a:gd name="T58" fmla="*/ 1487 w 2029"/>
              <a:gd name="T59" fmla="*/ 2294 h 2800"/>
              <a:gd name="T60" fmla="*/ 1480 w 2029"/>
              <a:gd name="T61" fmla="*/ 2429 h 2800"/>
              <a:gd name="T62" fmla="*/ 1476 w 2029"/>
              <a:gd name="T63" fmla="*/ 2492 h 2800"/>
              <a:gd name="T64" fmla="*/ 1446 w 2029"/>
              <a:gd name="T65" fmla="*/ 2575 h 2800"/>
              <a:gd name="T66" fmla="*/ 1340 w 2029"/>
              <a:gd name="T67" fmla="*/ 2666 h 2800"/>
              <a:gd name="T68" fmla="*/ 1184 w 2029"/>
              <a:gd name="T69" fmla="*/ 2779 h 2800"/>
              <a:gd name="T70" fmla="*/ 891 w 2029"/>
              <a:gd name="T71" fmla="*/ 2798 h 2800"/>
              <a:gd name="T72" fmla="*/ 762 w 2029"/>
              <a:gd name="T73" fmla="*/ 2698 h 2800"/>
              <a:gd name="T74" fmla="*/ 607 w 2029"/>
              <a:gd name="T75" fmla="*/ 2606 h 2800"/>
              <a:gd name="T76" fmla="*/ 556 w 2029"/>
              <a:gd name="T77" fmla="*/ 2509 h 2800"/>
              <a:gd name="T78" fmla="*/ 551 w 2029"/>
              <a:gd name="T79" fmla="*/ 2466 h 2800"/>
              <a:gd name="T80" fmla="*/ 545 w 2029"/>
              <a:gd name="T81" fmla="*/ 2350 h 2800"/>
              <a:gd name="T82" fmla="*/ 538 w 2029"/>
              <a:gd name="T83" fmla="*/ 2221 h 2800"/>
              <a:gd name="T84" fmla="*/ 376 w 2029"/>
              <a:gd name="T85" fmla="*/ 2025 h 2800"/>
              <a:gd name="T86" fmla="*/ 340 w 2029"/>
              <a:gd name="T87" fmla="*/ 1839 h 2800"/>
              <a:gd name="T88" fmla="*/ 248 w 2029"/>
              <a:gd name="T89" fmla="*/ 1682 h 2800"/>
              <a:gd name="T90" fmla="*/ 138 w 2029"/>
              <a:gd name="T91" fmla="*/ 1508 h 2800"/>
              <a:gd name="T92" fmla="*/ 41 w 2029"/>
              <a:gd name="T93" fmla="*/ 1278 h 2800"/>
              <a:gd name="T94" fmla="*/ 0 w 2029"/>
              <a:gd name="T95" fmla="*/ 973 h 2800"/>
              <a:gd name="T96" fmla="*/ 80 w 2029"/>
              <a:gd name="T97" fmla="*/ 595 h 2800"/>
              <a:gd name="T98" fmla="*/ 298 w 2029"/>
              <a:gd name="T99" fmla="*/ 286 h 2800"/>
              <a:gd name="T100" fmla="*/ 621 w 2029"/>
              <a:gd name="T101" fmla="*/ 77 h 2800"/>
              <a:gd name="T102" fmla="*/ 1014 w 2029"/>
              <a:gd name="T103" fmla="*/ 0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29" h="2800">
                <a:moveTo>
                  <a:pt x="1014" y="255"/>
                </a:moveTo>
                <a:lnTo>
                  <a:pt x="945" y="258"/>
                </a:lnTo>
                <a:lnTo>
                  <a:pt x="878" y="266"/>
                </a:lnTo>
                <a:lnTo>
                  <a:pt x="813" y="281"/>
                </a:lnTo>
                <a:lnTo>
                  <a:pt x="750" y="299"/>
                </a:lnTo>
                <a:lnTo>
                  <a:pt x="690" y="324"/>
                </a:lnTo>
                <a:lnTo>
                  <a:pt x="632" y="354"/>
                </a:lnTo>
                <a:lnTo>
                  <a:pt x="578" y="387"/>
                </a:lnTo>
                <a:lnTo>
                  <a:pt x="527" y="424"/>
                </a:lnTo>
                <a:lnTo>
                  <a:pt x="479" y="466"/>
                </a:lnTo>
                <a:lnTo>
                  <a:pt x="435" y="511"/>
                </a:lnTo>
                <a:lnTo>
                  <a:pt x="396" y="559"/>
                </a:lnTo>
                <a:lnTo>
                  <a:pt x="361" y="611"/>
                </a:lnTo>
                <a:lnTo>
                  <a:pt x="330" y="666"/>
                </a:lnTo>
                <a:lnTo>
                  <a:pt x="304" y="723"/>
                </a:lnTo>
                <a:lnTo>
                  <a:pt x="284" y="783"/>
                </a:lnTo>
                <a:lnTo>
                  <a:pt x="270" y="844"/>
                </a:lnTo>
                <a:lnTo>
                  <a:pt x="260" y="908"/>
                </a:lnTo>
                <a:lnTo>
                  <a:pt x="257" y="973"/>
                </a:lnTo>
                <a:lnTo>
                  <a:pt x="259" y="1034"/>
                </a:lnTo>
                <a:lnTo>
                  <a:pt x="264" y="1090"/>
                </a:lnTo>
                <a:lnTo>
                  <a:pt x="273" y="1143"/>
                </a:lnTo>
                <a:lnTo>
                  <a:pt x="284" y="1193"/>
                </a:lnTo>
                <a:lnTo>
                  <a:pt x="298" y="1240"/>
                </a:lnTo>
                <a:lnTo>
                  <a:pt x="314" y="1283"/>
                </a:lnTo>
                <a:lnTo>
                  <a:pt x="331" y="1325"/>
                </a:lnTo>
                <a:lnTo>
                  <a:pt x="351" y="1364"/>
                </a:lnTo>
                <a:lnTo>
                  <a:pt x="371" y="1402"/>
                </a:lnTo>
                <a:lnTo>
                  <a:pt x="393" y="1437"/>
                </a:lnTo>
                <a:lnTo>
                  <a:pt x="414" y="1472"/>
                </a:lnTo>
                <a:lnTo>
                  <a:pt x="437" y="1505"/>
                </a:lnTo>
                <a:lnTo>
                  <a:pt x="458" y="1537"/>
                </a:lnTo>
                <a:lnTo>
                  <a:pt x="483" y="1573"/>
                </a:lnTo>
                <a:lnTo>
                  <a:pt x="507" y="1610"/>
                </a:lnTo>
                <a:lnTo>
                  <a:pt x="530" y="1646"/>
                </a:lnTo>
                <a:lnTo>
                  <a:pt x="551" y="1683"/>
                </a:lnTo>
                <a:lnTo>
                  <a:pt x="569" y="1721"/>
                </a:lnTo>
                <a:lnTo>
                  <a:pt x="584" y="1760"/>
                </a:lnTo>
                <a:lnTo>
                  <a:pt x="595" y="1800"/>
                </a:lnTo>
                <a:lnTo>
                  <a:pt x="603" y="1843"/>
                </a:lnTo>
                <a:lnTo>
                  <a:pt x="605" y="1888"/>
                </a:lnTo>
                <a:lnTo>
                  <a:pt x="608" y="1912"/>
                </a:lnTo>
                <a:lnTo>
                  <a:pt x="617" y="1936"/>
                </a:lnTo>
                <a:lnTo>
                  <a:pt x="630" y="1958"/>
                </a:lnTo>
                <a:lnTo>
                  <a:pt x="647" y="1978"/>
                </a:lnTo>
                <a:lnTo>
                  <a:pt x="665" y="1996"/>
                </a:lnTo>
                <a:lnTo>
                  <a:pt x="683" y="2011"/>
                </a:lnTo>
                <a:lnTo>
                  <a:pt x="701" y="2025"/>
                </a:lnTo>
                <a:lnTo>
                  <a:pt x="1328" y="2025"/>
                </a:lnTo>
                <a:lnTo>
                  <a:pt x="1346" y="2011"/>
                </a:lnTo>
                <a:lnTo>
                  <a:pt x="1364" y="1996"/>
                </a:lnTo>
                <a:lnTo>
                  <a:pt x="1383" y="1978"/>
                </a:lnTo>
                <a:lnTo>
                  <a:pt x="1399" y="1958"/>
                </a:lnTo>
                <a:lnTo>
                  <a:pt x="1412" y="1936"/>
                </a:lnTo>
                <a:lnTo>
                  <a:pt x="1421" y="1912"/>
                </a:lnTo>
                <a:lnTo>
                  <a:pt x="1424" y="1888"/>
                </a:lnTo>
                <a:lnTo>
                  <a:pt x="1426" y="1843"/>
                </a:lnTo>
                <a:lnTo>
                  <a:pt x="1434" y="1800"/>
                </a:lnTo>
                <a:lnTo>
                  <a:pt x="1445" y="1760"/>
                </a:lnTo>
                <a:lnTo>
                  <a:pt x="1460" y="1721"/>
                </a:lnTo>
                <a:lnTo>
                  <a:pt x="1478" y="1684"/>
                </a:lnTo>
                <a:lnTo>
                  <a:pt x="1498" y="1646"/>
                </a:lnTo>
                <a:lnTo>
                  <a:pt x="1520" y="1610"/>
                </a:lnTo>
                <a:lnTo>
                  <a:pt x="1545" y="1574"/>
                </a:lnTo>
                <a:lnTo>
                  <a:pt x="1570" y="1538"/>
                </a:lnTo>
                <a:lnTo>
                  <a:pt x="1592" y="1506"/>
                </a:lnTo>
                <a:lnTo>
                  <a:pt x="1614" y="1473"/>
                </a:lnTo>
                <a:lnTo>
                  <a:pt x="1636" y="1438"/>
                </a:lnTo>
                <a:lnTo>
                  <a:pt x="1658" y="1402"/>
                </a:lnTo>
                <a:lnTo>
                  <a:pt x="1678" y="1364"/>
                </a:lnTo>
                <a:lnTo>
                  <a:pt x="1698" y="1325"/>
                </a:lnTo>
                <a:lnTo>
                  <a:pt x="1715" y="1283"/>
                </a:lnTo>
                <a:lnTo>
                  <a:pt x="1731" y="1240"/>
                </a:lnTo>
                <a:lnTo>
                  <a:pt x="1745" y="1193"/>
                </a:lnTo>
                <a:lnTo>
                  <a:pt x="1756" y="1143"/>
                </a:lnTo>
                <a:lnTo>
                  <a:pt x="1765" y="1090"/>
                </a:lnTo>
                <a:lnTo>
                  <a:pt x="1770" y="1034"/>
                </a:lnTo>
                <a:lnTo>
                  <a:pt x="1772" y="973"/>
                </a:lnTo>
                <a:lnTo>
                  <a:pt x="1769" y="908"/>
                </a:lnTo>
                <a:lnTo>
                  <a:pt x="1760" y="844"/>
                </a:lnTo>
                <a:lnTo>
                  <a:pt x="1745" y="782"/>
                </a:lnTo>
                <a:lnTo>
                  <a:pt x="1725" y="723"/>
                </a:lnTo>
                <a:lnTo>
                  <a:pt x="1700" y="666"/>
                </a:lnTo>
                <a:lnTo>
                  <a:pt x="1668" y="610"/>
                </a:lnTo>
                <a:lnTo>
                  <a:pt x="1634" y="559"/>
                </a:lnTo>
                <a:lnTo>
                  <a:pt x="1594" y="511"/>
                </a:lnTo>
                <a:lnTo>
                  <a:pt x="1550" y="466"/>
                </a:lnTo>
                <a:lnTo>
                  <a:pt x="1503" y="424"/>
                </a:lnTo>
                <a:lnTo>
                  <a:pt x="1451" y="386"/>
                </a:lnTo>
                <a:lnTo>
                  <a:pt x="1397" y="352"/>
                </a:lnTo>
                <a:lnTo>
                  <a:pt x="1339" y="324"/>
                </a:lnTo>
                <a:lnTo>
                  <a:pt x="1278" y="299"/>
                </a:lnTo>
                <a:lnTo>
                  <a:pt x="1216" y="281"/>
                </a:lnTo>
                <a:lnTo>
                  <a:pt x="1151" y="266"/>
                </a:lnTo>
                <a:lnTo>
                  <a:pt x="1084" y="258"/>
                </a:lnTo>
                <a:lnTo>
                  <a:pt x="1014" y="255"/>
                </a:lnTo>
                <a:close/>
                <a:moveTo>
                  <a:pt x="1014" y="0"/>
                </a:moveTo>
                <a:lnTo>
                  <a:pt x="1097" y="3"/>
                </a:lnTo>
                <a:lnTo>
                  <a:pt x="1179" y="13"/>
                </a:lnTo>
                <a:lnTo>
                  <a:pt x="1258" y="29"/>
                </a:lnTo>
                <a:lnTo>
                  <a:pt x="1335" y="50"/>
                </a:lnTo>
                <a:lnTo>
                  <a:pt x="1408" y="77"/>
                </a:lnTo>
                <a:lnTo>
                  <a:pt x="1480" y="109"/>
                </a:lnTo>
                <a:lnTo>
                  <a:pt x="1548" y="147"/>
                </a:lnTo>
                <a:lnTo>
                  <a:pt x="1613" y="188"/>
                </a:lnTo>
                <a:lnTo>
                  <a:pt x="1673" y="235"/>
                </a:lnTo>
                <a:lnTo>
                  <a:pt x="1731" y="286"/>
                </a:lnTo>
                <a:lnTo>
                  <a:pt x="1783" y="340"/>
                </a:lnTo>
                <a:lnTo>
                  <a:pt x="1833" y="399"/>
                </a:lnTo>
                <a:lnTo>
                  <a:pt x="1877" y="461"/>
                </a:lnTo>
                <a:lnTo>
                  <a:pt x="1915" y="526"/>
                </a:lnTo>
                <a:lnTo>
                  <a:pt x="1949" y="595"/>
                </a:lnTo>
                <a:lnTo>
                  <a:pt x="1976" y="667"/>
                </a:lnTo>
                <a:lnTo>
                  <a:pt x="1999" y="739"/>
                </a:lnTo>
                <a:lnTo>
                  <a:pt x="2015" y="815"/>
                </a:lnTo>
                <a:lnTo>
                  <a:pt x="2025" y="893"/>
                </a:lnTo>
                <a:lnTo>
                  <a:pt x="2029" y="973"/>
                </a:lnTo>
                <a:lnTo>
                  <a:pt x="2026" y="1041"/>
                </a:lnTo>
                <a:lnTo>
                  <a:pt x="2021" y="1105"/>
                </a:lnTo>
                <a:lnTo>
                  <a:pt x="2013" y="1166"/>
                </a:lnTo>
                <a:lnTo>
                  <a:pt x="2001" y="1224"/>
                </a:lnTo>
                <a:lnTo>
                  <a:pt x="1988" y="1278"/>
                </a:lnTo>
                <a:lnTo>
                  <a:pt x="1972" y="1329"/>
                </a:lnTo>
                <a:lnTo>
                  <a:pt x="1953" y="1378"/>
                </a:lnTo>
                <a:lnTo>
                  <a:pt x="1934" y="1424"/>
                </a:lnTo>
                <a:lnTo>
                  <a:pt x="1913" y="1466"/>
                </a:lnTo>
                <a:lnTo>
                  <a:pt x="1892" y="1507"/>
                </a:lnTo>
                <a:lnTo>
                  <a:pt x="1869" y="1546"/>
                </a:lnTo>
                <a:lnTo>
                  <a:pt x="1847" y="1583"/>
                </a:lnTo>
                <a:lnTo>
                  <a:pt x="1825" y="1617"/>
                </a:lnTo>
                <a:lnTo>
                  <a:pt x="1803" y="1649"/>
                </a:lnTo>
                <a:lnTo>
                  <a:pt x="1781" y="1681"/>
                </a:lnTo>
                <a:lnTo>
                  <a:pt x="1756" y="1719"/>
                </a:lnTo>
                <a:lnTo>
                  <a:pt x="1733" y="1753"/>
                </a:lnTo>
                <a:lnTo>
                  <a:pt x="1714" y="1785"/>
                </a:lnTo>
                <a:lnTo>
                  <a:pt x="1700" y="1813"/>
                </a:lnTo>
                <a:lnTo>
                  <a:pt x="1689" y="1839"/>
                </a:lnTo>
                <a:lnTo>
                  <a:pt x="1682" y="1864"/>
                </a:lnTo>
                <a:lnTo>
                  <a:pt x="1680" y="1888"/>
                </a:lnTo>
                <a:lnTo>
                  <a:pt x="1677" y="1934"/>
                </a:lnTo>
                <a:lnTo>
                  <a:pt x="1667" y="1980"/>
                </a:lnTo>
                <a:lnTo>
                  <a:pt x="1652" y="2025"/>
                </a:lnTo>
                <a:lnTo>
                  <a:pt x="1630" y="2068"/>
                </a:lnTo>
                <a:lnTo>
                  <a:pt x="1604" y="2110"/>
                </a:lnTo>
                <a:lnTo>
                  <a:pt x="1572" y="2150"/>
                </a:lnTo>
                <a:lnTo>
                  <a:pt x="1534" y="2187"/>
                </a:lnTo>
                <a:lnTo>
                  <a:pt x="1491" y="2221"/>
                </a:lnTo>
                <a:lnTo>
                  <a:pt x="1490" y="2242"/>
                </a:lnTo>
                <a:lnTo>
                  <a:pt x="1489" y="2267"/>
                </a:lnTo>
                <a:lnTo>
                  <a:pt x="1487" y="2294"/>
                </a:lnTo>
                <a:lnTo>
                  <a:pt x="1486" y="2322"/>
                </a:lnTo>
                <a:lnTo>
                  <a:pt x="1484" y="2350"/>
                </a:lnTo>
                <a:lnTo>
                  <a:pt x="1483" y="2378"/>
                </a:lnTo>
                <a:lnTo>
                  <a:pt x="1481" y="2405"/>
                </a:lnTo>
                <a:lnTo>
                  <a:pt x="1480" y="2429"/>
                </a:lnTo>
                <a:lnTo>
                  <a:pt x="1479" y="2449"/>
                </a:lnTo>
                <a:lnTo>
                  <a:pt x="1478" y="2466"/>
                </a:lnTo>
                <a:lnTo>
                  <a:pt x="1478" y="2476"/>
                </a:lnTo>
                <a:lnTo>
                  <a:pt x="1476" y="2479"/>
                </a:lnTo>
                <a:lnTo>
                  <a:pt x="1476" y="2492"/>
                </a:lnTo>
                <a:lnTo>
                  <a:pt x="1474" y="2506"/>
                </a:lnTo>
                <a:lnTo>
                  <a:pt x="1470" y="2522"/>
                </a:lnTo>
                <a:lnTo>
                  <a:pt x="1465" y="2539"/>
                </a:lnTo>
                <a:lnTo>
                  <a:pt x="1457" y="2557"/>
                </a:lnTo>
                <a:lnTo>
                  <a:pt x="1446" y="2575"/>
                </a:lnTo>
                <a:lnTo>
                  <a:pt x="1432" y="2594"/>
                </a:lnTo>
                <a:lnTo>
                  <a:pt x="1416" y="2613"/>
                </a:lnTo>
                <a:lnTo>
                  <a:pt x="1395" y="2631"/>
                </a:lnTo>
                <a:lnTo>
                  <a:pt x="1370" y="2650"/>
                </a:lnTo>
                <a:lnTo>
                  <a:pt x="1340" y="2666"/>
                </a:lnTo>
                <a:lnTo>
                  <a:pt x="1307" y="2683"/>
                </a:lnTo>
                <a:lnTo>
                  <a:pt x="1267" y="2698"/>
                </a:lnTo>
                <a:lnTo>
                  <a:pt x="1244" y="2727"/>
                </a:lnTo>
                <a:lnTo>
                  <a:pt x="1216" y="2754"/>
                </a:lnTo>
                <a:lnTo>
                  <a:pt x="1184" y="2779"/>
                </a:lnTo>
                <a:lnTo>
                  <a:pt x="1162" y="2790"/>
                </a:lnTo>
                <a:lnTo>
                  <a:pt x="1138" y="2798"/>
                </a:lnTo>
                <a:lnTo>
                  <a:pt x="1113" y="2800"/>
                </a:lnTo>
                <a:lnTo>
                  <a:pt x="916" y="2800"/>
                </a:lnTo>
                <a:lnTo>
                  <a:pt x="891" y="2798"/>
                </a:lnTo>
                <a:lnTo>
                  <a:pt x="867" y="2790"/>
                </a:lnTo>
                <a:lnTo>
                  <a:pt x="845" y="2779"/>
                </a:lnTo>
                <a:lnTo>
                  <a:pt x="813" y="2754"/>
                </a:lnTo>
                <a:lnTo>
                  <a:pt x="785" y="2727"/>
                </a:lnTo>
                <a:lnTo>
                  <a:pt x="762" y="2698"/>
                </a:lnTo>
                <a:lnTo>
                  <a:pt x="720" y="2681"/>
                </a:lnTo>
                <a:lnTo>
                  <a:pt x="684" y="2664"/>
                </a:lnTo>
                <a:lnTo>
                  <a:pt x="653" y="2646"/>
                </a:lnTo>
                <a:lnTo>
                  <a:pt x="628" y="2626"/>
                </a:lnTo>
                <a:lnTo>
                  <a:pt x="607" y="2606"/>
                </a:lnTo>
                <a:lnTo>
                  <a:pt x="590" y="2585"/>
                </a:lnTo>
                <a:lnTo>
                  <a:pt x="578" y="2566"/>
                </a:lnTo>
                <a:lnTo>
                  <a:pt x="567" y="2546"/>
                </a:lnTo>
                <a:lnTo>
                  <a:pt x="561" y="2527"/>
                </a:lnTo>
                <a:lnTo>
                  <a:pt x="556" y="2509"/>
                </a:lnTo>
                <a:lnTo>
                  <a:pt x="554" y="2494"/>
                </a:lnTo>
                <a:lnTo>
                  <a:pt x="552" y="2479"/>
                </a:lnTo>
                <a:lnTo>
                  <a:pt x="552" y="2479"/>
                </a:lnTo>
                <a:lnTo>
                  <a:pt x="552" y="2476"/>
                </a:lnTo>
                <a:lnTo>
                  <a:pt x="551" y="2466"/>
                </a:lnTo>
                <a:lnTo>
                  <a:pt x="550" y="2449"/>
                </a:lnTo>
                <a:lnTo>
                  <a:pt x="549" y="2429"/>
                </a:lnTo>
                <a:lnTo>
                  <a:pt x="548" y="2405"/>
                </a:lnTo>
                <a:lnTo>
                  <a:pt x="546" y="2378"/>
                </a:lnTo>
                <a:lnTo>
                  <a:pt x="545" y="2350"/>
                </a:lnTo>
                <a:lnTo>
                  <a:pt x="543" y="2322"/>
                </a:lnTo>
                <a:lnTo>
                  <a:pt x="542" y="2294"/>
                </a:lnTo>
                <a:lnTo>
                  <a:pt x="540" y="2267"/>
                </a:lnTo>
                <a:lnTo>
                  <a:pt x="539" y="2242"/>
                </a:lnTo>
                <a:lnTo>
                  <a:pt x="538" y="2221"/>
                </a:lnTo>
                <a:lnTo>
                  <a:pt x="495" y="2187"/>
                </a:lnTo>
                <a:lnTo>
                  <a:pt x="457" y="2150"/>
                </a:lnTo>
                <a:lnTo>
                  <a:pt x="425" y="2110"/>
                </a:lnTo>
                <a:lnTo>
                  <a:pt x="398" y="2068"/>
                </a:lnTo>
                <a:lnTo>
                  <a:pt x="376" y="2025"/>
                </a:lnTo>
                <a:lnTo>
                  <a:pt x="362" y="1980"/>
                </a:lnTo>
                <a:lnTo>
                  <a:pt x="352" y="1934"/>
                </a:lnTo>
                <a:lnTo>
                  <a:pt x="349" y="1888"/>
                </a:lnTo>
                <a:lnTo>
                  <a:pt x="347" y="1864"/>
                </a:lnTo>
                <a:lnTo>
                  <a:pt x="340" y="1839"/>
                </a:lnTo>
                <a:lnTo>
                  <a:pt x="329" y="1813"/>
                </a:lnTo>
                <a:lnTo>
                  <a:pt x="315" y="1785"/>
                </a:lnTo>
                <a:lnTo>
                  <a:pt x="296" y="1753"/>
                </a:lnTo>
                <a:lnTo>
                  <a:pt x="274" y="1719"/>
                </a:lnTo>
                <a:lnTo>
                  <a:pt x="248" y="1682"/>
                </a:lnTo>
                <a:lnTo>
                  <a:pt x="227" y="1650"/>
                </a:lnTo>
                <a:lnTo>
                  <a:pt x="205" y="1617"/>
                </a:lnTo>
                <a:lnTo>
                  <a:pt x="182" y="1583"/>
                </a:lnTo>
                <a:lnTo>
                  <a:pt x="160" y="1546"/>
                </a:lnTo>
                <a:lnTo>
                  <a:pt x="138" y="1508"/>
                </a:lnTo>
                <a:lnTo>
                  <a:pt x="116" y="1466"/>
                </a:lnTo>
                <a:lnTo>
                  <a:pt x="95" y="1424"/>
                </a:lnTo>
                <a:lnTo>
                  <a:pt x="76" y="1378"/>
                </a:lnTo>
                <a:lnTo>
                  <a:pt x="57" y="1329"/>
                </a:lnTo>
                <a:lnTo>
                  <a:pt x="41" y="1278"/>
                </a:lnTo>
                <a:lnTo>
                  <a:pt x="28" y="1224"/>
                </a:lnTo>
                <a:lnTo>
                  <a:pt x="16" y="1166"/>
                </a:lnTo>
                <a:lnTo>
                  <a:pt x="8" y="1105"/>
                </a:lnTo>
                <a:lnTo>
                  <a:pt x="2" y="1041"/>
                </a:lnTo>
                <a:lnTo>
                  <a:pt x="0" y="973"/>
                </a:lnTo>
                <a:lnTo>
                  <a:pt x="4" y="893"/>
                </a:lnTo>
                <a:lnTo>
                  <a:pt x="14" y="815"/>
                </a:lnTo>
                <a:lnTo>
                  <a:pt x="30" y="739"/>
                </a:lnTo>
                <a:lnTo>
                  <a:pt x="53" y="667"/>
                </a:lnTo>
                <a:lnTo>
                  <a:pt x="80" y="595"/>
                </a:lnTo>
                <a:lnTo>
                  <a:pt x="114" y="526"/>
                </a:lnTo>
                <a:lnTo>
                  <a:pt x="152" y="461"/>
                </a:lnTo>
                <a:lnTo>
                  <a:pt x="196" y="399"/>
                </a:lnTo>
                <a:lnTo>
                  <a:pt x="246" y="340"/>
                </a:lnTo>
                <a:lnTo>
                  <a:pt x="298" y="286"/>
                </a:lnTo>
                <a:lnTo>
                  <a:pt x="356" y="235"/>
                </a:lnTo>
                <a:lnTo>
                  <a:pt x="416" y="188"/>
                </a:lnTo>
                <a:lnTo>
                  <a:pt x="481" y="147"/>
                </a:lnTo>
                <a:lnTo>
                  <a:pt x="549" y="109"/>
                </a:lnTo>
                <a:lnTo>
                  <a:pt x="621" y="77"/>
                </a:lnTo>
                <a:lnTo>
                  <a:pt x="695" y="50"/>
                </a:lnTo>
                <a:lnTo>
                  <a:pt x="771" y="29"/>
                </a:lnTo>
                <a:lnTo>
                  <a:pt x="850" y="13"/>
                </a:lnTo>
                <a:lnTo>
                  <a:pt x="932" y="3"/>
                </a:lnTo>
                <a:lnTo>
                  <a:pt x="101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0718" y="4578326"/>
            <a:ext cx="569683" cy="497063"/>
            <a:chOff x="8456613" y="3160713"/>
            <a:chExt cx="1282700" cy="1119188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12276" y="3321051"/>
              <a:ext cx="174625" cy="358775"/>
            </a:xfrm>
            <a:custGeom>
              <a:avLst/>
              <a:gdLst>
                <a:gd name="T0" fmla="*/ 319 w 554"/>
                <a:gd name="T1" fmla="*/ 4 h 1132"/>
                <a:gd name="T2" fmla="*/ 346 w 554"/>
                <a:gd name="T3" fmla="*/ 44 h 1132"/>
                <a:gd name="T4" fmla="*/ 348 w 554"/>
                <a:gd name="T5" fmla="*/ 130 h 1132"/>
                <a:gd name="T6" fmla="*/ 352 w 554"/>
                <a:gd name="T7" fmla="*/ 133 h 1132"/>
                <a:gd name="T8" fmla="*/ 366 w 554"/>
                <a:gd name="T9" fmla="*/ 136 h 1132"/>
                <a:gd name="T10" fmla="*/ 419 w 554"/>
                <a:gd name="T11" fmla="*/ 147 h 1132"/>
                <a:gd name="T12" fmla="*/ 481 w 554"/>
                <a:gd name="T13" fmla="*/ 164 h 1132"/>
                <a:gd name="T14" fmla="*/ 517 w 554"/>
                <a:gd name="T15" fmla="*/ 188 h 1132"/>
                <a:gd name="T16" fmla="*/ 496 w 554"/>
                <a:gd name="T17" fmla="*/ 272 h 1132"/>
                <a:gd name="T18" fmla="*/ 469 w 554"/>
                <a:gd name="T19" fmla="*/ 297 h 1132"/>
                <a:gd name="T20" fmla="*/ 436 w 554"/>
                <a:gd name="T21" fmla="*/ 294 h 1132"/>
                <a:gd name="T22" fmla="*/ 412 w 554"/>
                <a:gd name="T23" fmla="*/ 283 h 1132"/>
                <a:gd name="T24" fmla="*/ 350 w 554"/>
                <a:gd name="T25" fmla="*/ 267 h 1132"/>
                <a:gd name="T26" fmla="*/ 266 w 554"/>
                <a:gd name="T27" fmla="*/ 263 h 1132"/>
                <a:gd name="T28" fmla="*/ 206 w 554"/>
                <a:gd name="T29" fmla="*/ 286 h 1132"/>
                <a:gd name="T30" fmla="*/ 178 w 554"/>
                <a:gd name="T31" fmla="*/ 324 h 1132"/>
                <a:gd name="T32" fmla="*/ 174 w 554"/>
                <a:gd name="T33" fmla="*/ 369 h 1132"/>
                <a:gd name="T34" fmla="*/ 197 w 554"/>
                <a:gd name="T35" fmla="*/ 414 h 1132"/>
                <a:gd name="T36" fmla="*/ 260 w 554"/>
                <a:gd name="T37" fmla="*/ 454 h 1132"/>
                <a:gd name="T38" fmla="*/ 377 w 554"/>
                <a:gd name="T39" fmla="*/ 505 h 1132"/>
                <a:gd name="T40" fmla="*/ 488 w 554"/>
                <a:gd name="T41" fmla="*/ 579 h 1132"/>
                <a:gd name="T42" fmla="*/ 544 w 554"/>
                <a:gd name="T43" fmla="*/ 672 h 1132"/>
                <a:gd name="T44" fmla="*/ 551 w 554"/>
                <a:gd name="T45" fmla="*/ 785 h 1132"/>
                <a:gd name="T46" fmla="*/ 510 w 554"/>
                <a:gd name="T47" fmla="*/ 887 h 1132"/>
                <a:gd name="T48" fmla="*/ 424 w 554"/>
                <a:gd name="T49" fmla="*/ 960 h 1132"/>
                <a:gd name="T50" fmla="*/ 344 w 554"/>
                <a:gd name="T51" fmla="*/ 989 h 1132"/>
                <a:gd name="T52" fmla="*/ 339 w 554"/>
                <a:gd name="T53" fmla="*/ 992 h 1132"/>
                <a:gd name="T54" fmla="*/ 338 w 554"/>
                <a:gd name="T55" fmla="*/ 1088 h 1132"/>
                <a:gd name="T56" fmla="*/ 310 w 554"/>
                <a:gd name="T57" fmla="*/ 1129 h 1132"/>
                <a:gd name="T58" fmla="*/ 234 w 554"/>
                <a:gd name="T59" fmla="*/ 1129 h 1132"/>
                <a:gd name="T60" fmla="*/ 206 w 554"/>
                <a:gd name="T61" fmla="*/ 1088 h 1132"/>
                <a:gd name="T62" fmla="*/ 205 w 554"/>
                <a:gd name="T63" fmla="*/ 997 h 1132"/>
                <a:gd name="T64" fmla="*/ 199 w 554"/>
                <a:gd name="T65" fmla="*/ 994 h 1132"/>
                <a:gd name="T66" fmla="*/ 180 w 554"/>
                <a:gd name="T67" fmla="*/ 991 h 1132"/>
                <a:gd name="T68" fmla="*/ 117 w 554"/>
                <a:gd name="T69" fmla="*/ 978 h 1132"/>
                <a:gd name="T70" fmla="*/ 42 w 554"/>
                <a:gd name="T71" fmla="*/ 954 h 1132"/>
                <a:gd name="T72" fmla="*/ 3 w 554"/>
                <a:gd name="T73" fmla="*/ 926 h 1132"/>
                <a:gd name="T74" fmla="*/ 24 w 554"/>
                <a:gd name="T75" fmla="*/ 842 h 1132"/>
                <a:gd name="T76" fmla="*/ 51 w 554"/>
                <a:gd name="T77" fmla="*/ 816 h 1132"/>
                <a:gd name="T78" fmla="*/ 76 w 554"/>
                <a:gd name="T79" fmla="*/ 816 h 1132"/>
                <a:gd name="T80" fmla="*/ 93 w 554"/>
                <a:gd name="T81" fmla="*/ 823 h 1132"/>
                <a:gd name="T82" fmla="*/ 140 w 554"/>
                <a:gd name="T83" fmla="*/ 841 h 1132"/>
                <a:gd name="T84" fmla="*/ 205 w 554"/>
                <a:gd name="T85" fmla="*/ 859 h 1132"/>
                <a:gd name="T86" fmla="*/ 283 w 554"/>
                <a:gd name="T87" fmla="*/ 861 h 1132"/>
                <a:gd name="T88" fmla="*/ 360 w 554"/>
                <a:gd name="T89" fmla="*/ 825 h 1132"/>
                <a:gd name="T90" fmla="*/ 390 w 554"/>
                <a:gd name="T91" fmla="*/ 756 h 1132"/>
                <a:gd name="T92" fmla="*/ 365 w 554"/>
                <a:gd name="T93" fmla="*/ 690 h 1132"/>
                <a:gd name="T94" fmla="*/ 288 w 554"/>
                <a:gd name="T95" fmla="*/ 636 h 1132"/>
                <a:gd name="T96" fmla="*/ 183 w 554"/>
                <a:gd name="T97" fmla="*/ 591 h 1132"/>
                <a:gd name="T98" fmla="*/ 95 w 554"/>
                <a:gd name="T99" fmla="*/ 540 h 1132"/>
                <a:gd name="T100" fmla="*/ 32 w 554"/>
                <a:gd name="T101" fmla="*/ 467 h 1132"/>
                <a:gd name="T102" fmla="*/ 9 w 554"/>
                <a:gd name="T103" fmla="*/ 369 h 1132"/>
                <a:gd name="T104" fmla="*/ 33 w 554"/>
                <a:gd name="T105" fmla="*/ 267 h 1132"/>
                <a:gd name="T106" fmla="*/ 101 w 554"/>
                <a:gd name="T107" fmla="*/ 187 h 1132"/>
                <a:gd name="T108" fmla="*/ 206 w 554"/>
                <a:gd name="T109" fmla="*/ 139 h 1132"/>
                <a:gd name="T110" fmla="*/ 212 w 554"/>
                <a:gd name="T111" fmla="*/ 137 h 1132"/>
                <a:gd name="T112" fmla="*/ 216 w 554"/>
                <a:gd name="T113" fmla="*/ 130 h 1132"/>
                <a:gd name="T114" fmla="*/ 229 w 554"/>
                <a:gd name="T115" fmla="*/ 12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" h="1132">
                  <a:moveTo>
                    <a:pt x="261" y="0"/>
                  </a:moveTo>
                  <a:lnTo>
                    <a:pt x="300" y="0"/>
                  </a:lnTo>
                  <a:lnTo>
                    <a:pt x="319" y="4"/>
                  </a:lnTo>
                  <a:lnTo>
                    <a:pt x="333" y="12"/>
                  </a:lnTo>
                  <a:lnTo>
                    <a:pt x="343" y="27"/>
                  </a:lnTo>
                  <a:lnTo>
                    <a:pt x="346" y="44"/>
                  </a:lnTo>
                  <a:lnTo>
                    <a:pt x="347" y="125"/>
                  </a:lnTo>
                  <a:lnTo>
                    <a:pt x="347" y="128"/>
                  </a:lnTo>
                  <a:lnTo>
                    <a:pt x="348" y="130"/>
                  </a:lnTo>
                  <a:lnTo>
                    <a:pt x="349" y="131"/>
                  </a:lnTo>
                  <a:lnTo>
                    <a:pt x="350" y="132"/>
                  </a:lnTo>
                  <a:lnTo>
                    <a:pt x="352" y="133"/>
                  </a:lnTo>
                  <a:lnTo>
                    <a:pt x="353" y="133"/>
                  </a:lnTo>
                  <a:lnTo>
                    <a:pt x="357" y="133"/>
                  </a:lnTo>
                  <a:lnTo>
                    <a:pt x="366" y="136"/>
                  </a:lnTo>
                  <a:lnTo>
                    <a:pt x="381" y="138"/>
                  </a:lnTo>
                  <a:lnTo>
                    <a:pt x="398" y="142"/>
                  </a:lnTo>
                  <a:lnTo>
                    <a:pt x="419" y="147"/>
                  </a:lnTo>
                  <a:lnTo>
                    <a:pt x="440" y="152"/>
                  </a:lnTo>
                  <a:lnTo>
                    <a:pt x="462" y="158"/>
                  </a:lnTo>
                  <a:lnTo>
                    <a:pt x="481" y="164"/>
                  </a:lnTo>
                  <a:lnTo>
                    <a:pt x="500" y="171"/>
                  </a:lnTo>
                  <a:lnTo>
                    <a:pt x="510" y="177"/>
                  </a:lnTo>
                  <a:lnTo>
                    <a:pt x="517" y="188"/>
                  </a:lnTo>
                  <a:lnTo>
                    <a:pt x="521" y="201"/>
                  </a:lnTo>
                  <a:lnTo>
                    <a:pt x="518" y="215"/>
                  </a:lnTo>
                  <a:lnTo>
                    <a:pt x="496" y="272"/>
                  </a:lnTo>
                  <a:lnTo>
                    <a:pt x="490" y="283"/>
                  </a:lnTo>
                  <a:lnTo>
                    <a:pt x="480" y="291"/>
                  </a:lnTo>
                  <a:lnTo>
                    <a:pt x="469" y="297"/>
                  </a:lnTo>
                  <a:lnTo>
                    <a:pt x="457" y="298"/>
                  </a:lnTo>
                  <a:lnTo>
                    <a:pt x="446" y="297"/>
                  </a:lnTo>
                  <a:lnTo>
                    <a:pt x="436" y="294"/>
                  </a:lnTo>
                  <a:lnTo>
                    <a:pt x="434" y="292"/>
                  </a:lnTo>
                  <a:lnTo>
                    <a:pt x="425" y="289"/>
                  </a:lnTo>
                  <a:lnTo>
                    <a:pt x="412" y="283"/>
                  </a:lnTo>
                  <a:lnTo>
                    <a:pt x="395" y="278"/>
                  </a:lnTo>
                  <a:lnTo>
                    <a:pt x="374" y="272"/>
                  </a:lnTo>
                  <a:lnTo>
                    <a:pt x="350" y="267"/>
                  </a:lnTo>
                  <a:lnTo>
                    <a:pt x="324" y="263"/>
                  </a:lnTo>
                  <a:lnTo>
                    <a:pt x="294" y="262"/>
                  </a:lnTo>
                  <a:lnTo>
                    <a:pt x="266" y="263"/>
                  </a:lnTo>
                  <a:lnTo>
                    <a:pt x="243" y="268"/>
                  </a:lnTo>
                  <a:lnTo>
                    <a:pt x="223" y="276"/>
                  </a:lnTo>
                  <a:lnTo>
                    <a:pt x="206" y="286"/>
                  </a:lnTo>
                  <a:lnTo>
                    <a:pt x="194" y="297"/>
                  </a:lnTo>
                  <a:lnTo>
                    <a:pt x="184" y="311"/>
                  </a:lnTo>
                  <a:lnTo>
                    <a:pt x="178" y="324"/>
                  </a:lnTo>
                  <a:lnTo>
                    <a:pt x="173" y="339"/>
                  </a:lnTo>
                  <a:lnTo>
                    <a:pt x="172" y="354"/>
                  </a:lnTo>
                  <a:lnTo>
                    <a:pt x="174" y="369"/>
                  </a:lnTo>
                  <a:lnTo>
                    <a:pt x="178" y="385"/>
                  </a:lnTo>
                  <a:lnTo>
                    <a:pt x="185" y="400"/>
                  </a:lnTo>
                  <a:lnTo>
                    <a:pt x="197" y="414"/>
                  </a:lnTo>
                  <a:lnTo>
                    <a:pt x="213" y="427"/>
                  </a:lnTo>
                  <a:lnTo>
                    <a:pt x="234" y="440"/>
                  </a:lnTo>
                  <a:lnTo>
                    <a:pt x="260" y="454"/>
                  </a:lnTo>
                  <a:lnTo>
                    <a:pt x="290" y="469"/>
                  </a:lnTo>
                  <a:lnTo>
                    <a:pt x="328" y="483"/>
                  </a:lnTo>
                  <a:lnTo>
                    <a:pt x="377" y="505"/>
                  </a:lnTo>
                  <a:lnTo>
                    <a:pt x="420" y="529"/>
                  </a:lnTo>
                  <a:lnTo>
                    <a:pt x="457" y="553"/>
                  </a:lnTo>
                  <a:lnTo>
                    <a:pt x="488" y="579"/>
                  </a:lnTo>
                  <a:lnTo>
                    <a:pt x="512" y="608"/>
                  </a:lnTo>
                  <a:lnTo>
                    <a:pt x="530" y="639"/>
                  </a:lnTo>
                  <a:lnTo>
                    <a:pt x="544" y="672"/>
                  </a:lnTo>
                  <a:lnTo>
                    <a:pt x="551" y="707"/>
                  </a:lnTo>
                  <a:lnTo>
                    <a:pt x="554" y="746"/>
                  </a:lnTo>
                  <a:lnTo>
                    <a:pt x="551" y="785"/>
                  </a:lnTo>
                  <a:lnTo>
                    <a:pt x="543" y="822"/>
                  </a:lnTo>
                  <a:lnTo>
                    <a:pt x="529" y="855"/>
                  </a:lnTo>
                  <a:lnTo>
                    <a:pt x="510" y="887"/>
                  </a:lnTo>
                  <a:lnTo>
                    <a:pt x="485" y="915"/>
                  </a:lnTo>
                  <a:lnTo>
                    <a:pt x="457" y="940"/>
                  </a:lnTo>
                  <a:lnTo>
                    <a:pt x="424" y="960"/>
                  </a:lnTo>
                  <a:lnTo>
                    <a:pt x="386" y="976"/>
                  </a:lnTo>
                  <a:lnTo>
                    <a:pt x="346" y="989"/>
                  </a:lnTo>
                  <a:lnTo>
                    <a:pt x="344" y="989"/>
                  </a:lnTo>
                  <a:lnTo>
                    <a:pt x="343" y="990"/>
                  </a:lnTo>
                  <a:lnTo>
                    <a:pt x="341" y="991"/>
                  </a:lnTo>
                  <a:lnTo>
                    <a:pt x="339" y="992"/>
                  </a:lnTo>
                  <a:lnTo>
                    <a:pt x="338" y="995"/>
                  </a:lnTo>
                  <a:lnTo>
                    <a:pt x="338" y="998"/>
                  </a:lnTo>
                  <a:lnTo>
                    <a:pt x="338" y="1088"/>
                  </a:lnTo>
                  <a:lnTo>
                    <a:pt x="335" y="1105"/>
                  </a:lnTo>
                  <a:lnTo>
                    <a:pt x="325" y="1120"/>
                  </a:lnTo>
                  <a:lnTo>
                    <a:pt x="310" y="1129"/>
                  </a:lnTo>
                  <a:lnTo>
                    <a:pt x="293" y="1132"/>
                  </a:lnTo>
                  <a:lnTo>
                    <a:pt x="251" y="1132"/>
                  </a:lnTo>
                  <a:lnTo>
                    <a:pt x="234" y="1129"/>
                  </a:lnTo>
                  <a:lnTo>
                    <a:pt x="219" y="1120"/>
                  </a:lnTo>
                  <a:lnTo>
                    <a:pt x="210" y="1105"/>
                  </a:lnTo>
                  <a:lnTo>
                    <a:pt x="206" y="1088"/>
                  </a:lnTo>
                  <a:lnTo>
                    <a:pt x="206" y="1003"/>
                  </a:lnTo>
                  <a:lnTo>
                    <a:pt x="206" y="1000"/>
                  </a:lnTo>
                  <a:lnTo>
                    <a:pt x="205" y="997"/>
                  </a:lnTo>
                  <a:lnTo>
                    <a:pt x="202" y="996"/>
                  </a:lnTo>
                  <a:lnTo>
                    <a:pt x="201" y="995"/>
                  </a:lnTo>
                  <a:lnTo>
                    <a:pt x="199" y="994"/>
                  </a:lnTo>
                  <a:lnTo>
                    <a:pt x="197" y="994"/>
                  </a:lnTo>
                  <a:lnTo>
                    <a:pt x="193" y="994"/>
                  </a:lnTo>
                  <a:lnTo>
                    <a:pt x="180" y="991"/>
                  </a:lnTo>
                  <a:lnTo>
                    <a:pt x="163" y="987"/>
                  </a:lnTo>
                  <a:lnTo>
                    <a:pt x="141" y="983"/>
                  </a:lnTo>
                  <a:lnTo>
                    <a:pt x="117" y="978"/>
                  </a:lnTo>
                  <a:lnTo>
                    <a:pt x="92" y="970"/>
                  </a:lnTo>
                  <a:lnTo>
                    <a:pt x="66" y="963"/>
                  </a:lnTo>
                  <a:lnTo>
                    <a:pt x="42" y="954"/>
                  </a:lnTo>
                  <a:lnTo>
                    <a:pt x="21" y="945"/>
                  </a:lnTo>
                  <a:lnTo>
                    <a:pt x="11" y="937"/>
                  </a:lnTo>
                  <a:lnTo>
                    <a:pt x="3" y="926"/>
                  </a:lnTo>
                  <a:lnTo>
                    <a:pt x="0" y="914"/>
                  </a:lnTo>
                  <a:lnTo>
                    <a:pt x="3" y="899"/>
                  </a:lnTo>
                  <a:lnTo>
                    <a:pt x="24" y="842"/>
                  </a:lnTo>
                  <a:lnTo>
                    <a:pt x="30" y="831"/>
                  </a:lnTo>
                  <a:lnTo>
                    <a:pt x="40" y="822"/>
                  </a:lnTo>
                  <a:lnTo>
                    <a:pt x="51" y="816"/>
                  </a:lnTo>
                  <a:lnTo>
                    <a:pt x="64" y="814"/>
                  </a:lnTo>
                  <a:lnTo>
                    <a:pt x="70" y="815"/>
                  </a:lnTo>
                  <a:lnTo>
                    <a:pt x="76" y="816"/>
                  </a:lnTo>
                  <a:lnTo>
                    <a:pt x="82" y="819"/>
                  </a:lnTo>
                  <a:lnTo>
                    <a:pt x="86" y="820"/>
                  </a:lnTo>
                  <a:lnTo>
                    <a:pt x="93" y="823"/>
                  </a:lnTo>
                  <a:lnTo>
                    <a:pt x="106" y="828"/>
                  </a:lnTo>
                  <a:lnTo>
                    <a:pt x="122" y="834"/>
                  </a:lnTo>
                  <a:lnTo>
                    <a:pt x="140" y="841"/>
                  </a:lnTo>
                  <a:lnTo>
                    <a:pt x="161" y="848"/>
                  </a:lnTo>
                  <a:lnTo>
                    <a:pt x="183" y="854"/>
                  </a:lnTo>
                  <a:lnTo>
                    <a:pt x="205" y="859"/>
                  </a:lnTo>
                  <a:lnTo>
                    <a:pt x="228" y="863"/>
                  </a:lnTo>
                  <a:lnTo>
                    <a:pt x="249" y="864"/>
                  </a:lnTo>
                  <a:lnTo>
                    <a:pt x="283" y="861"/>
                  </a:lnTo>
                  <a:lnTo>
                    <a:pt x="314" y="853"/>
                  </a:lnTo>
                  <a:lnTo>
                    <a:pt x="339" y="841"/>
                  </a:lnTo>
                  <a:lnTo>
                    <a:pt x="360" y="825"/>
                  </a:lnTo>
                  <a:lnTo>
                    <a:pt x="376" y="805"/>
                  </a:lnTo>
                  <a:lnTo>
                    <a:pt x="386" y="782"/>
                  </a:lnTo>
                  <a:lnTo>
                    <a:pt x="390" y="756"/>
                  </a:lnTo>
                  <a:lnTo>
                    <a:pt x="387" y="732"/>
                  </a:lnTo>
                  <a:lnTo>
                    <a:pt x="379" y="711"/>
                  </a:lnTo>
                  <a:lnTo>
                    <a:pt x="365" y="690"/>
                  </a:lnTo>
                  <a:lnTo>
                    <a:pt x="347" y="672"/>
                  </a:lnTo>
                  <a:lnTo>
                    <a:pt x="321" y="653"/>
                  </a:lnTo>
                  <a:lnTo>
                    <a:pt x="288" y="636"/>
                  </a:lnTo>
                  <a:lnTo>
                    <a:pt x="249" y="619"/>
                  </a:lnTo>
                  <a:lnTo>
                    <a:pt x="216" y="606"/>
                  </a:lnTo>
                  <a:lnTo>
                    <a:pt x="183" y="591"/>
                  </a:lnTo>
                  <a:lnTo>
                    <a:pt x="151" y="575"/>
                  </a:lnTo>
                  <a:lnTo>
                    <a:pt x="122" y="558"/>
                  </a:lnTo>
                  <a:lnTo>
                    <a:pt x="95" y="540"/>
                  </a:lnTo>
                  <a:lnTo>
                    <a:pt x="70" y="518"/>
                  </a:lnTo>
                  <a:lnTo>
                    <a:pt x="49" y="494"/>
                  </a:lnTo>
                  <a:lnTo>
                    <a:pt x="32" y="467"/>
                  </a:lnTo>
                  <a:lnTo>
                    <a:pt x="20" y="438"/>
                  </a:lnTo>
                  <a:lnTo>
                    <a:pt x="11" y="405"/>
                  </a:lnTo>
                  <a:lnTo>
                    <a:pt x="9" y="369"/>
                  </a:lnTo>
                  <a:lnTo>
                    <a:pt x="11" y="333"/>
                  </a:lnTo>
                  <a:lnTo>
                    <a:pt x="20" y="298"/>
                  </a:lnTo>
                  <a:lnTo>
                    <a:pt x="33" y="267"/>
                  </a:lnTo>
                  <a:lnTo>
                    <a:pt x="52" y="237"/>
                  </a:lnTo>
                  <a:lnTo>
                    <a:pt x="74" y="210"/>
                  </a:lnTo>
                  <a:lnTo>
                    <a:pt x="101" y="187"/>
                  </a:lnTo>
                  <a:lnTo>
                    <a:pt x="133" y="168"/>
                  </a:lnTo>
                  <a:lnTo>
                    <a:pt x="167" y="152"/>
                  </a:lnTo>
                  <a:lnTo>
                    <a:pt x="206" y="139"/>
                  </a:lnTo>
                  <a:lnTo>
                    <a:pt x="207" y="139"/>
                  </a:lnTo>
                  <a:lnTo>
                    <a:pt x="210" y="138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6" y="132"/>
                  </a:lnTo>
                  <a:lnTo>
                    <a:pt x="216" y="130"/>
                  </a:lnTo>
                  <a:lnTo>
                    <a:pt x="216" y="44"/>
                  </a:lnTo>
                  <a:lnTo>
                    <a:pt x="219" y="27"/>
                  </a:lnTo>
                  <a:lnTo>
                    <a:pt x="229" y="12"/>
                  </a:lnTo>
                  <a:lnTo>
                    <a:pt x="244" y="4"/>
                  </a:lnTo>
                  <a:lnTo>
                    <a:pt x="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9059863" y="3160713"/>
              <a:ext cx="679450" cy="677863"/>
            </a:xfrm>
            <a:custGeom>
              <a:avLst/>
              <a:gdLst>
                <a:gd name="T0" fmla="*/ 913 w 2136"/>
                <a:gd name="T1" fmla="*/ 263 h 2135"/>
                <a:gd name="T2" fmla="*/ 698 w 2136"/>
                <a:gd name="T3" fmla="*/ 337 h 2135"/>
                <a:gd name="T4" fmla="*/ 515 w 2136"/>
                <a:gd name="T5" fmla="*/ 463 h 2135"/>
                <a:gd name="T6" fmla="*/ 373 w 2136"/>
                <a:gd name="T7" fmla="*/ 633 h 2135"/>
                <a:gd name="T8" fmla="*/ 281 w 2136"/>
                <a:gd name="T9" fmla="*/ 837 h 2135"/>
                <a:gd name="T10" fmla="*/ 248 w 2136"/>
                <a:gd name="T11" fmla="*/ 1068 h 2135"/>
                <a:gd name="T12" fmla="*/ 281 w 2136"/>
                <a:gd name="T13" fmla="*/ 1299 h 2135"/>
                <a:gd name="T14" fmla="*/ 373 w 2136"/>
                <a:gd name="T15" fmla="*/ 1503 h 2135"/>
                <a:gd name="T16" fmla="*/ 515 w 2136"/>
                <a:gd name="T17" fmla="*/ 1673 h 2135"/>
                <a:gd name="T18" fmla="*/ 698 w 2136"/>
                <a:gd name="T19" fmla="*/ 1800 h 2135"/>
                <a:gd name="T20" fmla="*/ 913 w 2136"/>
                <a:gd name="T21" fmla="*/ 1872 h 2135"/>
                <a:gd name="T22" fmla="*/ 1148 w 2136"/>
                <a:gd name="T23" fmla="*/ 1883 h 2135"/>
                <a:gd name="T24" fmla="*/ 1370 w 2136"/>
                <a:gd name="T25" fmla="*/ 1831 h 2135"/>
                <a:gd name="T26" fmla="*/ 1564 w 2136"/>
                <a:gd name="T27" fmla="*/ 1721 h 2135"/>
                <a:gd name="T28" fmla="*/ 1721 w 2136"/>
                <a:gd name="T29" fmla="*/ 1564 h 2135"/>
                <a:gd name="T30" fmla="*/ 1831 w 2136"/>
                <a:gd name="T31" fmla="*/ 1369 h 2135"/>
                <a:gd name="T32" fmla="*/ 1885 w 2136"/>
                <a:gd name="T33" fmla="*/ 1147 h 2135"/>
                <a:gd name="T34" fmla="*/ 1874 w 2136"/>
                <a:gd name="T35" fmla="*/ 912 h 2135"/>
                <a:gd name="T36" fmla="*/ 1800 w 2136"/>
                <a:gd name="T37" fmla="*/ 698 h 2135"/>
                <a:gd name="T38" fmla="*/ 1674 w 2136"/>
                <a:gd name="T39" fmla="*/ 515 h 2135"/>
                <a:gd name="T40" fmla="*/ 1504 w 2136"/>
                <a:gd name="T41" fmla="*/ 373 h 2135"/>
                <a:gd name="T42" fmla="*/ 1298 w 2136"/>
                <a:gd name="T43" fmla="*/ 280 h 2135"/>
                <a:gd name="T44" fmla="*/ 1068 w 2136"/>
                <a:gd name="T45" fmla="*/ 249 h 2135"/>
                <a:gd name="T46" fmla="*/ 1241 w 2136"/>
                <a:gd name="T47" fmla="*/ 15 h 2135"/>
                <a:gd name="T48" fmla="*/ 1483 w 2136"/>
                <a:gd name="T49" fmla="*/ 85 h 2135"/>
                <a:gd name="T50" fmla="*/ 1698 w 2136"/>
                <a:gd name="T51" fmla="*/ 207 h 2135"/>
                <a:gd name="T52" fmla="*/ 1878 w 2136"/>
                <a:gd name="T53" fmla="*/ 373 h 2135"/>
                <a:gd name="T54" fmla="*/ 2017 w 2136"/>
                <a:gd name="T55" fmla="*/ 578 h 2135"/>
                <a:gd name="T56" fmla="*/ 2105 w 2136"/>
                <a:gd name="T57" fmla="*/ 811 h 2135"/>
                <a:gd name="T58" fmla="*/ 2136 w 2136"/>
                <a:gd name="T59" fmla="*/ 1068 h 2135"/>
                <a:gd name="T60" fmla="*/ 2105 w 2136"/>
                <a:gd name="T61" fmla="*/ 1324 h 2135"/>
                <a:gd name="T62" fmla="*/ 2017 w 2136"/>
                <a:gd name="T63" fmla="*/ 1558 h 2135"/>
                <a:gd name="T64" fmla="*/ 1878 w 2136"/>
                <a:gd name="T65" fmla="*/ 1762 h 2135"/>
                <a:gd name="T66" fmla="*/ 1698 w 2136"/>
                <a:gd name="T67" fmla="*/ 1929 h 2135"/>
                <a:gd name="T68" fmla="*/ 1483 w 2136"/>
                <a:gd name="T69" fmla="*/ 2051 h 2135"/>
                <a:gd name="T70" fmla="*/ 1241 w 2136"/>
                <a:gd name="T71" fmla="*/ 2121 h 2135"/>
                <a:gd name="T72" fmla="*/ 980 w 2136"/>
                <a:gd name="T73" fmla="*/ 2132 h 2135"/>
                <a:gd name="T74" fmla="*/ 730 w 2136"/>
                <a:gd name="T75" fmla="*/ 2080 h 2135"/>
                <a:gd name="T76" fmla="*/ 506 w 2136"/>
                <a:gd name="T77" fmla="*/ 1975 h 2135"/>
                <a:gd name="T78" fmla="*/ 313 w 2136"/>
                <a:gd name="T79" fmla="*/ 1822 h 2135"/>
                <a:gd name="T80" fmla="*/ 161 w 2136"/>
                <a:gd name="T81" fmla="*/ 1630 h 2135"/>
                <a:gd name="T82" fmla="*/ 54 w 2136"/>
                <a:gd name="T83" fmla="*/ 1405 h 2135"/>
                <a:gd name="T84" fmla="*/ 4 w 2136"/>
                <a:gd name="T85" fmla="*/ 1155 h 2135"/>
                <a:gd name="T86" fmla="*/ 14 w 2136"/>
                <a:gd name="T87" fmla="*/ 895 h 2135"/>
                <a:gd name="T88" fmla="*/ 84 w 2136"/>
                <a:gd name="T89" fmla="*/ 652 h 2135"/>
                <a:gd name="T90" fmla="*/ 206 w 2136"/>
                <a:gd name="T91" fmla="*/ 437 h 2135"/>
                <a:gd name="T92" fmla="*/ 373 w 2136"/>
                <a:gd name="T93" fmla="*/ 257 h 2135"/>
                <a:gd name="T94" fmla="*/ 577 w 2136"/>
                <a:gd name="T95" fmla="*/ 120 h 2135"/>
                <a:gd name="T96" fmla="*/ 811 w 2136"/>
                <a:gd name="T97" fmla="*/ 32 h 2135"/>
                <a:gd name="T98" fmla="*/ 1068 w 2136"/>
                <a:gd name="T99" fmla="*/ 0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36" h="2135">
                  <a:moveTo>
                    <a:pt x="1068" y="249"/>
                  </a:moveTo>
                  <a:lnTo>
                    <a:pt x="988" y="252"/>
                  </a:lnTo>
                  <a:lnTo>
                    <a:pt x="913" y="263"/>
                  </a:lnTo>
                  <a:lnTo>
                    <a:pt x="838" y="280"/>
                  </a:lnTo>
                  <a:lnTo>
                    <a:pt x="766" y="305"/>
                  </a:lnTo>
                  <a:lnTo>
                    <a:pt x="698" y="337"/>
                  </a:lnTo>
                  <a:lnTo>
                    <a:pt x="632" y="373"/>
                  </a:lnTo>
                  <a:lnTo>
                    <a:pt x="572" y="415"/>
                  </a:lnTo>
                  <a:lnTo>
                    <a:pt x="515" y="463"/>
                  </a:lnTo>
                  <a:lnTo>
                    <a:pt x="462" y="515"/>
                  </a:lnTo>
                  <a:lnTo>
                    <a:pt x="415" y="572"/>
                  </a:lnTo>
                  <a:lnTo>
                    <a:pt x="373" y="633"/>
                  </a:lnTo>
                  <a:lnTo>
                    <a:pt x="336" y="698"/>
                  </a:lnTo>
                  <a:lnTo>
                    <a:pt x="305" y="766"/>
                  </a:lnTo>
                  <a:lnTo>
                    <a:pt x="281" y="837"/>
                  </a:lnTo>
                  <a:lnTo>
                    <a:pt x="262" y="912"/>
                  </a:lnTo>
                  <a:lnTo>
                    <a:pt x="251" y="989"/>
                  </a:lnTo>
                  <a:lnTo>
                    <a:pt x="248" y="1068"/>
                  </a:lnTo>
                  <a:lnTo>
                    <a:pt x="251" y="1147"/>
                  </a:lnTo>
                  <a:lnTo>
                    <a:pt x="262" y="1224"/>
                  </a:lnTo>
                  <a:lnTo>
                    <a:pt x="281" y="1299"/>
                  </a:lnTo>
                  <a:lnTo>
                    <a:pt x="305" y="1369"/>
                  </a:lnTo>
                  <a:lnTo>
                    <a:pt x="336" y="1438"/>
                  </a:lnTo>
                  <a:lnTo>
                    <a:pt x="373" y="1503"/>
                  </a:lnTo>
                  <a:lnTo>
                    <a:pt x="415" y="1564"/>
                  </a:lnTo>
                  <a:lnTo>
                    <a:pt x="462" y="1620"/>
                  </a:lnTo>
                  <a:lnTo>
                    <a:pt x="515" y="1673"/>
                  </a:lnTo>
                  <a:lnTo>
                    <a:pt x="572" y="1721"/>
                  </a:lnTo>
                  <a:lnTo>
                    <a:pt x="632" y="1763"/>
                  </a:lnTo>
                  <a:lnTo>
                    <a:pt x="698" y="1800"/>
                  </a:lnTo>
                  <a:lnTo>
                    <a:pt x="766" y="1831"/>
                  </a:lnTo>
                  <a:lnTo>
                    <a:pt x="838" y="1855"/>
                  </a:lnTo>
                  <a:lnTo>
                    <a:pt x="913" y="1872"/>
                  </a:lnTo>
                  <a:lnTo>
                    <a:pt x="988" y="1883"/>
                  </a:lnTo>
                  <a:lnTo>
                    <a:pt x="1068" y="1888"/>
                  </a:lnTo>
                  <a:lnTo>
                    <a:pt x="1148" y="1883"/>
                  </a:lnTo>
                  <a:lnTo>
                    <a:pt x="1223" y="1872"/>
                  </a:lnTo>
                  <a:lnTo>
                    <a:pt x="1298" y="1855"/>
                  </a:lnTo>
                  <a:lnTo>
                    <a:pt x="1370" y="1831"/>
                  </a:lnTo>
                  <a:lnTo>
                    <a:pt x="1438" y="1800"/>
                  </a:lnTo>
                  <a:lnTo>
                    <a:pt x="1504" y="1763"/>
                  </a:lnTo>
                  <a:lnTo>
                    <a:pt x="1564" y="1721"/>
                  </a:lnTo>
                  <a:lnTo>
                    <a:pt x="1621" y="1673"/>
                  </a:lnTo>
                  <a:lnTo>
                    <a:pt x="1674" y="1620"/>
                  </a:lnTo>
                  <a:lnTo>
                    <a:pt x="1721" y="1564"/>
                  </a:lnTo>
                  <a:lnTo>
                    <a:pt x="1763" y="1503"/>
                  </a:lnTo>
                  <a:lnTo>
                    <a:pt x="1800" y="1438"/>
                  </a:lnTo>
                  <a:lnTo>
                    <a:pt x="1831" y="1369"/>
                  </a:lnTo>
                  <a:lnTo>
                    <a:pt x="1855" y="1299"/>
                  </a:lnTo>
                  <a:lnTo>
                    <a:pt x="1874" y="1224"/>
                  </a:lnTo>
                  <a:lnTo>
                    <a:pt x="1885" y="1147"/>
                  </a:lnTo>
                  <a:lnTo>
                    <a:pt x="1888" y="1068"/>
                  </a:lnTo>
                  <a:lnTo>
                    <a:pt x="1885" y="989"/>
                  </a:lnTo>
                  <a:lnTo>
                    <a:pt x="1874" y="912"/>
                  </a:lnTo>
                  <a:lnTo>
                    <a:pt x="1855" y="837"/>
                  </a:lnTo>
                  <a:lnTo>
                    <a:pt x="1831" y="766"/>
                  </a:lnTo>
                  <a:lnTo>
                    <a:pt x="1800" y="698"/>
                  </a:lnTo>
                  <a:lnTo>
                    <a:pt x="1763" y="633"/>
                  </a:lnTo>
                  <a:lnTo>
                    <a:pt x="1721" y="572"/>
                  </a:lnTo>
                  <a:lnTo>
                    <a:pt x="1674" y="515"/>
                  </a:lnTo>
                  <a:lnTo>
                    <a:pt x="1621" y="463"/>
                  </a:lnTo>
                  <a:lnTo>
                    <a:pt x="1564" y="415"/>
                  </a:lnTo>
                  <a:lnTo>
                    <a:pt x="1504" y="373"/>
                  </a:lnTo>
                  <a:lnTo>
                    <a:pt x="1438" y="337"/>
                  </a:lnTo>
                  <a:lnTo>
                    <a:pt x="1370" y="305"/>
                  </a:lnTo>
                  <a:lnTo>
                    <a:pt x="1298" y="280"/>
                  </a:lnTo>
                  <a:lnTo>
                    <a:pt x="1223" y="263"/>
                  </a:lnTo>
                  <a:lnTo>
                    <a:pt x="1148" y="252"/>
                  </a:lnTo>
                  <a:lnTo>
                    <a:pt x="1068" y="249"/>
                  </a:lnTo>
                  <a:close/>
                  <a:moveTo>
                    <a:pt x="1068" y="0"/>
                  </a:moveTo>
                  <a:lnTo>
                    <a:pt x="1156" y="4"/>
                  </a:lnTo>
                  <a:lnTo>
                    <a:pt x="1241" y="15"/>
                  </a:lnTo>
                  <a:lnTo>
                    <a:pt x="1325" y="32"/>
                  </a:lnTo>
                  <a:lnTo>
                    <a:pt x="1406" y="55"/>
                  </a:lnTo>
                  <a:lnTo>
                    <a:pt x="1483" y="85"/>
                  </a:lnTo>
                  <a:lnTo>
                    <a:pt x="1559" y="120"/>
                  </a:lnTo>
                  <a:lnTo>
                    <a:pt x="1630" y="161"/>
                  </a:lnTo>
                  <a:lnTo>
                    <a:pt x="1698" y="207"/>
                  </a:lnTo>
                  <a:lnTo>
                    <a:pt x="1763" y="257"/>
                  </a:lnTo>
                  <a:lnTo>
                    <a:pt x="1823" y="313"/>
                  </a:lnTo>
                  <a:lnTo>
                    <a:pt x="1878" y="373"/>
                  </a:lnTo>
                  <a:lnTo>
                    <a:pt x="1930" y="437"/>
                  </a:lnTo>
                  <a:lnTo>
                    <a:pt x="1975" y="506"/>
                  </a:lnTo>
                  <a:lnTo>
                    <a:pt x="2017" y="578"/>
                  </a:lnTo>
                  <a:lnTo>
                    <a:pt x="2052" y="652"/>
                  </a:lnTo>
                  <a:lnTo>
                    <a:pt x="2082" y="731"/>
                  </a:lnTo>
                  <a:lnTo>
                    <a:pt x="2105" y="811"/>
                  </a:lnTo>
                  <a:lnTo>
                    <a:pt x="2122" y="895"/>
                  </a:lnTo>
                  <a:lnTo>
                    <a:pt x="2132" y="980"/>
                  </a:lnTo>
                  <a:lnTo>
                    <a:pt x="2136" y="1068"/>
                  </a:lnTo>
                  <a:lnTo>
                    <a:pt x="2132" y="1155"/>
                  </a:lnTo>
                  <a:lnTo>
                    <a:pt x="2122" y="1241"/>
                  </a:lnTo>
                  <a:lnTo>
                    <a:pt x="2105" y="1324"/>
                  </a:lnTo>
                  <a:lnTo>
                    <a:pt x="2082" y="1405"/>
                  </a:lnTo>
                  <a:lnTo>
                    <a:pt x="2052" y="1483"/>
                  </a:lnTo>
                  <a:lnTo>
                    <a:pt x="2017" y="1558"/>
                  </a:lnTo>
                  <a:lnTo>
                    <a:pt x="1975" y="1630"/>
                  </a:lnTo>
                  <a:lnTo>
                    <a:pt x="1930" y="1699"/>
                  </a:lnTo>
                  <a:lnTo>
                    <a:pt x="1878" y="1762"/>
                  </a:lnTo>
                  <a:lnTo>
                    <a:pt x="1823" y="1822"/>
                  </a:lnTo>
                  <a:lnTo>
                    <a:pt x="1763" y="1879"/>
                  </a:lnTo>
                  <a:lnTo>
                    <a:pt x="1698" y="1929"/>
                  </a:lnTo>
                  <a:lnTo>
                    <a:pt x="1630" y="1975"/>
                  </a:lnTo>
                  <a:lnTo>
                    <a:pt x="1559" y="2016"/>
                  </a:lnTo>
                  <a:lnTo>
                    <a:pt x="1483" y="2051"/>
                  </a:lnTo>
                  <a:lnTo>
                    <a:pt x="1406" y="2080"/>
                  </a:lnTo>
                  <a:lnTo>
                    <a:pt x="1325" y="2104"/>
                  </a:lnTo>
                  <a:lnTo>
                    <a:pt x="1241" y="2121"/>
                  </a:lnTo>
                  <a:lnTo>
                    <a:pt x="1156" y="2132"/>
                  </a:lnTo>
                  <a:lnTo>
                    <a:pt x="1068" y="2135"/>
                  </a:lnTo>
                  <a:lnTo>
                    <a:pt x="980" y="2132"/>
                  </a:lnTo>
                  <a:lnTo>
                    <a:pt x="895" y="2121"/>
                  </a:lnTo>
                  <a:lnTo>
                    <a:pt x="811" y="2104"/>
                  </a:lnTo>
                  <a:lnTo>
                    <a:pt x="730" y="2080"/>
                  </a:lnTo>
                  <a:lnTo>
                    <a:pt x="653" y="2051"/>
                  </a:lnTo>
                  <a:lnTo>
                    <a:pt x="577" y="2016"/>
                  </a:lnTo>
                  <a:lnTo>
                    <a:pt x="506" y="1975"/>
                  </a:lnTo>
                  <a:lnTo>
                    <a:pt x="438" y="1929"/>
                  </a:lnTo>
                  <a:lnTo>
                    <a:pt x="373" y="1879"/>
                  </a:lnTo>
                  <a:lnTo>
                    <a:pt x="313" y="1822"/>
                  </a:lnTo>
                  <a:lnTo>
                    <a:pt x="258" y="1762"/>
                  </a:lnTo>
                  <a:lnTo>
                    <a:pt x="206" y="1699"/>
                  </a:lnTo>
                  <a:lnTo>
                    <a:pt x="161" y="1630"/>
                  </a:lnTo>
                  <a:lnTo>
                    <a:pt x="119" y="1558"/>
                  </a:lnTo>
                  <a:lnTo>
                    <a:pt x="84" y="1483"/>
                  </a:lnTo>
                  <a:lnTo>
                    <a:pt x="54" y="1405"/>
                  </a:lnTo>
                  <a:lnTo>
                    <a:pt x="31" y="1324"/>
                  </a:lnTo>
                  <a:lnTo>
                    <a:pt x="14" y="1241"/>
                  </a:lnTo>
                  <a:lnTo>
                    <a:pt x="4" y="1155"/>
                  </a:lnTo>
                  <a:lnTo>
                    <a:pt x="0" y="1068"/>
                  </a:lnTo>
                  <a:lnTo>
                    <a:pt x="4" y="980"/>
                  </a:lnTo>
                  <a:lnTo>
                    <a:pt x="14" y="895"/>
                  </a:lnTo>
                  <a:lnTo>
                    <a:pt x="31" y="811"/>
                  </a:lnTo>
                  <a:lnTo>
                    <a:pt x="54" y="731"/>
                  </a:lnTo>
                  <a:lnTo>
                    <a:pt x="84" y="652"/>
                  </a:lnTo>
                  <a:lnTo>
                    <a:pt x="119" y="578"/>
                  </a:lnTo>
                  <a:lnTo>
                    <a:pt x="161" y="506"/>
                  </a:lnTo>
                  <a:lnTo>
                    <a:pt x="206" y="437"/>
                  </a:lnTo>
                  <a:lnTo>
                    <a:pt x="258" y="373"/>
                  </a:lnTo>
                  <a:lnTo>
                    <a:pt x="313" y="313"/>
                  </a:lnTo>
                  <a:lnTo>
                    <a:pt x="373" y="257"/>
                  </a:lnTo>
                  <a:lnTo>
                    <a:pt x="438" y="207"/>
                  </a:lnTo>
                  <a:lnTo>
                    <a:pt x="506" y="161"/>
                  </a:lnTo>
                  <a:lnTo>
                    <a:pt x="577" y="120"/>
                  </a:lnTo>
                  <a:lnTo>
                    <a:pt x="653" y="85"/>
                  </a:lnTo>
                  <a:lnTo>
                    <a:pt x="730" y="55"/>
                  </a:lnTo>
                  <a:lnTo>
                    <a:pt x="811" y="32"/>
                  </a:lnTo>
                  <a:lnTo>
                    <a:pt x="895" y="15"/>
                  </a:lnTo>
                  <a:lnTo>
                    <a:pt x="980" y="4"/>
                  </a:lnTo>
                  <a:lnTo>
                    <a:pt x="10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809038" y="3871913"/>
              <a:ext cx="928688" cy="407988"/>
            </a:xfrm>
            <a:custGeom>
              <a:avLst/>
              <a:gdLst>
                <a:gd name="T0" fmla="*/ 926 w 2926"/>
                <a:gd name="T1" fmla="*/ 16 h 1287"/>
                <a:gd name="T2" fmla="*/ 1150 w 2926"/>
                <a:gd name="T3" fmla="*/ 66 h 1287"/>
                <a:gd name="T4" fmla="*/ 1391 w 2926"/>
                <a:gd name="T5" fmla="*/ 133 h 1287"/>
                <a:gd name="T6" fmla="*/ 1615 w 2926"/>
                <a:gd name="T7" fmla="*/ 204 h 1287"/>
                <a:gd name="T8" fmla="*/ 1788 w 2926"/>
                <a:gd name="T9" fmla="*/ 259 h 1287"/>
                <a:gd name="T10" fmla="*/ 1883 w 2926"/>
                <a:gd name="T11" fmla="*/ 288 h 1287"/>
                <a:gd name="T12" fmla="*/ 1942 w 2926"/>
                <a:gd name="T13" fmla="*/ 346 h 1287"/>
                <a:gd name="T14" fmla="*/ 1949 w 2926"/>
                <a:gd name="T15" fmla="*/ 432 h 1287"/>
                <a:gd name="T16" fmla="*/ 1892 w 2926"/>
                <a:gd name="T17" fmla="*/ 518 h 1287"/>
                <a:gd name="T18" fmla="*/ 1756 w 2926"/>
                <a:gd name="T19" fmla="*/ 570 h 1287"/>
                <a:gd name="T20" fmla="*/ 1577 w 2926"/>
                <a:gd name="T21" fmla="*/ 580 h 1287"/>
                <a:gd name="T22" fmla="*/ 1392 w 2926"/>
                <a:gd name="T23" fmla="*/ 562 h 1287"/>
                <a:gd name="T24" fmla="*/ 1227 w 2926"/>
                <a:gd name="T25" fmla="*/ 534 h 1287"/>
                <a:gd name="T26" fmla="*/ 1108 w 2926"/>
                <a:gd name="T27" fmla="*/ 513 h 1287"/>
                <a:gd name="T28" fmla="*/ 1063 w 2926"/>
                <a:gd name="T29" fmla="*/ 520 h 1287"/>
                <a:gd name="T30" fmla="*/ 1125 w 2926"/>
                <a:gd name="T31" fmla="*/ 595 h 1287"/>
                <a:gd name="T32" fmla="*/ 1283 w 2926"/>
                <a:gd name="T33" fmla="*/ 657 h 1287"/>
                <a:gd name="T34" fmla="*/ 1494 w 2926"/>
                <a:gd name="T35" fmla="*/ 699 h 1287"/>
                <a:gd name="T36" fmla="*/ 1714 w 2926"/>
                <a:gd name="T37" fmla="*/ 715 h 1287"/>
                <a:gd name="T38" fmla="*/ 1977 w 2926"/>
                <a:gd name="T39" fmla="*/ 684 h 1287"/>
                <a:gd name="T40" fmla="*/ 2425 w 2926"/>
                <a:gd name="T41" fmla="*/ 549 h 1287"/>
                <a:gd name="T42" fmla="*/ 2745 w 2926"/>
                <a:gd name="T43" fmla="*/ 400 h 1287"/>
                <a:gd name="T44" fmla="*/ 2860 w 2926"/>
                <a:gd name="T45" fmla="*/ 410 h 1287"/>
                <a:gd name="T46" fmla="*/ 2922 w 2926"/>
                <a:gd name="T47" fmla="*/ 501 h 1287"/>
                <a:gd name="T48" fmla="*/ 2894 w 2926"/>
                <a:gd name="T49" fmla="*/ 638 h 1287"/>
                <a:gd name="T50" fmla="*/ 2788 w 2926"/>
                <a:gd name="T51" fmla="*/ 751 h 1287"/>
                <a:gd name="T52" fmla="*/ 2641 w 2926"/>
                <a:gd name="T53" fmla="*/ 853 h 1287"/>
                <a:gd name="T54" fmla="*/ 2443 w 2926"/>
                <a:gd name="T55" fmla="*/ 977 h 1287"/>
                <a:gd name="T56" fmla="*/ 2222 w 2926"/>
                <a:gd name="T57" fmla="*/ 1100 h 1287"/>
                <a:gd name="T58" fmla="*/ 2012 w 2926"/>
                <a:gd name="T59" fmla="*/ 1205 h 1287"/>
                <a:gd name="T60" fmla="*/ 1841 w 2926"/>
                <a:gd name="T61" fmla="*/ 1274 h 1287"/>
                <a:gd name="T62" fmla="*/ 1723 w 2926"/>
                <a:gd name="T63" fmla="*/ 1287 h 1287"/>
                <a:gd name="T64" fmla="*/ 1526 w 2926"/>
                <a:gd name="T65" fmla="*/ 1270 h 1287"/>
                <a:gd name="T66" fmla="*/ 1267 w 2926"/>
                <a:gd name="T67" fmla="*/ 1236 h 1287"/>
                <a:gd name="T68" fmla="*/ 982 w 2926"/>
                <a:gd name="T69" fmla="*/ 1192 h 1287"/>
                <a:gd name="T70" fmla="*/ 708 w 2926"/>
                <a:gd name="T71" fmla="*/ 1145 h 1287"/>
                <a:gd name="T72" fmla="*/ 481 w 2926"/>
                <a:gd name="T73" fmla="*/ 1104 h 1287"/>
                <a:gd name="T74" fmla="*/ 338 w 2926"/>
                <a:gd name="T75" fmla="*/ 1077 h 1287"/>
                <a:gd name="T76" fmla="*/ 219 w 2926"/>
                <a:gd name="T77" fmla="*/ 1081 h 1287"/>
                <a:gd name="T78" fmla="*/ 96 w 2926"/>
                <a:gd name="T79" fmla="*/ 1151 h 1287"/>
                <a:gd name="T80" fmla="*/ 31 w 2926"/>
                <a:gd name="T81" fmla="*/ 1192 h 1287"/>
                <a:gd name="T82" fmla="*/ 6 w 2926"/>
                <a:gd name="T83" fmla="*/ 1170 h 1287"/>
                <a:gd name="T84" fmla="*/ 0 w 2926"/>
                <a:gd name="T85" fmla="*/ 1147 h 1287"/>
                <a:gd name="T86" fmla="*/ 20 w 2926"/>
                <a:gd name="T87" fmla="*/ 849 h 1287"/>
                <a:gd name="T88" fmla="*/ 42 w 2926"/>
                <a:gd name="T89" fmla="*/ 504 h 1287"/>
                <a:gd name="T90" fmla="*/ 61 w 2926"/>
                <a:gd name="T91" fmla="*/ 196 h 1287"/>
                <a:gd name="T92" fmla="*/ 82 w 2926"/>
                <a:gd name="T93" fmla="*/ 94 h 1287"/>
                <a:gd name="T94" fmla="*/ 140 w 2926"/>
                <a:gd name="T95" fmla="*/ 77 h 1287"/>
                <a:gd name="T96" fmla="*/ 294 w 2926"/>
                <a:gd name="T97" fmla="*/ 53 h 1287"/>
                <a:gd name="T98" fmla="*/ 512 w 2926"/>
                <a:gd name="T99" fmla="*/ 22 h 1287"/>
                <a:gd name="T100" fmla="*/ 714 w 2926"/>
                <a:gd name="T101" fmla="*/ 2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26" h="1287">
                  <a:moveTo>
                    <a:pt x="790" y="0"/>
                  </a:moveTo>
                  <a:lnTo>
                    <a:pt x="831" y="2"/>
                  </a:lnTo>
                  <a:lnTo>
                    <a:pt x="877" y="9"/>
                  </a:lnTo>
                  <a:lnTo>
                    <a:pt x="926" y="16"/>
                  </a:lnTo>
                  <a:lnTo>
                    <a:pt x="978" y="26"/>
                  </a:lnTo>
                  <a:lnTo>
                    <a:pt x="1033" y="38"/>
                  </a:lnTo>
                  <a:lnTo>
                    <a:pt x="1091" y="51"/>
                  </a:lnTo>
                  <a:lnTo>
                    <a:pt x="1150" y="66"/>
                  </a:lnTo>
                  <a:lnTo>
                    <a:pt x="1210" y="82"/>
                  </a:lnTo>
                  <a:lnTo>
                    <a:pt x="1271" y="99"/>
                  </a:lnTo>
                  <a:lnTo>
                    <a:pt x="1331" y="116"/>
                  </a:lnTo>
                  <a:lnTo>
                    <a:pt x="1391" y="133"/>
                  </a:lnTo>
                  <a:lnTo>
                    <a:pt x="1450" y="152"/>
                  </a:lnTo>
                  <a:lnTo>
                    <a:pt x="1507" y="170"/>
                  </a:lnTo>
                  <a:lnTo>
                    <a:pt x="1562" y="187"/>
                  </a:lnTo>
                  <a:lnTo>
                    <a:pt x="1615" y="204"/>
                  </a:lnTo>
                  <a:lnTo>
                    <a:pt x="1664" y="220"/>
                  </a:lnTo>
                  <a:lnTo>
                    <a:pt x="1709" y="235"/>
                  </a:lnTo>
                  <a:lnTo>
                    <a:pt x="1751" y="247"/>
                  </a:lnTo>
                  <a:lnTo>
                    <a:pt x="1788" y="259"/>
                  </a:lnTo>
                  <a:lnTo>
                    <a:pt x="1818" y="268"/>
                  </a:lnTo>
                  <a:lnTo>
                    <a:pt x="1844" y="275"/>
                  </a:lnTo>
                  <a:lnTo>
                    <a:pt x="1863" y="280"/>
                  </a:lnTo>
                  <a:lnTo>
                    <a:pt x="1883" y="288"/>
                  </a:lnTo>
                  <a:lnTo>
                    <a:pt x="1901" y="299"/>
                  </a:lnTo>
                  <a:lnTo>
                    <a:pt x="1917" y="312"/>
                  </a:lnTo>
                  <a:lnTo>
                    <a:pt x="1931" y="328"/>
                  </a:lnTo>
                  <a:lnTo>
                    <a:pt x="1942" y="346"/>
                  </a:lnTo>
                  <a:lnTo>
                    <a:pt x="1948" y="366"/>
                  </a:lnTo>
                  <a:lnTo>
                    <a:pt x="1953" y="388"/>
                  </a:lnTo>
                  <a:lnTo>
                    <a:pt x="1953" y="410"/>
                  </a:lnTo>
                  <a:lnTo>
                    <a:pt x="1949" y="432"/>
                  </a:lnTo>
                  <a:lnTo>
                    <a:pt x="1941" y="455"/>
                  </a:lnTo>
                  <a:lnTo>
                    <a:pt x="1930" y="477"/>
                  </a:lnTo>
                  <a:lnTo>
                    <a:pt x="1912" y="498"/>
                  </a:lnTo>
                  <a:lnTo>
                    <a:pt x="1892" y="518"/>
                  </a:lnTo>
                  <a:lnTo>
                    <a:pt x="1865" y="535"/>
                  </a:lnTo>
                  <a:lnTo>
                    <a:pt x="1833" y="549"/>
                  </a:lnTo>
                  <a:lnTo>
                    <a:pt x="1796" y="562"/>
                  </a:lnTo>
                  <a:lnTo>
                    <a:pt x="1756" y="570"/>
                  </a:lnTo>
                  <a:lnTo>
                    <a:pt x="1713" y="576"/>
                  </a:lnTo>
                  <a:lnTo>
                    <a:pt x="1669" y="580"/>
                  </a:lnTo>
                  <a:lnTo>
                    <a:pt x="1624" y="581"/>
                  </a:lnTo>
                  <a:lnTo>
                    <a:pt x="1577" y="580"/>
                  </a:lnTo>
                  <a:lnTo>
                    <a:pt x="1530" y="578"/>
                  </a:lnTo>
                  <a:lnTo>
                    <a:pt x="1483" y="574"/>
                  </a:lnTo>
                  <a:lnTo>
                    <a:pt x="1437" y="568"/>
                  </a:lnTo>
                  <a:lnTo>
                    <a:pt x="1392" y="562"/>
                  </a:lnTo>
                  <a:lnTo>
                    <a:pt x="1347" y="554"/>
                  </a:lnTo>
                  <a:lnTo>
                    <a:pt x="1305" y="547"/>
                  </a:lnTo>
                  <a:lnTo>
                    <a:pt x="1265" y="540"/>
                  </a:lnTo>
                  <a:lnTo>
                    <a:pt x="1227" y="534"/>
                  </a:lnTo>
                  <a:lnTo>
                    <a:pt x="1191" y="526"/>
                  </a:lnTo>
                  <a:lnTo>
                    <a:pt x="1160" y="521"/>
                  </a:lnTo>
                  <a:lnTo>
                    <a:pt x="1131" y="516"/>
                  </a:lnTo>
                  <a:lnTo>
                    <a:pt x="1108" y="513"/>
                  </a:lnTo>
                  <a:lnTo>
                    <a:pt x="1089" y="512"/>
                  </a:lnTo>
                  <a:lnTo>
                    <a:pt x="1075" y="512"/>
                  </a:lnTo>
                  <a:lnTo>
                    <a:pt x="1065" y="515"/>
                  </a:lnTo>
                  <a:lnTo>
                    <a:pt x="1063" y="520"/>
                  </a:lnTo>
                  <a:lnTo>
                    <a:pt x="1066" y="540"/>
                  </a:lnTo>
                  <a:lnTo>
                    <a:pt x="1079" y="558"/>
                  </a:lnTo>
                  <a:lnTo>
                    <a:pt x="1098" y="576"/>
                  </a:lnTo>
                  <a:lnTo>
                    <a:pt x="1125" y="595"/>
                  </a:lnTo>
                  <a:lnTo>
                    <a:pt x="1157" y="612"/>
                  </a:lnTo>
                  <a:lnTo>
                    <a:pt x="1195" y="628"/>
                  </a:lnTo>
                  <a:lnTo>
                    <a:pt x="1237" y="642"/>
                  </a:lnTo>
                  <a:lnTo>
                    <a:pt x="1283" y="657"/>
                  </a:lnTo>
                  <a:lnTo>
                    <a:pt x="1332" y="669"/>
                  </a:lnTo>
                  <a:lnTo>
                    <a:pt x="1385" y="680"/>
                  </a:lnTo>
                  <a:lnTo>
                    <a:pt x="1439" y="690"/>
                  </a:lnTo>
                  <a:lnTo>
                    <a:pt x="1494" y="699"/>
                  </a:lnTo>
                  <a:lnTo>
                    <a:pt x="1550" y="706"/>
                  </a:lnTo>
                  <a:lnTo>
                    <a:pt x="1605" y="711"/>
                  </a:lnTo>
                  <a:lnTo>
                    <a:pt x="1660" y="713"/>
                  </a:lnTo>
                  <a:lnTo>
                    <a:pt x="1714" y="715"/>
                  </a:lnTo>
                  <a:lnTo>
                    <a:pt x="1767" y="713"/>
                  </a:lnTo>
                  <a:lnTo>
                    <a:pt x="1816" y="711"/>
                  </a:lnTo>
                  <a:lnTo>
                    <a:pt x="1861" y="705"/>
                  </a:lnTo>
                  <a:lnTo>
                    <a:pt x="1977" y="684"/>
                  </a:lnTo>
                  <a:lnTo>
                    <a:pt x="2094" y="657"/>
                  </a:lnTo>
                  <a:lnTo>
                    <a:pt x="2207" y="625"/>
                  </a:lnTo>
                  <a:lnTo>
                    <a:pt x="2318" y="589"/>
                  </a:lnTo>
                  <a:lnTo>
                    <a:pt x="2425" y="549"/>
                  </a:lnTo>
                  <a:lnTo>
                    <a:pt x="2527" y="507"/>
                  </a:lnTo>
                  <a:lnTo>
                    <a:pt x="2622" y="461"/>
                  </a:lnTo>
                  <a:lnTo>
                    <a:pt x="2712" y="415"/>
                  </a:lnTo>
                  <a:lnTo>
                    <a:pt x="2745" y="400"/>
                  </a:lnTo>
                  <a:lnTo>
                    <a:pt x="2777" y="394"/>
                  </a:lnTo>
                  <a:lnTo>
                    <a:pt x="2806" y="393"/>
                  </a:lnTo>
                  <a:lnTo>
                    <a:pt x="2834" y="399"/>
                  </a:lnTo>
                  <a:lnTo>
                    <a:pt x="2860" y="410"/>
                  </a:lnTo>
                  <a:lnTo>
                    <a:pt x="2882" y="426"/>
                  </a:lnTo>
                  <a:lnTo>
                    <a:pt x="2900" y="447"/>
                  </a:lnTo>
                  <a:lnTo>
                    <a:pt x="2914" y="472"/>
                  </a:lnTo>
                  <a:lnTo>
                    <a:pt x="2922" y="501"/>
                  </a:lnTo>
                  <a:lnTo>
                    <a:pt x="2926" y="531"/>
                  </a:lnTo>
                  <a:lnTo>
                    <a:pt x="2922" y="565"/>
                  </a:lnTo>
                  <a:lnTo>
                    <a:pt x="2911" y="601"/>
                  </a:lnTo>
                  <a:lnTo>
                    <a:pt x="2894" y="638"/>
                  </a:lnTo>
                  <a:lnTo>
                    <a:pt x="2867" y="675"/>
                  </a:lnTo>
                  <a:lnTo>
                    <a:pt x="2833" y="713"/>
                  </a:lnTo>
                  <a:lnTo>
                    <a:pt x="2813" y="731"/>
                  </a:lnTo>
                  <a:lnTo>
                    <a:pt x="2788" y="751"/>
                  </a:lnTo>
                  <a:lnTo>
                    <a:pt x="2758" y="773"/>
                  </a:lnTo>
                  <a:lnTo>
                    <a:pt x="2723" y="798"/>
                  </a:lnTo>
                  <a:lnTo>
                    <a:pt x="2684" y="825"/>
                  </a:lnTo>
                  <a:lnTo>
                    <a:pt x="2641" y="853"/>
                  </a:lnTo>
                  <a:lnTo>
                    <a:pt x="2596" y="884"/>
                  </a:lnTo>
                  <a:lnTo>
                    <a:pt x="2547" y="913"/>
                  </a:lnTo>
                  <a:lnTo>
                    <a:pt x="2495" y="945"/>
                  </a:lnTo>
                  <a:lnTo>
                    <a:pt x="2443" y="977"/>
                  </a:lnTo>
                  <a:lnTo>
                    <a:pt x="2389" y="1008"/>
                  </a:lnTo>
                  <a:lnTo>
                    <a:pt x="2334" y="1039"/>
                  </a:lnTo>
                  <a:lnTo>
                    <a:pt x="2277" y="1070"/>
                  </a:lnTo>
                  <a:lnTo>
                    <a:pt x="2222" y="1100"/>
                  </a:lnTo>
                  <a:lnTo>
                    <a:pt x="2167" y="1129"/>
                  </a:lnTo>
                  <a:lnTo>
                    <a:pt x="2114" y="1156"/>
                  </a:lnTo>
                  <a:lnTo>
                    <a:pt x="2062" y="1182"/>
                  </a:lnTo>
                  <a:lnTo>
                    <a:pt x="2012" y="1205"/>
                  </a:lnTo>
                  <a:lnTo>
                    <a:pt x="1964" y="1227"/>
                  </a:lnTo>
                  <a:lnTo>
                    <a:pt x="1920" y="1246"/>
                  </a:lnTo>
                  <a:lnTo>
                    <a:pt x="1878" y="1262"/>
                  </a:lnTo>
                  <a:lnTo>
                    <a:pt x="1841" y="1274"/>
                  </a:lnTo>
                  <a:lnTo>
                    <a:pt x="1808" y="1282"/>
                  </a:lnTo>
                  <a:lnTo>
                    <a:pt x="1786" y="1286"/>
                  </a:lnTo>
                  <a:lnTo>
                    <a:pt x="1758" y="1287"/>
                  </a:lnTo>
                  <a:lnTo>
                    <a:pt x="1723" y="1287"/>
                  </a:lnTo>
                  <a:lnTo>
                    <a:pt x="1681" y="1285"/>
                  </a:lnTo>
                  <a:lnTo>
                    <a:pt x="1635" y="1281"/>
                  </a:lnTo>
                  <a:lnTo>
                    <a:pt x="1582" y="1276"/>
                  </a:lnTo>
                  <a:lnTo>
                    <a:pt x="1526" y="1270"/>
                  </a:lnTo>
                  <a:lnTo>
                    <a:pt x="1466" y="1263"/>
                  </a:lnTo>
                  <a:lnTo>
                    <a:pt x="1402" y="1256"/>
                  </a:lnTo>
                  <a:lnTo>
                    <a:pt x="1336" y="1246"/>
                  </a:lnTo>
                  <a:lnTo>
                    <a:pt x="1267" y="1236"/>
                  </a:lnTo>
                  <a:lnTo>
                    <a:pt x="1196" y="1226"/>
                  </a:lnTo>
                  <a:lnTo>
                    <a:pt x="1125" y="1215"/>
                  </a:lnTo>
                  <a:lnTo>
                    <a:pt x="1054" y="1204"/>
                  </a:lnTo>
                  <a:lnTo>
                    <a:pt x="982" y="1192"/>
                  </a:lnTo>
                  <a:lnTo>
                    <a:pt x="911" y="1181"/>
                  </a:lnTo>
                  <a:lnTo>
                    <a:pt x="841" y="1169"/>
                  </a:lnTo>
                  <a:lnTo>
                    <a:pt x="774" y="1156"/>
                  </a:lnTo>
                  <a:lnTo>
                    <a:pt x="708" y="1145"/>
                  </a:lnTo>
                  <a:lnTo>
                    <a:pt x="645" y="1134"/>
                  </a:lnTo>
                  <a:lnTo>
                    <a:pt x="587" y="1123"/>
                  </a:lnTo>
                  <a:lnTo>
                    <a:pt x="531" y="1114"/>
                  </a:lnTo>
                  <a:lnTo>
                    <a:pt x="481" y="1104"/>
                  </a:lnTo>
                  <a:lnTo>
                    <a:pt x="436" y="1095"/>
                  </a:lnTo>
                  <a:lnTo>
                    <a:pt x="397" y="1088"/>
                  </a:lnTo>
                  <a:lnTo>
                    <a:pt x="364" y="1082"/>
                  </a:lnTo>
                  <a:lnTo>
                    <a:pt x="338" y="1077"/>
                  </a:lnTo>
                  <a:lnTo>
                    <a:pt x="320" y="1072"/>
                  </a:lnTo>
                  <a:lnTo>
                    <a:pt x="287" y="1068"/>
                  </a:lnTo>
                  <a:lnTo>
                    <a:pt x="252" y="1072"/>
                  </a:lnTo>
                  <a:lnTo>
                    <a:pt x="219" y="1081"/>
                  </a:lnTo>
                  <a:lnTo>
                    <a:pt x="187" y="1094"/>
                  </a:lnTo>
                  <a:lnTo>
                    <a:pt x="156" y="1111"/>
                  </a:lnTo>
                  <a:lnTo>
                    <a:pt x="125" y="1131"/>
                  </a:lnTo>
                  <a:lnTo>
                    <a:pt x="96" y="1151"/>
                  </a:lnTo>
                  <a:lnTo>
                    <a:pt x="70" y="1174"/>
                  </a:lnTo>
                  <a:lnTo>
                    <a:pt x="54" y="1185"/>
                  </a:lnTo>
                  <a:lnTo>
                    <a:pt x="41" y="1191"/>
                  </a:lnTo>
                  <a:lnTo>
                    <a:pt x="31" y="1192"/>
                  </a:lnTo>
                  <a:lnTo>
                    <a:pt x="22" y="1189"/>
                  </a:lnTo>
                  <a:lnTo>
                    <a:pt x="15" y="1185"/>
                  </a:lnTo>
                  <a:lnTo>
                    <a:pt x="10" y="1178"/>
                  </a:lnTo>
                  <a:lnTo>
                    <a:pt x="6" y="1170"/>
                  </a:lnTo>
                  <a:lnTo>
                    <a:pt x="3" y="1163"/>
                  </a:lnTo>
                  <a:lnTo>
                    <a:pt x="1" y="1155"/>
                  </a:lnTo>
                  <a:lnTo>
                    <a:pt x="1" y="1149"/>
                  </a:lnTo>
                  <a:lnTo>
                    <a:pt x="0" y="1147"/>
                  </a:lnTo>
                  <a:lnTo>
                    <a:pt x="5" y="1082"/>
                  </a:lnTo>
                  <a:lnTo>
                    <a:pt x="10" y="1010"/>
                  </a:lnTo>
                  <a:lnTo>
                    <a:pt x="15" y="932"/>
                  </a:lnTo>
                  <a:lnTo>
                    <a:pt x="20" y="849"/>
                  </a:lnTo>
                  <a:lnTo>
                    <a:pt x="26" y="765"/>
                  </a:lnTo>
                  <a:lnTo>
                    <a:pt x="31" y="678"/>
                  </a:lnTo>
                  <a:lnTo>
                    <a:pt x="37" y="590"/>
                  </a:lnTo>
                  <a:lnTo>
                    <a:pt x="42" y="504"/>
                  </a:lnTo>
                  <a:lnTo>
                    <a:pt x="48" y="420"/>
                  </a:lnTo>
                  <a:lnTo>
                    <a:pt x="53" y="340"/>
                  </a:lnTo>
                  <a:lnTo>
                    <a:pt x="58" y="264"/>
                  </a:lnTo>
                  <a:lnTo>
                    <a:pt x="61" y="196"/>
                  </a:lnTo>
                  <a:lnTo>
                    <a:pt x="66" y="135"/>
                  </a:lnTo>
                  <a:lnTo>
                    <a:pt x="69" y="118"/>
                  </a:lnTo>
                  <a:lnTo>
                    <a:pt x="74" y="104"/>
                  </a:lnTo>
                  <a:lnTo>
                    <a:pt x="82" y="94"/>
                  </a:lnTo>
                  <a:lnTo>
                    <a:pt x="93" y="88"/>
                  </a:lnTo>
                  <a:lnTo>
                    <a:pt x="107" y="83"/>
                  </a:lnTo>
                  <a:lnTo>
                    <a:pt x="121" y="80"/>
                  </a:lnTo>
                  <a:lnTo>
                    <a:pt x="140" y="77"/>
                  </a:lnTo>
                  <a:lnTo>
                    <a:pt x="159" y="73"/>
                  </a:lnTo>
                  <a:lnTo>
                    <a:pt x="200" y="67"/>
                  </a:lnTo>
                  <a:lnTo>
                    <a:pt x="245" y="60"/>
                  </a:lnTo>
                  <a:lnTo>
                    <a:pt x="294" y="53"/>
                  </a:lnTo>
                  <a:lnTo>
                    <a:pt x="347" y="44"/>
                  </a:lnTo>
                  <a:lnTo>
                    <a:pt x="400" y="37"/>
                  </a:lnTo>
                  <a:lnTo>
                    <a:pt x="457" y="29"/>
                  </a:lnTo>
                  <a:lnTo>
                    <a:pt x="512" y="22"/>
                  </a:lnTo>
                  <a:lnTo>
                    <a:pt x="567" y="16"/>
                  </a:lnTo>
                  <a:lnTo>
                    <a:pt x="620" y="10"/>
                  </a:lnTo>
                  <a:lnTo>
                    <a:pt x="669" y="5"/>
                  </a:lnTo>
                  <a:lnTo>
                    <a:pt x="714" y="2"/>
                  </a:lnTo>
                  <a:lnTo>
                    <a:pt x="756" y="0"/>
                  </a:lnTo>
                  <a:lnTo>
                    <a:pt x="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 noEditPoints="1"/>
            </p:cNvSpPr>
            <p:nvPr/>
          </p:nvSpPr>
          <p:spPr bwMode="auto">
            <a:xfrm>
              <a:off x="8456613" y="3881438"/>
              <a:ext cx="295275" cy="379413"/>
            </a:xfrm>
            <a:custGeom>
              <a:avLst/>
              <a:gdLst>
                <a:gd name="T0" fmla="*/ 481 w 928"/>
                <a:gd name="T1" fmla="*/ 716 h 1196"/>
                <a:gd name="T2" fmla="*/ 446 w 928"/>
                <a:gd name="T3" fmla="*/ 720 h 1196"/>
                <a:gd name="T4" fmla="*/ 414 w 928"/>
                <a:gd name="T5" fmla="*/ 729 h 1196"/>
                <a:gd name="T6" fmla="*/ 384 w 928"/>
                <a:gd name="T7" fmla="*/ 745 h 1196"/>
                <a:gd name="T8" fmla="*/ 359 w 928"/>
                <a:gd name="T9" fmla="*/ 766 h 1196"/>
                <a:gd name="T10" fmla="*/ 338 w 928"/>
                <a:gd name="T11" fmla="*/ 792 h 1196"/>
                <a:gd name="T12" fmla="*/ 322 w 928"/>
                <a:gd name="T13" fmla="*/ 820 h 1196"/>
                <a:gd name="T14" fmla="*/ 312 w 928"/>
                <a:gd name="T15" fmla="*/ 853 h 1196"/>
                <a:gd name="T16" fmla="*/ 309 w 928"/>
                <a:gd name="T17" fmla="*/ 887 h 1196"/>
                <a:gd name="T18" fmla="*/ 312 w 928"/>
                <a:gd name="T19" fmla="*/ 921 h 1196"/>
                <a:gd name="T20" fmla="*/ 322 w 928"/>
                <a:gd name="T21" fmla="*/ 955 h 1196"/>
                <a:gd name="T22" fmla="*/ 338 w 928"/>
                <a:gd name="T23" fmla="*/ 984 h 1196"/>
                <a:gd name="T24" fmla="*/ 359 w 928"/>
                <a:gd name="T25" fmla="*/ 1010 h 1196"/>
                <a:gd name="T26" fmla="*/ 384 w 928"/>
                <a:gd name="T27" fmla="*/ 1030 h 1196"/>
                <a:gd name="T28" fmla="*/ 414 w 928"/>
                <a:gd name="T29" fmla="*/ 1046 h 1196"/>
                <a:gd name="T30" fmla="*/ 446 w 928"/>
                <a:gd name="T31" fmla="*/ 1056 h 1196"/>
                <a:gd name="T32" fmla="*/ 481 w 928"/>
                <a:gd name="T33" fmla="*/ 1060 h 1196"/>
                <a:gd name="T34" fmla="*/ 515 w 928"/>
                <a:gd name="T35" fmla="*/ 1056 h 1196"/>
                <a:gd name="T36" fmla="*/ 547 w 928"/>
                <a:gd name="T37" fmla="*/ 1046 h 1196"/>
                <a:gd name="T38" fmla="*/ 577 w 928"/>
                <a:gd name="T39" fmla="*/ 1030 h 1196"/>
                <a:gd name="T40" fmla="*/ 602 w 928"/>
                <a:gd name="T41" fmla="*/ 1010 h 1196"/>
                <a:gd name="T42" fmla="*/ 623 w 928"/>
                <a:gd name="T43" fmla="*/ 984 h 1196"/>
                <a:gd name="T44" fmla="*/ 639 w 928"/>
                <a:gd name="T45" fmla="*/ 955 h 1196"/>
                <a:gd name="T46" fmla="*/ 649 w 928"/>
                <a:gd name="T47" fmla="*/ 921 h 1196"/>
                <a:gd name="T48" fmla="*/ 653 w 928"/>
                <a:gd name="T49" fmla="*/ 887 h 1196"/>
                <a:gd name="T50" fmla="*/ 649 w 928"/>
                <a:gd name="T51" fmla="*/ 853 h 1196"/>
                <a:gd name="T52" fmla="*/ 639 w 928"/>
                <a:gd name="T53" fmla="*/ 820 h 1196"/>
                <a:gd name="T54" fmla="*/ 623 w 928"/>
                <a:gd name="T55" fmla="*/ 792 h 1196"/>
                <a:gd name="T56" fmla="*/ 602 w 928"/>
                <a:gd name="T57" fmla="*/ 766 h 1196"/>
                <a:gd name="T58" fmla="*/ 577 w 928"/>
                <a:gd name="T59" fmla="*/ 745 h 1196"/>
                <a:gd name="T60" fmla="*/ 547 w 928"/>
                <a:gd name="T61" fmla="*/ 729 h 1196"/>
                <a:gd name="T62" fmla="*/ 515 w 928"/>
                <a:gd name="T63" fmla="*/ 720 h 1196"/>
                <a:gd name="T64" fmla="*/ 481 w 928"/>
                <a:gd name="T65" fmla="*/ 716 h 1196"/>
                <a:gd name="T66" fmla="*/ 225 w 928"/>
                <a:gd name="T67" fmla="*/ 0 h 1196"/>
                <a:gd name="T68" fmla="*/ 847 w 928"/>
                <a:gd name="T69" fmla="*/ 31 h 1196"/>
                <a:gd name="T70" fmla="*/ 870 w 928"/>
                <a:gd name="T71" fmla="*/ 36 h 1196"/>
                <a:gd name="T72" fmla="*/ 890 w 928"/>
                <a:gd name="T73" fmla="*/ 45 h 1196"/>
                <a:gd name="T74" fmla="*/ 907 w 928"/>
                <a:gd name="T75" fmla="*/ 60 h 1196"/>
                <a:gd name="T76" fmla="*/ 919 w 928"/>
                <a:gd name="T77" fmla="*/ 78 h 1196"/>
                <a:gd name="T78" fmla="*/ 927 w 928"/>
                <a:gd name="T79" fmla="*/ 99 h 1196"/>
                <a:gd name="T80" fmla="*/ 928 w 928"/>
                <a:gd name="T81" fmla="*/ 122 h 1196"/>
                <a:gd name="T82" fmla="*/ 852 w 928"/>
                <a:gd name="T83" fmla="*/ 1111 h 1196"/>
                <a:gd name="T84" fmla="*/ 847 w 928"/>
                <a:gd name="T85" fmla="*/ 1134 h 1196"/>
                <a:gd name="T86" fmla="*/ 836 w 928"/>
                <a:gd name="T87" fmla="*/ 1155 h 1196"/>
                <a:gd name="T88" fmla="*/ 821 w 928"/>
                <a:gd name="T89" fmla="*/ 1172 h 1196"/>
                <a:gd name="T90" fmla="*/ 803 w 928"/>
                <a:gd name="T91" fmla="*/ 1185 h 1196"/>
                <a:gd name="T92" fmla="*/ 781 w 928"/>
                <a:gd name="T93" fmla="*/ 1193 h 1196"/>
                <a:gd name="T94" fmla="*/ 758 w 928"/>
                <a:gd name="T95" fmla="*/ 1196 h 1196"/>
                <a:gd name="T96" fmla="*/ 69 w 928"/>
                <a:gd name="T97" fmla="*/ 1196 h 1196"/>
                <a:gd name="T98" fmla="*/ 47 w 928"/>
                <a:gd name="T99" fmla="*/ 1192 h 1196"/>
                <a:gd name="T100" fmla="*/ 27 w 928"/>
                <a:gd name="T101" fmla="*/ 1182 h 1196"/>
                <a:gd name="T102" fmla="*/ 13 w 928"/>
                <a:gd name="T103" fmla="*/ 1169 h 1196"/>
                <a:gd name="T104" fmla="*/ 4 w 928"/>
                <a:gd name="T105" fmla="*/ 1150 h 1196"/>
                <a:gd name="T106" fmla="*/ 0 w 928"/>
                <a:gd name="T107" fmla="*/ 1130 h 1196"/>
                <a:gd name="T108" fmla="*/ 2 w 928"/>
                <a:gd name="T109" fmla="*/ 1107 h 1196"/>
                <a:gd name="T110" fmla="*/ 116 w 928"/>
                <a:gd name="T111" fmla="*/ 81 h 1196"/>
                <a:gd name="T112" fmla="*/ 125 w 928"/>
                <a:gd name="T113" fmla="*/ 59 h 1196"/>
                <a:gd name="T114" fmla="*/ 138 w 928"/>
                <a:gd name="T115" fmla="*/ 39 h 1196"/>
                <a:gd name="T116" fmla="*/ 157 w 928"/>
                <a:gd name="T117" fmla="*/ 22 h 1196"/>
                <a:gd name="T118" fmla="*/ 178 w 928"/>
                <a:gd name="T119" fmla="*/ 10 h 1196"/>
                <a:gd name="T120" fmla="*/ 201 w 928"/>
                <a:gd name="T121" fmla="*/ 3 h 1196"/>
                <a:gd name="T122" fmla="*/ 225 w 928"/>
                <a:gd name="T123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8" h="1196">
                  <a:moveTo>
                    <a:pt x="481" y="716"/>
                  </a:moveTo>
                  <a:lnTo>
                    <a:pt x="446" y="720"/>
                  </a:lnTo>
                  <a:lnTo>
                    <a:pt x="414" y="729"/>
                  </a:lnTo>
                  <a:lnTo>
                    <a:pt x="384" y="745"/>
                  </a:lnTo>
                  <a:lnTo>
                    <a:pt x="359" y="766"/>
                  </a:lnTo>
                  <a:lnTo>
                    <a:pt x="338" y="792"/>
                  </a:lnTo>
                  <a:lnTo>
                    <a:pt x="322" y="820"/>
                  </a:lnTo>
                  <a:lnTo>
                    <a:pt x="312" y="853"/>
                  </a:lnTo>
                  <a:lnTo>
                    <a:pt x="309" y="887"/>
                  </a:lnTo>
                  <a:lnTo>
                    <a:pt x="312" y="921"/>
                  </a:lnTo>
                  <a:lnTo>
                    <a:pt x="322" y="955"/>
                  </a:lnTo>
                  <a:lnTo>
                    <a:pt x="338" y="984"/>
                  </a:lnTo>
                  <a:lnTo>
                    <a:pt x="359" y="1010"/>
                  </a:lnTo>
                  <a:lnTo>
                    <a:pt x="384" y="1030"/>
                  </a:lnTo>
                  <a:lnTo>
                    <a:pt x="414" y="1046"/>
                  </a:lnTo>
                  <a:lnTo>
                    <a:pt x="446" y="1056"/>
                  </a:lnTo>
                  <a:lnTo>
                    <a:pt x="481" y="1060"/>
                  </a:lnTo>
                  <a:lnTo>
                    <a:pt x="515" y="1056"/>
                  </a:lnTo>
                  <a:lnTo>
                    <a:pt x="547" y="1046"/>
                  </a:lnTo>
                  <a:lnTo>
                    <a:pt x="577" y="1030"/>
                  </a:lnTo>
                  <a:lnTo>
                    <a:pt x="602" y="1010"/>
                  </a:lnTo>
                  <a:lnTo>
                    <a:pt x="623" y="984"/>
                  </a:lnTo>
                  <a:lnTo>
                    <a:pt x="639" y="955"/>
                  </a:lnTo>
                  <a:lnTo>
                    <a:pt x="649" y="921"/>
                  </a:lnTo>
                  <a:lnTo>
                    <a:pt x="653" y="887"/>
                  </a:lnTo>
                  <a:lnTo>
                    <a:pt x="649" y="853"/>
                  </a:lnTo>
                  <a:lnTo>
                    <a:pt x="639" y="820"/>
                  </a:lnTo>
                  <a:lnTo>
                    <a:pt x="623" y="792"/>
                  </a:lnTo>
                  <a:lnTo>
                    <a:pt x="602" y="766"/>
                  </a:lnTo>
                  <a:lnTo>
                    <a:pt x="577" y="745"/>
                  </a:lnTo>
                  <a:lnTo>
                    <a:pt x="547" y="729"/>
                  </a:lnTo>
                  <a:lnTo>
                    <a:pt x="515" y="720"/>
                  </a:lnTo>
                  <a:lnTo>
                    <a:pt x="481" y="716"/>
                  </a:lnTo>
                  <a:close/>
                  <a:moveTo>
                    <a:pt x="225" y="0"/>
                  </a:moveTo>
                  <a:lnTo>
                    <a:pt x="847" y="31"/>
                  </a:lnTo>
                  <a:lnTo>
                    <a:pt x="870" y="36"/>
                  </a:lnTo>
                  <a:lnTo>
                    <a:pt x="890" y="45"/>
                  </a:lnTo>
                  <a:lnTo>
                    <a:pt x="907" y="60"/>
                  </a:lnTo>
                  <a:lnTo>
                    <a:pt x="919" y="78"/>
                  </a:lnTo>
                  <a:lnTo>
                    <a:pt x="927" y="99"/>
                  </a:lnTo>
                  <a:lnTo>
                    <a:pt x="928" y="122"/>
                  </a:lnTo>
                  <a:lnTo>
                    <a:pt x="852" y="1111"/>
                  </a:lnTo>
                  <a:lnTo>
                    <a:pt x="847" y="1134"/>
                  </a:lnTo>
                  <a:lnTo>
                    <a:pt x="836" y="1155"/>
                  </a:lnTo>
                  <a:lnTo>
                    <a:pt x="821" y="1172"/>
                  </a:lnTo>
                  <a:lnTo>
                    <a:pt x="803" y="1185"/>
                  </a:lnTo>
                  <a:lnTo>
                    <a:pt x="781" y="1193"/>
                  </a:lnTo>
                  <a:lnTo>
                    <a:pt x="758" y="1196"/>
                  </a:lnTo>
                  <a:lnTo>
                    <a:pt x="69" y="1196"/>
                  </a:lnTo>
                  <a:lnTo>
                    <a:pt x="47" y="1192"/>
                  </a:lnTo>
                  <a:lnTo>
                    <a:pt x="27" y="1182"/>
                  </a:lnTo>
                  <a:lnTo>
                    <a:pt x="13" y="1169"/>
                  </a:lnTo>
                  <a:lnTo>
                    <a:pt x="4" y="1150"/>
                  </a:lnTo>
                  <a:lnTo>
                    <a:pt x="0" y="1130"/>
                  </a:lnTo>
                  <a:lnTo>
                    <a:pt x="2" y="1107"/>
                  </a:lnTo>
                  <a:lnTo>
                    <a:pt x="116" y="81"/>
                  </a:lnTo>
                  <a:lnTo>
                    <a:pt x="125" y="59"/>
                  </a:lnTo>
                  <a:lnTo>
                    <a:pt x="138" y="39"/>
                  </a:lnTo>
                  <a:lnTo>
                    <a:pt x="157" y="22"/>
                  </a:lnTo>
                  <a:lnTo>
                    <a:pt x="178" y="10"/>
                  </a:lnTo>
                  <a:lnTo>
                    <a:pt x="201" y="3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502024" y="1143885"/>
            <a:ext cx="5184776" cy="5361690"/>
            <a:chOff x="3502024" y="1143885"/>
            <a:chExt cx="5184776" cy="5361690"/>
          </a:xfrm>
        </p:grpSpPr>
        <p:grpSp>
          <p:nvGrpSpPr>
            <p:cNvPr id="35" name="Group 34"/>
            <p:cNvGrpSpPr/>
            <p:nvPr/>
          </p:nvGrpSpPr>
          <p:grpSpPr>
            <a:xfrm>
              <a:off x="3502024" y="1143885"/>
              <a:ext cx="5184776" cy="5180715"/>
              <a:chOff x="4260128" y="1756906"/>
              <a:chExt cx="4114143" cy="4110922"/>
            </a:xfrm>
            <a:effectLst/>
            <a:scene3d>
              <a:camera prst="perspectiveFront" fov="4800000"/>
              <a:lightRig rig="balanced" dir="t">
                <a:rot lat="0" lon="0" rev="3000000"/>
              </a:lightRig>
            </a:scene3d>
          </p:grpSpPr>
          <p:sp>
            <p:nvSpPr>
              <p:cNvPr id="40" name="Right Arrow 39"/>
              <p:cNvSpPr/>
              <p:nvPr/>
            </p:nvSpPr>
            <p:spPr>
              <a:xfrm rot="2700000">
                <a:off x="6464538" y="4082627"/>
                <a:ext cx="1905000" cy="1665402"/>
              </a:xfrm>
              <a:prstGeom prst="rightArrow">
                <a:avLst>
                  <a:gd name="adj1" fmla="val 73276"/>
                  <a:gd name="adj2" fmla="val 50000"/>
                </a:avLst>
              </a:prstGeom>
              <a:solidFill>
                <a:srgbClr val="6CAC04"/>
              </a:solidFill>
              <a:ln w="25400" cap="flat" cmpd="sng" algn="ctr">
                <a:noFill/>
                <a:prstDash val="solid"/>
              </a:ln>
              <a:effectLst/>
              <a:sp3d prstMaterial="plastic">
                <a:bevelT w="0" h="1270000"/>
              </a:sp3d>
            </p:spPr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ight Arrow 40"/>
              <p:cNvSpPr/>
              <p:nvPr/>
            </p:nvSpPr>
            <p:spPr>
              <a:xfrm rot="18900000">
                <a:off x="6469271" y="1873484"/>
                <a:ext cx="1905000" cy="1665402"/>
              </a:xfrm>
              <a:prstGeom prst="rightArrow">
                <a:avLst>
                  <a:gd name="adj1" fmla="val 73276"/>
                  <a:gd name="adj2" fmla="val 50000"/>
                </a:avLst>
              </a:prstGeom>
              <a:solidFill>
                <a:srgbClr val="1F497D"/>
              </a:solidFill>
              <a:ln w="25400" cap="flat" cmpd="sng" algn="ctr">
                <a:noFill/>
                <a:prstDash val="solid"/>
              </a:ln>
              <a:effectLst/>
              <a:sp3d prstMaterial="plastic">
                <a:bevelT w="0" h="1270000"/>
              </a:sp3d>
            </p:spPr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ight Arrow 41"/>
              <p:cNvSpPr/>
              <p:nvPr/>
            </p:nvSpPr>
            <p:spPr>
              <a:xfrm rot="8100000" flipV="1">
                <a:off x="4260128" y="4082627"/>
                <a:ext cx="1905000" cy="1665402"/>
              </a:xfrm>
              <a:prstGeom prst="rightArrow">
                <a:avLst>
                  <a:gd name="adj1" fmla="val 73276"/>
                  <a:gd name="adj2" fmla="val 50000"/>
                </a:avLst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/>
              <a:sp3d prstMaterial="plastic">
                <a:bevelT w="0" h="1270000"/>
              </a:sp3d>
            </p:spPr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ight Arrow 42"/>
              <p:cNvSpPr/>
              <p:nvPr/>
            </p:nvSpPr>
            <p:spPr>
              <a:xfrm rot="2700000" flipH="1">
                <a:off x="4258615" y="1876705"/>
                <a:ext cx="1905000" cy="1665402"/>
              </a:xfrm>
              <a:prstGeom prst="rightArrow">
                <a:avLst>
                  <a:gd name="adj1" fmla="val 73276"/>
                  <a:gd name="adj2" fmla="val 50000"/>
                </a:avLst>
              </a:prstGeom>
              <a:solidFill>
                <a:srgbClr val="4F81BD"/>
              </a:solidFill>
              <a:ln w="25400" cap="flat" cmpd="sng" algn="ctr">
                <a:noFill/>
                <a:prstDash val="solid"/>
              </a:ln>
              <a:effectLst/>
              <a:sp3d prstMaterial="plastic">
                <a:bevelT w="0" h="1270000"/>
              </a:sp3d>
            </p:spPr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3846272" y="5972175"/>
              <a:ext cx="1488450" cy="53340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67500"/>
                    <a:satMod val="115000"/>
                    <a:alpha val="34000"/>
                  </a:srgbClr>
                </a:gs>
                <a:gs pos="71000">
                  <a:srgbClr val="C00000">
                    <a:shade val="100000"/>
                    <a:satMod val="115000"/>
                    <a:alpha val="0"/>
                  </a:srgb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842833" y="5956409"/>
              <a:ext cx="1479350" cy="533400"/>
            </a:xfrm>
            <a:prstGeom prst="rect">
              <a:avLst/>
            </a:prstGeom>
            <a:gradFill flip="none" rotWithShape="1">
              <a:gsLst>
                <a:gs pos="0">
                  <a:srgbClr val="6CAC04">
                    <a:shade val="67500"/>
                    <a:satMod val="115000"/>
                    <a:alpha val="54000"/>
                  </a:srgbClr>
                </a:gs>
                <a:gs pos="100000">
                  <a:srgbClr val="6CAC04">
                    <a:shade val="100000"/>
                    <a:satMod val="115000"/>
                    <a:alpha val="0"/>
                  </a:srgb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6728495" y="5618983"/>
              <a:ext cx="115914" cy="886592"/>
            </a:xfrm>
            <a:custGeom>
              <a:avLst/>
              <a:gdLst>
                <a:gd name="connsiteX0" fmla="*/ 0 w 1479350"/>
                <a:gd name="connsiteY0" fmla="*/ 0 h 533400"/>
                <a:gd name="connsiteX1" fmla="*/ 1479350 w 1479350"/>
                <a:gd name="connsiteY1" fmla="*/ 0 h 533400"/>
                <a:gd name="connsiteX2" fmla="*/ 1479350 w 1479350"/>
                <a:gd name="connsiteY2" fmla="*/ 533400 h 533400"/>
                <a:gd name="connsiteX3" fmla="*/ 0 w 1479350"/>
                <a:gd name="connsiteY3" fmla="*/ 533400 h 533400"/>
                <a:gd name="connsiteX4" fmla="*/ 0 w 1479350"/>
                <a:gd name="connsiteY4" fmla="*/ 0 h 533400"/>
                <a:gd name="connsiteX0" fmla="*/ 420338 w 1479350"/>
                <a:gd name="connsiteY0" fmla="*/ 0 h 886592"/>
                <a:gd name="connsiteX1" fmla="*/ 1479350 w 1479350"/>
                <a:gd name="connsiteY1" fmla="*/ 353192 h 886592"/>
                <a:gd name="connsiteX2" fmla="*/ 1479350 w 1479350"/>
                <a:gd name="connsiteY2" fmla="*/ 886592 h 886592"/>
                <a:gd name="connsiteX3" fmla="*/ 0 w 1479350"/>
                <a:gd name="connsiteY3" fmla="*/ 886592 h 886592"/>
                <a:gd name="connsiteX4" fmla="*/ 420338 w 1479350"/>
                <a:gd name="connsiteY4" fmla="*/ 0 h 886592"/>
                <a:gd name="connsiteX0" fmla="*/ 0 w 1059012"/>
                <a:gd name="connsiteY0" fmla="*/ 0 h 914400"/>
                <a:gd name="connsiteX1" fmla="*/ 1059012 w 1059012"/>
                <a:gd name="connsiteY1" fmla="*/ 353192 h 914400"/>
                <a:gd name="connsiteX2" fmla="*/ 1059012 w 1059012"/>
                <a:gd name="connsiteY2" fmla="*/ 886592 h 914400"/>
                <a:gd name="connsiteX3" fmla="*/ 56087 w 1059012"/>
                <a:gd name="connsiteY3" fmla="*/ 914400 h 914400"/>
                <a:gd name="connsiteX4" fmla="*/ 0 w 1059012"/>
                <a:gd name="connsiteY4" fmla="*/ 0 h 914400"/>
                <a:gd name="connsiteX0" fmla="*/ 0 w 1059012"/>
                <a:gd name="connsiteY0" fmla="*/ 0 h 886592"/>
                <a:gd name="connsiteX1" fmla="*/ 1059012 w 1059012"/>
                <a:gd name="connsiteY1" fmla="*/ 353192 h 886592"/>
                <a:gd name="connsiteX2" fmla="*/ 1059012 w 1059012"/>
                <a:gd name="connsiteY2" fmla="*/ 886592 h 886592"/>
                <a:gd name="connsiteX3" fmla="*/ 27884 w 1059012"/>
                <a:gd name="connsiteY3" fmla="*/ 576876 h 886592"/>
                <a:gd name="connsiteX4" fmla="*/ 0 w 1059012"/>
                <a:gd name="connsiteY4" fmla="*/ 0 h 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9012" h="886592">
                  <a:moveTo>
                    <a:pt x="0" y="0"/>
                  </a:moveTo>
                  <a:lnTo>
                    <a:pt x="1059012" y="353192"/>
                  </a:lnTo>
                  <a:lnTo>
                    <a:pt x="1059012" y="886592"/>
                  </a:lnTo>
                  <a:lnTo>
                    <a:pt x="27884" y="57687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6CAC04">
                    <a:shade val="67500"/>
                    <a:satMod val="115000"/>
                    <a:alpha val="56000"/>
                  </a:srgbClr>
                </a:gs>
                <a:gs pos="70000">
                  <a:srgbClr val="6CAC04">
                    <a:shade val="100000"/>
                    <a:satMod val="115000"/>
                    <a:alpha val="0"/>
                  </a:srgb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 flipH="1">
              <a:off x="5336180" y="5616998"/>
              <a:ext cx="115914" cy="886592"/>
            </a:xfrm>
            <a:custGeom>
              <a:avLst/>
              <a:gdLst>
                <a:gd name="connsiteX0" fmla="*/ 0 w 1479350"/>
                <a:gd name="connsiteY0" fmla="*/ 0 h 533400"/>
                <a:gd name="connsiteX1" fmla="*/ 1479350 w 1479350"/>
                <a:gd name="connsiteY1" fmla="*/ 0 h 533400"/>
                <a:gd name="connsiteX2" fmla="*/ 1479350 w 1479350"/>
                <a:gd name="connsiteY2" fmla="*/ 533400 h 533400"/>
                <a:gd name="connsiteX3" fmla="*/ 0 w 1479350"/>
                <a:gd name="connsiteY3" fmla="*/ 533400 h 533400"/>
                <a:gd name="connsiteX4" fmla="*/ 0 w 1479350"/>
                <a:gd name="connsiteY4" fmla="*/ 0 h 533400"/>
                <a:gd name="connsiteX0" fmla="*/ 420338 w 1479350"/>
                <a:gd name="connsiteY0" fmla="*/ 0 h 886592"/>
                <a:gd name="connsiteX1" fmla="*/ 1479350 w 1479350"/>
                <a:gd name="connsiteY1" fmla="*/ 353192 h 886592"/>
                <a:gd name="connsiteX2" fmla="*/ 1479350 w 1479350"/>
                <a:gd name="connsiteY2" fmla="*/ 886592 h 886592"/>
                <a:gd name="connsiteX3" fmla="*/ 0 w 1479350"/>
                <a:gd name="connsiteY3" fmla="*/ 886592 h 886592"/>
                <a:gd name="connsiteX4" fmla="*/ 420338 w 1479350"/>
                <a:gd name="connsiteY4" fmla="*/ 0 h 886592"/>
                <a:gd name="connsiteX0" fmla="*/ 0 w 1059012"/>
                <a:gd name="connsiteY0" fmla="*/ 0 h 914400"/>
                <a:gd name="connsiteX1" fmla="*/ 1059012 w 1059012"/>
                <a:gd name="connsiteY1" fmla="*/ 353192 h 914400"/>
                <a:gd name="connsiteX2" fmla="*/ 1059012 w 1059012"/>
                <a:gd name="connsiteY2" fmla="*/ 886592 h 914400"/>
                <a:gd name="connsiteX3" fmla="*/ 56087 w 1059012"/>
                <a:gd name="connsiteY3" fmla="*/ 914400 h 914400"/>
                <a:gd name="connsiteX4" fmla="*/ 0 w 1059012"/>
                <a:gd name="connsiteY4" fmla="*/ 0 h 914400"/>
                <a:gd name="connsiteX0" fmla="*/ 0 w 1059012"/>
                <a:gd name="connsiteY0" fmla="*/ 0 h 886592"/>
                <a:gd name="connsiteX1" fmla="*/ 1059012 w 1059012"/>
                <a:gd name="connsiteY1" fmla="*/ 353192 h 886592"/>
                <a:gd name="connsiteX2" fmla="*/ 1059012 w 1059012"/>
                <a:gd name="connsiteY2" fmla="*/ 886592 h 886592"/>
                <a:gd name="connsiteX3" fmla="*/ 27884 w 1059012"/>
                <a:gd name="connsiteY3" fmla="*/ 576876 h 886592"/>
                <a:gd name="connsiteX4" fmla="*/ 0 w 1059012"/>
                <a:gd name="connsiteY4" fmla="*/ 0 h 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9012" h="886592">
                  <a:moveTo>
                    <a:pt x="0" y="0"/>
                  </a:moveTo>
                  <a:lnTo>
                    <a:pt x="1059012" y="353192"/>
                  </a:lnTo>
                  <a:lnTo>
                    <a:pt x="1059012" y="886592"/>
                  </a:lnTo>
                  <a:lnTo>
                    <a:pt x="27884" y="57687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C00000">
                    <a:shade val="67500"/>
                    <a:satMod val="115000"/>
                    <a:alpha val="34000"/>
                  </a:srgbClr>
                </a:gs>
                <a:gs pos="71000">
                  <a:srgbClr val="C00000">
                    <a:shade val="100000"/>
                    <a:satMod val="115000"/>
                    <a:alpha val="0"/>
                  </a:srgbClr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8685211" y="1524000"/>
            <a:ext cx="2693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0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To identify potential conflict of interests</a:t>
            </a: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685212" y="4414345"/>
            <a:ext cx="26930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0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Arial" pitchFamily="34" charset="0"/>
            </a:endParaRPr>
          </a:p>
          <a:p>
            <a:pPr lvl="0" algn="ctr" defTabSz="1218987">
              <a:defRPr/>
            </a:pPr>
            <a:r>
              <a:rPr kumimoji="0" lang="en-ID" sz="20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Arial" pitchFamily="34" charset="0"/>
              </a:rPr>
              <a:t>To build Public</a:t>
            </a:r>
            <a:r>
              <a:rPr kumimoji="0" lang="en-ID" sz="2000" b="1" i="1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cs typeface="Arial" pitchFamily="34" charset="0"/>
              </a:rPr>
              <a:t> Officials with </a:t>
            </a:r>
            <a:r>
              <a:rPr lang="en-ID" sz="2000" b="1" i="1" kern="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high integrity </a:t>
            </a:r>
            <a:r>
              <a:rPr lang="en-ID" sz="20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standard and gain public trust</a:t>
            </a: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5766" y="1524000"/>
            <a:ext cx="27458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0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To build the atmosphere of accountability and transparency </a:t>
            </a: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2775" y="4414345"/>
            <a:ext cx="2848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0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Arial" pitchFamily="34" charset="0"/>
              </a:rPr>
              <a:t>To detect</a:t>
            </a:r>
            <a:r>
              <a:rPr kumimoji="0" lang="en-ID" sz="2000" b="1" i="1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Arial" pitchFamily="34" charset="0"/>
              </a:rPr>
              <a:t> early illicit enrichment </a:t>
            </a:r>
            <a:endParaRPr kumimoji="0" lang="en-ID" sz="20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4684243" y="1572377"/>
            <a:ext cx="2669574" cy="3942217"/>
            <a:chOff x="4684243" y="1572377"/>
            <a:chExt cx="2669574" cy="3942217"/>
          </a:xfrm>
        </p:grpSpPr>
        <p:sp>
          <p:nvSpPr>
            <p:cNvPr id="49" name="TextBox 48"/>
            <p:cNvSpPr txBox="1"/>
            <p:nvPr/>
          </p:nvSpPr>
          <p:spPr>
            <a:xfrm rot="2761057">
              <a:off x="3953699" y="2302921"/>
              <a:ext cx="20458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D" sz="20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Accountability&amp; Transparency</a:t>
              </a:r>
              <a:r>
                <a:rPr kumimoji="0" lang="en-ID" sz="200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 </a:t>
              </a:r>
              <a:endPara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 rot="2761057">
              <a:off x="6444516" y="4605294"/>
              <a:ext cx="1430803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218987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Integrity</a:t>
              </a: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 rot="16200000">
            <a:off x="4601317" y="1682113"/>
            <a:ext cx="2764298" cy="3931195"/>
            <a:chOff x="4732235" y="1661425"/>
            <a:chExt cx="2764298" cy="3931195"/>
          </a:xfrm>
        </p:grpSpPr>
        <p:sp>
          <p:nvSpPr>
            <p:cNvPr id="52" name="TextBox 51"/>
            <p:cNvSpPr txBox="1"/>
            <p:nvPr/>
          </p:nvSpPr>
          <p:spPr>
            <a:xfrm rot="2761057">
              <a:off x="4089340" y="2304320"/>
              <a:ext cx="1673588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Detection</a:t>
              </a: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2761057">
              <a:off x="6356276" y="4452364"/>
              <a:ext cx="1597249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D" sz="24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Prevent COI</a:t>
              </a: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5406049" y="3539840"/>
            <a:ext cx="13767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Impacts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976578" y="16002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809187" y="16002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976578" y="533662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809187" y="533662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11</a:t>
            </a:fld>
            <a:endParaRPr lang="en-AU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repeatCount="300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repeatCount="300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repeatCount="300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4" grpId="0" animBg="1"/>
      <p:bldP spid="90" grpId="0" animBg="1"/>
      <p:bldP spid="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65" y="267290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693" y="358141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87" y="499344"/>
            <a:ext cx="1340200" cy="458397"/>
          </a:xfrm>
          <a:prstGeom prst="rect">
            <a:avLst/>
          </a:prstGeom>
        </p:spPr>
      </p:pic>
      <p:sp>
        <p:nvSpPr>
          <p:cNvPr id="2" name="AutoShape 2" descr="Image result for logo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Image result for logo kp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hape 367"/>
          <p:cNvSpPr/>
          <p:nvPr/>
        </p:nvSpPr>
        <p:spPr>
          <a:xfrm>
            <a:off x="4497119" y="4501773"/>
            <a:ext cx="586733" cy="54923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4359121" y="2041746"/>
            <a:ext cx="755532" cy="829456"/>
            <a:chOff x="688975" y="2427288"/>
            <a:chExt cx="957263" cy="1050925"/>
          </a:xfrm>
          <a:solidFill>
            <a:sysClr val="window" lastClr="FFFFFF"/>
          </a:solidFill>
        </p:grpSpPr>
        <p:sp>
          <p:nvSpPr>
            <p:cNvPr id="78" name="Freeform 159"/>
            <p:cNvSpPr>
              <a:spLocks noEditPoints="1"/>
            </p:cNvSpPr>
            <p:nvPr/>
          </p:nvSpPr>
          <p:spPr bwMode="auto">
            <a:xfrm>
              <a:off x="846138" y="2589213"/>
              <a:ext cx="644525" cy="889000"/>
            </a:xfrm>
            <a:custGeom>
              <a:avLst/>
              <a:gdLst>
                <a:gd name="T0" fmla="*/ 751 w 2030"/>
                <a:gd name="T1" fmla="*/ 300 h 2803"/>
                <a:gd name="T2" fmla="*/ 479 w 2030"/>
                <a:gd name="T3" fmla="*/ 467 h 2803"/>
                <a:gd name="T4" fmla="*/ 304 w 2030"/>
                <a:gd name="T5" fmla="*/ 724 h 2803"/>
                <a:gd name="T6" fmla="*/ 259 w 2030"/>
                <a:gd name="T7" fmla="*/ 1035 h 2803"/>
                <a:gd name="T8" fmla="*/ 313 w 2030"/>
                <a:gd name="T9" fmla="*/ 1285 h 2803"/>
                <a:gd name="T10" fmla="*/ 414 w 2030"/>
                <a:gd name="T11" fmla="*/ 1473 h 2803"/>
                <a:gd name="T12" fmla="*/ 530 w 2030"/>
                <a:gd name="T13" fmla="*/ 1648 h 2803"/>
                <a:gd name="T14" fmla="*/ 603 w 2030"/>
                <a:gd name="T15" fmla="*/ 1845 h 2803"/>
                <a:gd name="T16" fmla="*/ 647 w 2030"/>
                <a:gd name="T17" fmla="*/ 1980 h 2803"/>
                <a:gd name="T18" fmla="*/ 1346 w 2030"/>
                <a:gd name="T19" fmla="*/ 2014 h 2803"/>
                <a:gd name="T20" fmla="*/ 1422 w 2030"/>
                <a:gd name="T21" fmla="*/ 1915 h 2803"/>
                <a:gd name="T22" fmla="*/ 1461 w 2030"/>
                <a:gd name="T23" fmla="*/ 1723 h 2803"/>
                <a:gd name="T24" fmla="*/ 1571 w 2030"/>
                <a:gd name="T25" fmla="*/ 1540 h 2803"/>
                <a:gd name="T26" fmla="*/ 1679 w 2030"/>
                <a:gd name="T27" fmla="*/ 1366 h 2803"/>
                <a:gd name="T28" fmla="*/ 1757 w 2030"/>
                <a:gd name="T29" fmla="*/ 1144 h 2803"/>
                <a:gd name="T30" fmla="*/ 1762 w 2030"/>
                <a:gd name="T31" fmla="*/ 846 h 2803"/>
                <a:gd name="T32" fmla="*/ 1635 w 2030"/>
                <a:gd name="T33" fmla="*/ 560 h 2803"/>
                <a:gd name="T34" fmla="*/ 1398 w 2030"/>
                <a:gd name="T35" fmla="*/ 353 h 2803"/>
                <a:gd name="T36" fmla="*/ 1084 w 2030"/>
                <a:gd name="T37" fmla="*/ 259 h 2803"/>
                <a:gd name="T38" fmla="*/ 1258 w 2030"/>
                <a:gd name="T39" fmla="*/ 30 h 2803"/>
                <a:gd name="T40" fmla="*/ 1614 w 2030"/>
                <a:gd name="T41" fmla="*/ 189 h 2803"/>
                <a:gd name="T42" fmla="*/ 1878 w 2030"/>
                <a:gd name="T43" fmla="*/ 462 h 2803"/>
                <a:gd name="T44" fmla="*/ 2016 w 2030"/>
                <a:gd name="T45" fmla="*/ 816 h 2803"/>
                <a:gd name="T46" fmla="*/ 2014 w 2030"/>
                <a:gd name="T47" fmla="*/ 1167 h 2803"/>
                <a:gd name="T48" fmla="*/ 1936 w 2030"/>
                <a:gd name="T49" fmla="*/ 1425 h 2803"/>
                <a:gd name="T50" fmla="*/ 1827 w 2030"/>
                <a:gd name="T51" fmla="*/ 1619 h 2803"/>
                <a:gd name="T52" fmla="*/ 1715 w 2030"/>
                <a:gd name="T53" fmla="*/ 1787 h 2803"/>
                <a:gd name="T54" fmla="*/ 1678 w 2030"/>
                <a:gd name="T55" fmla="*/ 1936 h 2803"/>
                <a:gd name="T56" fmla="*/ 1573 w 2030"/>
                <a:gd name="T57" fmla="*/ 2152 h 2803"/>
                <a:gd name="T58" fmla="*/ 1488 w 2030"/>
                <a:gd name="T59" fmla="*/ 2297 h 2803"/>
                <a:gd name="T60" fmla="*/ 1481 w 2030"/>
                <a:gd name="T61" fmla="*/ 2432 h 2803"/>
                <a:gd name="T62" fmla="*/ 1477 w 2030"/>
                <a:gd name="T63" fmla="*/ 2494 h 2803"/>
                <a:gd name="T64" fmla="*/ 1447 w 2030"/>
                <a:gd name="T65" fmla="*/ 2578 h 2803"/>
                <a:gd name="T66" fmla="*/ 1341 w 2030"/>
                <a:gd name="T67" fmla="*/ 2669 h 2803"/>
                <a:gd name="T68" fmla="*/ 1185 w 2030"/>
                <a:gd name="T69" fmla="*/ 2782 h 2803"/>
                <a:gd name="T70" fmla="*/ 891 w 2030"/>
                <a:gd name="T71" fmla="*/ 2800 h 2803"/>
                <a:gd name="T72" fmla="*/ 762 w 2030"/>
                <a:gd name="T73" fmla="*/ 2701 h 2803"/>
                <a:gd name="T74" fmla="*/ 607 w 2030"/>
                <a:gd name="T75" fmla="*/ 2609 h 2803"/>
                <a:gd name="T76" fmla="*/ 556 w 2030"/>
                <a:gd name="T77" fmla="*/ 2512 h 2803"/>
                <a:gd name="T78" fmla="*/ 551 w 2030"/>
                <a:gd name="T79" fmla="*/ 2468 h 2803"/>
                <a:gd name="T80" fmla="*/ 545 w 2030"/>
                <a:gd name="T81" fmla="*/ 2353 h 2803"/>
                <a:gd name="T82" fmla="*/ 538 w 2030"/>
                <a:gd name="T83" fmla="*/ 2224 h 2803"/>
                <a:gd name="T84" fmla="*/ 376 w 2030"/>
                <a:gd name="T85" fmla="*/ 2027 h 2803"/>
                <a:gd name="T86" fmla="*/ 340 w 2030"/>
                <a:gd name="T87" fmla="*/ 1841 h 2803"/>
                <a:gd name="T88" fmla="*/ 247 w 2030"/>
                <a:gd name="T89" fmla="*/ 1684 h 2803"/>
                <a:gd name="T90" fmla="*/ 137 w 2030"/>
                <a:gd name="T91" fmla="*/ 1510 h 2803"/>
                <a:gd name="T92" fmla="*/ 41 w 2030"/>
                <a:gd name="T93" fmla="*/ 1280 h 2803"/>
                <a:gd name="T94" fmla="*/ 0 w 2030"/>
                <a:gd name="T95" fmla="*/ 975 h 2803"/>
                <a:gd name="T96" fmla="*/ 80 w 2030"/>
                <a:gd name="T97" fmla="*/ 596 h 2803"/>
                <a:gd name="T98" fmla="*/ 298 w 2030"/>
                <a:gd name="T99" fmla="*/ 287 h 2803"/>
                <a:gd name="T100" fmla="*/ 621 w 2030"/>
                <a:gd name="T101" fmla="*/ 77 h 2803"/>
                <a:gd name="T102" fmla="*/ 1015 w 2030"/>
                <a:gd name="T103" fmla="*/ 0 h 2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0" h="2803">
                  <a:moveTo>
                    <a:pt x="1015" y="255"/>
                  </a:moveTo>
                  <a:lnTo>
                    <a:pt x="946" y="259"/>
                  </a:lnTo>
                  <a:lnTo>
                    <a:pt x="879" y="267"/>
                  </a:lnTo>
                  <a:lnTo>
                    <a:pt x="814" y="281"/>
                  </a:lnTo>
                  <a:lnTo>
                    <a:pt x="751" y="300"/>
                  </a:lnTo>
                  <a:lnTo>
                    <a:pt x="690" y="325"/>
                  </a:lnTo>
                  <a:lnTo>
                    <a:pt x="632" y="354"/>
                  </a:lnTo>
                  <a:lnTo>
                    <a:pt x="578" y="388"/>
                  </a:lnTo>
                  <a:lnTo>
                    <a:pt x="527" y="425"/>
                  </a:lnTo>
                  <a:lnTo>
                    <a:pt x="479" y="467"/>
                  </a:lnTo>
                  <a:lnTo>
                    <a:pt x="435" y="511"/>
                  </a:lnTo>
                  <a:lnTo>
                    <a:pt x="396" y="560"/>
                  </a:lnTo>
                  <a:lnTo>
                    <a:pt x="361" y="612"/>
                  </a:lnTo>
                  <a:lnTo>
                    <a:pt x="330" y="667"/>
                  </a:lnTo>
                  <a:lnTo>
                    <a:pt x="304" y="724"/>
                  </a:lnTo>
                  <a:lnTo>
                    <a:pt x="284" y="784"/>
                  </a:lnTo>
                  <a:lnTo>
                    <a:pt x="269" y="846"/>
                  </a:lnTo>
                  <a:lnTo>
                    <a:pt x="260" y="909"/>
                  </a:lnTo>
                  <a:lnTo>
                    <a:pt x="257" y="975"/>
                  </a:lnTo>
                  <a:lnTo>
                    <a:pt x="259" y="1035"/>
                  </a:lnTo>
                  <a:lnTo>
                    <a:pt x="264" y="1091"/>
                  </a:lnTo>
                  <a:lnTo>
                    <a:pt x="273" y="1144"/>
                  </a:lnTo>
                  <a:lnTo>
                    <a:pt x="284" y="1194"/>
                  </a:lnTo>
                  <a:lnTo>
                    <a:pt x="298" y="1241"/>
                  </a:lnTo>
                  <a:lnTo>
                    <a:pt x="313" y="1285"/>
                  </a:lnTo>
                  <a:lnTo>
                    <a:pt x="331" y="1327"/>
                  </a:lnTo>
                  <a:lnTo>
                    <a:pt x="351" y="1366"/>
                  </a:lnTo>
                  <a:lnTo>
                    <a:pt x="371" y="1404"/>
                  </a:lnTo>
                  <a:lnTo>
                    <a:pt x="393" y="1439"/>
                  </a:lnTo>
                  <a:lnTo>
                    <a:pt x="414" y="1473"/>
                  </a:lnTo>
                  <a:lnTo>
                    <a:pt x="437" y="1507"/>
                  </a:lnTo>
                  <a:lnTo>
                    <a:pt x="458" y="1539"/>
                  </a:lnTo>
                  <a:lnTo>
                    <a:pt x="483" y="1575"/>
                  </a:lnTo>
                  <a:lnTo>
                    <a:pt x="507" y="1612"/>
                  </a:lnTo>
                  <a:lnTo>
                    <a:pt x="530" y="1648"/>
                  </a:lnTo>
                  <a:lnTo>
                    <a:pt x="551" y="1685"/>
                  </a:lnTo>
                  <a:lnTo>
                    <a:pt x="569" y="1723"/>
                  </a:lnTo>
                  <a:lnTo>
                    <a:pt x="584" y="1762"/>
                  </a:lnTo>
                  <a:lnTo>
                    <a:pt x="595" y="1802"/>
                  </a:lnTo>
                  <a:lnTo>
                    <a:pt x="603" y="1845"/>
                  </a:lnTo>
                  <a:lnTo>
                    <a:pt x="605" y="1890"/>
                  </a:lnTo>
                  <a:lnTo>
                    <a:pt x="608" y="1915"/>
                  </a:lnTo>
                  <a:lnTo>
                    <a:pt x="618" y="1939"/>
                  </a:lnTo>
                  <a:lnTo>
                    <a:pt x="630" y="1960"/>
                  </a:lnTo>
                  <a:lnTo>
                    <a:pt x="647" y="1980"/>
                  </a:lnTo>
                  <a:lnTo>
                    <a:pt x="665" y="1998"/>
                  </a:lnTo>
                  <a:lnTo>
                    <a:pt x="684" y="2014"/>
                  </a:lnTo>
                  <a:lnTo>
                    <a:pt x="701" y="2027"/>
                  </a:lnTo>
                  <a:lnTo>
                    <a:pt x="1328" y="2027"/>
                  </a:lnTo>
                  <a:lnTo>
                    <a:pt x="1346" y="2014"/>
                  </a:lnTo>
                  <a:lnTo>
                    <a:pt x="1365" y="1998"/>
                  </a:lnTo>
                  <a:lnTo>
                    <a:pt x="1384" y="1980"/>
                  </a:lnTo>
                  <a:lnTo>
                    <a:pt x="1400" y="1960"/>
                  </a:lnTo>
                  <a:lnTo>
                    <a:pt x="1412" y="1939"/>
                  </a:lnTo>
                  <a:lnTo>
                    <a:pt x="1422" y="1915"/>
                  </a:lnTo>
                  <a:lnTo>
                    <a:pt x="1425" y="1890"/>
                  </a:lnTo>
                  <a:lnTo>
                    <a:pt x="1427" y="1845"/>
                  </a:lnTo>
                  <a:lnTo>
                    <a:pt x="1434" y="1802"/>
                  </a:lnTo>
                  <a:lnTo>
                    <a:pt x="1446" y="1762"/>
                  </a:lnTo>
                  <a:lnTo>
                    <a:pt x="1461" y="1723"/>
                  </a:lnTo>
                  <a:lnTo>
                    <a:pt x="1478" y="1686"/>
                  </a:lnTo>
                  <a:lnTo>
                    <a:pt x="1499" y="1648"/>
                  </a:lnTo>
                  <a:lnTo>
                    <a:pt x="1521" y="1612"/>
                  </a:lnTo>
                  <a:lnTo>
                    <a:pt x="1546" y="1576"/>
                  </a:lnTo>
                  <a:lnTo>
                    <a:pt x="1571" y="1540"/>
                  </a:lnTo>
                  <a:lnTo>
                    <a:pt x="1593" y="1508"/>
                  </a:lnTo>
                  <a:lnTo>
                    <a:pt x="1615" y="1474"/>
                  </a:lnTo>
                  <a:lnTo>
                    <a:pt x="1637" y="1440"/>
                  </a:lnTo>
                  <a:lnTo>
                    <a:pt x="1659" y="1404"/>
                  </a:lnTo>
                  <a:lnTo>
                    <a:pt x="1679" y="1366"/>
                  </a:lnTo>
                  <a:lnTo>
                    <a:pt x="1699" y="1327"/>
                  </a:lnTo>
                  <a:lnTo>
                    <a:pt x="1716" y="1285"/>
                  </a:lnTo>
                  <a:lnTo>
                    <a:pt x="1732" y="1241"/>
                  </a:lnTo>
                  <a:lnTo>
                    <a:pt x="1746" y="1194"/>
                  </a:lnTo>
                  <a:lnTo>
                    <a:pt x="1757" y="1144"/>
                  </a:lnTo>
                  <a:lnTo>
                    <a:pt x="1766" y="1091"/>
                  </a:lnTo>
                  <a:lnTo>
                    <a:pt x="1771" y="1035"/>
                  </a:lnTo>
                  <a:lnTo>
                    <a:pt x="1773" y="975"/>
                  </a:lnTo>
                  <a:lnTo>
                    <a:pt x="1770" y="909"/>
                  </a:lnTo>
                  <a:lnTo>
                    <a:pt x="1762" y="846"/>
                  </a:lnTo>
                  <a:lnTo>
                    <a:pt x="1746" y="783"/>
                  </a:lnTo>
                  <a:lnTo>
                    <a:pt x="1726" y="724"/>
                  </a:lnTo>
                  <a:lnTo>
                    <a:pt x="1701" y="667"/>
                  </a:lnTo>
                  <a:lnTo>
                    <a:pt x="1669" y="611"/>
                  </a:lnTo>
                  <a:lnTo>
                    <a:pt x="1635" y="560"/>
                  </a:lnTo>
                  <a:lnTo>
                    <a:pt x="1595" y="511"/>
                  </a:lnTo>
                  <a:lnTo>
                    <a:pt x="1551" y="467"/>
                  </a:lnTo>
                  <a:lnTo>
                    <a:pt x="1504" y="425"/>
                  </a:lnTo>
                  <a:lnTo>
                    <a:pt x="1452" y="387"/>
                  </a:lnTo>
                  <a:lnTo>
                    <a:pt x="1398" y="353"/>
                  </a:lnTo>
                  <a:lnTo>
                    <a:pt x="1340" y="325"/>
                  </a:lnTo>
                  <a:lnTo>
                    <a:pt x="1279" y="300"/>
                  </a:lnTo>
                  <a:lnTo>
                    <a:pt x="1216" y="281"/>
                  </a:lnTo>
                  <a:lnTo>
                    <a:pt x="1151" y="267"/>
                  </a:lnTo>
                  <a:lnTo>
                    <a:pt x="1084" y="259"/>
                  </a:lnTo>
                  <a:lnTo>
                    <a:pt x="1015" y="255"/>
                  </a:lnTo>
                  <a:close/>
                  <a:moveTo>
                    <a:pt x="1015" y="0"/>
                  </a:moveTo>
                  <a:lnTo>
                    <a:pt x="1098" y="4"/>
                  </a:lnTo>
                  <a:lnTo>
                    <a:pt x="1180" y="14"/>
                  </a:lnTo>
                  <a:lnTo>
                    <a:pt x="1258" y="30"/>
                  </a:lnTo>
                  <a:lnTo>
                    <a:pt x="1336" y="50"/>
                  </a:lnTo>
                  <a:lnTo>
                    <a:pt x="1409" y="77"/>
                  </a:lnTo>
                  <a:lnTo>
                    <a:pt x="1481" y="110"/>
                  </a:lnTo>
                  <a:lnTo>
                    <a:pt x="1549" y="147"/>
                  </a:lnTo>
                  <a:lnTo>
                    <a:pt x="1614" y="189"/>
                  </a:lnTo>
                  <a:lnTo>
                    <a:pt x="1675" y="236"/>
                  </a:lnTo>
                  <a:lnTo>
                    <a:pt x="1732" y="287"/>
                  </a:lnTo>
                  <a:lnTo>
                    <a:pt x="1785" y="341"/>
                  </a:lnTo>
                  <a:lnTo>
                    <a:pt x="1834" y="400"/>
                  </a:lnTo>
                  <a:lnTo>
                    <a:pt x="1878" y="462"/>
                  </a:lnTo>
                  <a:lnTo>
                    <a:pt x="1917" y="527"/>
                  </a:lnTo>
                  <a:lnTo>
                    <a:pt x="1950" y="596"/>
                  </a:lnTo>
                  <a:lnTo>
                    <a:pt x="1978" y="668"/>
                  </a:lnTo>
                  <a:lnTo>
                    <a:pt x="2001" y="740"/>
                  </a:lnTo>
                  <a:lnTo>
                    <a:pt x="2016" y="816"/>
                  </a:lnTo>
                  <a:lnTo>
                    <a:pt x="2027" y="895"/>
                  </a:lnTo>
                  <a:lnTo>
                    <a:pt x="2030" y="975"/>
                  </a:lnTo>
                  <a:lnTo>
                    <a:pt x="2028" y="1042"/>
                  </a:lnTo>
                  <a:lnTo>
                    <a:pt x="2023" y="1107"/>
                  </a:lnTo>
                  <a:lnTo>
                    <a:pt x="2014" y="1167"/>
                  </a:lnTo>
                  <a:lnTo>
                    <a:pt x="2003" y="1226"/>
                  </a:lnTo>
                  <a:lnTo>
                    <a:pt x="1989" y="1280"/>
                  </a:lnTo>
                  <a:lnTo>
                    <a:pt x="1973" y="1331"/>
                  </a:lnTo>
                  <a:lnTo>
                    <a:pt x="1955" y="1380"/>
                  </a:lnTo>
                  <a:lnTo>
                    <a:pt x="1936" y="1425"/>
                  </a:lnTo>
                  <a:lnTo>
                    <a:pt x="1915" y="1468"/>
                  </a:lnTo>
                  <a:lnTo>
                    <a:pt x="1894" y="1509"/>
                  </a:lnTo>
                  <a:lnTo>
                    <a:pt x="1871" y="1548"/>
                  </a:lnTo>
                  <a:lnTo>
                    <a:pt x="1849" y="1585"/>
                  </a:lnTo>
                  <a:lnTo>
                    <a:pt x="1827" y="1619"/>
                  </a:lnTo>
                  <a:lnTo>
                    <a:pt x="1805" y="1651"/>
                  </a:lnTo>
                  <a:lnTo>
                    <a:pt x="1783" y="1683"/>
                  </a:lnTo>
                  <a:lnTo>
                    <a:pt x="1757" y="1721"/>
                  </a:lnTo>
                  <a:lnTo>
                    <a:pt x="1734" y="1755"/>
                  </a:lnTo>
                  <a:lnTo>
                    <a:pt x="1715" y="1787"/>
                  </a:lnTo>
                  <a:lnTo>
                    <a:pt x="1701" y="1815"/>
                  </a:lnTo>
                  <a:lnTo>
                    <a:pt x="1690" y="1841"/>
                  </a:lnTo>
                  <a:lnTo>
                    <a:pt x="1683" y="1866"/>
                  </a:lnTo>
                  <a:lnTo>
                    <a:pt x="1681" y="1890"/>
                  </a:lnTo>
                  <a:lnTo>
                    <a:pt x="1678" y="1936"/>
                  </a:lnTo>
                  <a:lnTo>
                    <a:pt x="1668" y="1982"/>
                  </a:lnTo>
                  <a:lnTo>
                    <a:pt x="1654" y="2027"/>
                  </a:lnTo>
                  <a:lnTo>
                    <a:pt x="1632" y="2071"/>
                  </a:lnTo>
                  <a:lnTo>
                    <a:pt x="1605" y="2112"/>
                  </a:lnTo>
                  <a:lnTo>
                    <a:pt x="1573" y="2152"/>
                  </a:lnTo>
                  <a:lnTo>
                    <a:pt x="1535" y="2189"/>
                  </a:lnTo>
                  <a:lnTo>
                    <a:pt x="1492" y="2224"/>
                  </a:lnTo>
                  <a:lnTo>
                    <a:pt x="1491" y="2245"/>
                  </a:lnTo>
                  <a:lnTo>
                    <a:pt x="1490" y="2270"/>
                  </a:lnTo>
                  <a:lnTo>
                    <a:pt x="1488" y="2297"/>
                  </a:lnTo>
                  <a:lnTo>
                    <a:pt x="1487" y="2325"/>
                  </a:lnTo>
                  <a:lnTo>
                    <a:pt x="1485" y="2353"/>
                  </a:lnTo>
                  <a:lnTo>
                    <a:pt x="1484" y="2381"/>
                  </a:lnTo>
                  <a:lnTo>
                    <a:pt x="1482" y="2408"/>
                  </a:lnTo>
                  <a:lnTo>
                    <a:pt x="1481" y="2432"/>
                  </a:lnTo>
                  <a:lnTo>
                    <a:pt x="1479" y="2452"/>
                  </a:lnTo>
                  <a:lnTo>
                    <a:pt x="1478" y="2468"/>
                  </a:lnTo>
                  <a:lnTo>
                    <a:pt x="1478" y="2479"/>
                  </a:lnTo>
                  <a:lnTo>
                    <a:pt x="1477" y="2482"/>
                  </a:lnTo>
                  <a:lnTo>
                    <a:pt x="1477" y="2494"/>
                  </a:lnTo>
                  <a:lnTo>
                    <a:pt x="1475" y="2509"/>
                  </a:lnTo>
                  <a:lnTo>
                    <a:pt x="1471" y="2525"/>
                  </a:lnTo>
                  <a:lnTo>
                    <a:pt x="1466" y="2541"/>
                  </a:lnTo>
                  <a:lnTo>
                    <a:pt x="1457" y="2560"/>
                  </a:lnTo>
                  <a:lnTo>
                    <a:pt x="1447" y="2578"/>
                  </a:lnTo>
                  <a:lnTo>
                    <a:pt x="1433" y="2596"/>
                  </a:lnTo>
                  <a:lnTo>
                    <a:pt x="1417" y="2616"/>
                  </a:lnTo>
                  <a:lnTo>
                    <a:pt x="1396" y="2634"/>
                  </a:lnTo>
                  <a:lnTo>
                    <a:pt x="1370" y="2653"/>
                  </a:lnTo>
                  <a:lnTo>
                    <a:pt x="1341" y="2669"/>
                  </a:lnTo>
                  <a:lnTo>
                    <a:pt x="1308" y="2686"/>
                  </a:lnTo>
                  <a:lnTo>
                    <a:pt x="1268" y="2701"/>
                  </a:lnTo>
                  <a:lnTo>
                    <a:pt x="1245" y="2730"/>
                  </a:lnTo>
                  <a:lnTo>
                    <a:pt x="1216" y="2757"/>
                  </a:lnTo>
                  <a:lnTo>
                    <a:pt x="1185" y="2782"/>
                  </a:lnTo>
                  <a:lnTo>
                    <a:pt x="1163" y="2793"/>
                  </a:lnTo>
                  <a:lnTo>
                    <a:pt x="1139" y="2800"/>
                  </a:lnTo>
                  <a:lnTo>
                    <a:pt x="1114" y="2803"/>
                  </a:lnTo>
                  <a:lnTo>
                    <a:pt x="916" y="2803"/>
                  </a:lnTo>
                  <a:lnTo>
                    <a:pt x="891" y="2800"/>
                  </a:lnTo>
                  <a:lnTo>
                    <a:pt x="867" y="2793"/>
                  </a:lnTo>
                  <a:lnTo>
                    <a:pt x="845" y="2782"/>
                  </a:lnTo>
                  <a:lnTo>
                    <a:pt x="814" y="2757"/>
                  </a:lnTo>
                  <a:lnTo>
                    <a:pt x="785" y="2730"/>
                  </a:lnTo>
                  <a:lnTo>
                    <a:pt x="762" y="2701"/>
                  </a:lnTo>
                  <a:lnTo>
                    <a:pt x="720" y="2684"/>
                  </a:lnTo>
                  <a:lnTo>
                    <a:pt x="685" y="2667"/>
                  </a:lnTo>
                  <a:lnTo>
                    <a:pt x="653" y="2648"/>
                  </a:lnTo>
                  <a:lnTo>
                    <a:pt x="628" y="2629"/>
                  </a:lnTo>
                  <a:lnTo>
                    <a:pt x="607" y="2609"/>
                  </a:lnTo>
                  <a:lnTo>
                    <a:pt x="590" y="2588"/>
                  </a:lnTo>
                  <a:lnTo>
                    <a:pt x="578" y="2568"/>
                  </a:lnTo>
                  <a:lnTo>
                    <a:pt x="567" y="2549"/>
                  </a:lnTo>
                  <a:lnTo>
                    <a:pt x="561" y="2530"/>
                  </a:lnTo>
                  <a:lnTo>
                    <a:pt x="556" y="2512"/>
                  </a:lnTo>
                  <a:lnTo>
                    <a:pt x="554" y="2496"/>
                  </a:lnTo>
                  <a:lnTo>
                    <a:pt x="552" y="2482"/>
                  </a:lnTo>
                  <a:lnTo>
                    <a:pt x="552" y="2482"/>
                  </a:lnTo>
                  <a:lnTo>
                    <a:pt x="552" y="2479"/>
                  </a:lnTo>
                  <a:lnTo>
                    <a:pt x="551" y="2468"/>
                  </a:lnTo>
                  <a:lnTo>
                    <a:pt x="550" y="2452"/>
                  </a:lnTo>
                  <a:lnTo>
                    <a:pt x="549" y="2432"/>
                  </a:lnTo>
                  <a:lnTo>
                    <a:pt x="548" y="2408"/>
                  </a:lnTo>
                  <a:lnTo>
                    <a:pt x="546" y="2381"/>
                  </a:lnTo>
                  <a:lnTo>
                    <a:pt x="545" y="2353"/>
                  </a:lnTo>
                  <a:lnTo>
                    <a:pt x="543" y="2325"/>
                  </a:lnTo>
                  <a:lnTo>
                    <a:pt x="542" y="2297"/>
                  </a:lnTo>
                  <a:lnTo>
                    <a:pt x="540" y="2270"/>
                  </a:lnTo>
                  <a:lnTo>
                    <a:pt x="539" y="2245"/>
                  </a:lnTo>
                  <a:lnTo>
                    <a:pt x="538" y="2224"/>
                  </a:lnTo>
                  <a:lnTo>
                    <a:pt x="495" y="2189"/>
                  </a:lnTo>
                  <a:lnTo>
                    <a:pt x="457" y="2152"/>
                  </a:lnTo>
                  <a:lnTo>
                    <a:pt x="425" y="2112"/>
                  </a:lnTo>
                  <a:lnTo>
                    <a:pt x="398" y="2071"/>
                  </a:lnTo>
                  <a:lnTo>
                    <a:pt x="376" y="2027"/>
                  </a:lnTo>
                  <a:lnTo>
                    <a:pt x="362" y="1982"/>
                  </a:lnTo>
                  <a:lnTo>
                    <a:pt x="352" y="1936"/>
                  </a:lnTo>
                  <a:lnTo>
                    <a:pt x="349" y="1890"/>
                  </a:lnTo>
                  <a:lnTo>
                    <a:pt x="347" y="1866"/>
                  </a:lnTo>
                  <a:lnTo>
                    <a:pt x="340" y="1841"/>
                  </a:lnTo>
                  <a:lnTo>
                    <a:pt x="329" y="1815"/>
                  </a:lnTo>
                  <a:lnTo>
                    <a:pt x="314" y="1787"/>
                  </a:lnTo>
                  <a:lnTo>
                    <a:pt x="296" y="1755"/>
                  </a:lnTo>
                  <a:lnTo>
                    <a:pt x="274" y="1721"/>
                  </a:lnTo>
                  <a:lnTo>
                    <a:pt x="247" y="1684"/>
                  </a:lnTo>
                  <a:lnTo>
                    <a:pt x="226" y="1652"/>
                  </a:lnTo>
                  <a:lnTo>
                    <a:pt x="204" y="1619"/>
                  </a:lnTo>
                  <a:lnTo>
                    <a:pt x="181" y="1585"/>
                  </a:lnTo>
                  <a:lnTo>
                    <a:pt x="159" y="1548"/>
                  </a:lnTo>
                  <a:lnTo>
                    <a:pt x="137" y="1510"/>
                  </a:lnTo>
                  <a:lnTo>
                    <a:pt x="115" y="1468"/>
                  </a:lnTo>
                  <a:lnTo>
                    <a:pt x="94" y="1425"/>
                  </a:lnTo>
                  <a:lnTo>
                    <a:pt x="75" y="1380"/>
                  </a:lnTo>
                  <a:lnTo>
                    <a:pt x="56" y="1331"/>
                  </a:lnTo>
                  <a:lnTo>
                    <a:pt x="41" y="1280"/>
                  </a:lnTo>
                  <a:lnTo>
                    <a:pt x="27" y="1226"/>
                  </a:lnTo>
                  <a:lnTo>
                    <a:pt x="16" y="1167"/>
                  </a:lnTo>
                  <a:lnTo>
                    <a:pt x="7" y="1107"/>
                  </a:lnTo>
                  <a:lnTo>
                    <a:pt x="2" y="1042"/>
                  </a:lnTo>
                  <a:lnTo>
                    <a:pt x="0" y="975"/>
                  </a:lnTo>
                  <a:lnTo>
                    <a:pt x="3" y="895"/>
                  </a:lnTo>
                  <a:lnTo>
                    <a:pt x="13" y="816"/>
                  </a:lnTo>
                  <a:lnTo>
                    <a:pt x="29" y="740"/>
                  </a:lnTo>
                  <a:lnTo>
                    <a:pt x="52" y="668"/>
                  </a:lnTo>
                  <a:lnTo>
                    <a:pt x="80" y="596"/>
                  </a:lnTo>
                  <a:lnTo>
                    <a:pt x="113" y="527"/>
                  </a:lnTo>
                  <a:lnTo>
                    <a:pt x="152" y="462"/>
                  </a:lnTo>
                  <a:lnTo>
                    <a:pt x="196" y="400"/>
                  </a:lnTo>
                  <a:lnTo>
                    <a:pt x="245" y="341"/>
                  </a:lnTo>
                  <a:lnTo>
                    <a:pt x="298" y="287"/>
                  </a:lnTo>
                  <a:lnTo>
                    <a:pt x="355" y="236"/>
                  </a:lnTo>
                  <a:lnTo>
                    <a:pt x="416" y="189"/>
                  </a:lnTo>
                  <a:lnTo>
                    <a:pt x="481" y="147"/>
                  </a:lnTo>
                  <a:lnTo>
                    <a:pt x="549" y="110"/>
                  </a:lnTo>
                  <a:lnTo>
                    <a:pt x="621" y="77"/>
                  </a:lnTo>
                  <a:lnTo>
                    <a:pt x="695" y="50"/>
                  </a:lnTo>
                  <a:lnTo>
                    <a:pt x="772" y="30"/>
                  </a:lnTo>
                  <a:lnTo>
                    <a:pt x="850" y="14"/>
                  </a:lnTo>
                  <a:lnTo>
                    <a:pt x="932" y="4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1147763" y="2427288"/>
              <a:ext cx="39688" cy="101600"/>
            </a:xfrm>
            <a:custGeom>
              <a:avLst/>
              <a:gdLst>
                <a:gd name="T0" fmla="*/ 64 w 128"/>
                <a:gd name="T1" fmla="*/ 0 h 318"/>
                <a:gd name="T2" fmla="*/ 64 w 128"/>
                <a:gd name="T3" fmla="*/ 0 h 318"/>
                <a:gd name="T4" fmla="*/ 81 w 128"/>
                <a:gd name="T5" fmla="*/ 2 h 318"/>
                <a:gd name="T6" fmla="*/ 96 w 128"/>
                <a:gd name="T7" fmla="*/ 9 h 318"/>
                <a:gd name="T8" fmla="*/ 109 w 128"/>
                <a:gd name="T9" fmla="*/ 19 h 318"/>
                <a:gd name="T10" fmla="*/ 120 w 128"/>
                <a:gd name="T11" fmla="*/ 32 h 318"/>
                <a:gd name="T12" fmla="*/ 126 w 128"/>
                <a:gd name="T13" fmla="*/ 47 h 318"/>
                <a:gd name="T14" fmla="*/ 128 w 128"/>
                <a:gd name="T15" fmla="*/ 64 h 318"/>
                <a:gd name="T16" fmla="*/ 128 w 128"/>
                <a:gd name="T17" fmla="*/ 254 h 318"/>
                <a:gd name="T18" fmla="*/ 126 w 128"/>
                <a:gd name="T19" fmla="*/ 272 h 318"/>
                <a:gd name="T20" fmla="*/ 120 w 128"/>
                <a:gd name="T21" fmla="*/ 287 h 318"/>
                <a:gd name="T22" fmla="*/ 109 w 128"/>
                <a:gd name="T23" fmla="*/ 300 h 318"/>
                <a:gd name="T24" fmla="*/ 96 w 128"/>
                <a:gd name="T25" fmla="*/ 310 h 318"/>
                <a:gd name="T26" fmla="*/ 81 w 128"/>
                <a:gd name="T27" fmla="*/ 316 h 318"/>
                <a:gd name="T28" fmla="*/ 64 w 128"/>
                <a:gd name="T29" fmla="*/ 318 h 318"/>
                <a:gd name="T30" fmla="*/ 47 w 128"/>
                <a:gd name="T31" fmla="*/ 316 h 318"/>
                <a:gd name="T32" fmla="*/ 31 w 128"/>
                <a:gd name="T33" fmla="*/ 310 h 318"/>
                <a:gd name="T34" fmla="*/ 19 w 128"/>
                <a:gd name="T35" fmla="*/ 300 h 318"/>
                <a:gd name="T36" fmla="*/ 8 w 128"/>
                <a:gd name="T37" fmla="*/ 287 h 318"/>
                <a:gd name="T38" fmla="*/ 2 w 128"/>
                <a:gd name="T39" fmla="*/ 272 h 318"/>
                <a:gd name="T40" fmla="*/ 0 w 128"/>
                <a:gd name="T41" fmla="*/ 254 h 318"/>
                <a:gd name="T42" fmla="*/ 0 w 128"/>
                <a:gd name="T43" fmla="*/ 64 h 318"/>
                <a:gd name="T44" fmla="*/ 2 w 128"/>
                <a:gd name="T45" fmla="*/ 47 h 318"/>
                <a:gd name="T46" fmla="*/ 8 w 128"/>
                <a:gd name="T47" fmla="*/ 32 h 318"/>
                <a:gd name="T48" fmla="*/ 19 w 128"/>
                <a:gd name="T49" fmla="*/ 19 h 318"/>
                <a:gd name="T50" fmla="*/ 31 w 128"/>
                <a:gd name="T51" fmla="*/ 9 h 318"/>
                <a:gd name="T52" fmla="*/ 47 w 128"/>
                <a:gd name="T53" fmla="*/ 2 h 318"/>
                <a:gd name="T54" fmla="*/ 64 w 128"/>
                <a:gd name="T5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318">
                  <a:moveTo>
                    <a:pt x="64" y="0"/>
                  </a:moveTo>
                  <a:lnTo>
                    <a:pt x="64" y="0"/>
                  </a:lnTo>
                  <a:lnTo>
                    <a:pt x="81" y="2"/>
                  </a:lnTo>
                  <a:lnTo>
                    <a:pt x="96" y="9"/>
                  </a:lnTo>
                  <a:lnTo>
                    <a:pt x="109" y="19"/>
                  </a:lnTo>
                  <a:lnTo>
                    <a:pt x="120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254"/>
                  </a:lnTo>
                  <a:lnTo>
                    <a:pt x="126" y="272"/>
                  </a:lnTo>
                  <a:lnTo>
                    <a:pt x="120" y="287"/>
                  </a:lnTo>
                  <a:lnTo>
                    <a:pt x="109" y="300"/>
                  </a:lnTo>
                  <a:lnTo>
                    <a:pt x="96" y="310"/>
                  </a:lnTo>
                  <a:lnTo>
                    <a:pt x="81" y="316"/>
                  </a:lnTo>
                  <a:lnTo>
                    <a:pt x="64" y="318"/>
                  </a:lnTo>
                  <a:lnTo>
                    <a:pt x="47" y="316"/>
                  </a:lnTo>
                  <a:lnTo>
                    <a:pt x="31" y="310"/>
                  </a:lnTo>
                  <a:lnTo>
                    <a:pt x="19" y="300"/>
                  </a:lnTo>
                  <a:lnTo>
                    <a:pt x="8" y="287"/>
                  </a:lnTo>
                  <a:lnTo>
                    <a:pt x="2" y="272"/>
                  </a:lnTo>
                  <a:lnTo>
                    <a:pt x="0" y="25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917575" y="2487613"/>
              <a:ext cx="71438" cy="93663"/>
            </a:xfrm>
            <a:custGeom>
              <a:avLst/>
              <a:gdLst>
                <a:gd name="T0" fmla="*/ 64 w 225"/>
                <a:gd name="T1" fmla="*/ 0 h 293"/>
                <a:gd name="T2" fmla="*/ 81 w 225"/>
                <a:gd name="T3" fmla="*/ 2 h 293"/>
                <a:gd name="T4" fmla="*/ 96 w 225"/>
                <a:gd name="T5" fmla="*/ 8 h 293"/>
                <a:gd name="T6" fmla="*/ 110 w 225"/>
                <a:gd name="T7" fmla="*/ 19 h 293"/>
                <a:gd name="T8" fmla="*/ 120 w 225"/>
                <a:gd name="T9" fmla="*/ 32 h 293"/>
                <a:gd name="T10" fmla="*/ 216 w 225"/>
                <a:gd name="T11" fmla="*/ 198 h 293"/>
                <a:gd name="T12" fmla="*/ 223 w 225"/>
                <a:gd name="T13" fmla="*/ 213 h 293"/>
                <a:gd name="T14" fmla="*/ 225 w 225"/>
                <a:gd name="T15" fmla="*/ 230 h 293"/>
                <a:gd name="T16" fmla="*/ 223 w 225"/>
                <a:gd name="T17" fmla="*/ 246 h 293"/>
                <a:gd name="T18" fmla="*/ 216 w 225"/>
                <a:gd name="T19" fmla="*/ 261 h 293"/>
                <a:gd name="T20" fmla="*/ 207 w 225"/>
                <a:gd name="T21" fmla="*/ 275 h 293"/>
                <a:gd name="T22" fmla="*/ 193 w 225"/>
                <a:gd name="T23" fmla="*/ 285 h 293"/>
                <a:gd name="T24" fmla="*/ 178 w 225"/>
                <a:gd name="T25" fmla="*/ 291 h 293"/>
                <a:gd name="T26" fmla="*/ 161 w 225"/>
                <a:gd name="T27" fmla="*/ 293 h 293"/>
                <a:gd name="T28" fmla="*/ 144 w 225"/>
                <a:gd name="T29" fmla="*/ 291 h 293"/>
                <a:gd name="T30" fmla="*/ 129 w 225"/>
                <a:gd name="T31" fmla="*/ 285 h 293"/>
                <a:gd name="T32" fmla="*/ 116 w 225"/>
                <a:gd name="T33" fmla="*/ 275 h 293"/>
                <a:gd name="T34" fmla="*/ 105 w 225"/>
                <a:gd name="T35" fmla="*/ 261 h 293"/>
                <a:gd name="T36" fmla="*/ 9 w 225"/>
                <a:gd name="T37" fmla="*/ 96 h 293"/>
                <a:gd name="T38" fmla="*/ 3 w 225"/>
                <a:gd name="T39" fmla="*/ 80 h 293"/>
                <a:gd name="T40" fmla="*/ 0 w 225"/>
                <a:gd name="T41" fmla="*/ 63 h 293"/>
                <a:gd name="T42" fmla="*/ 3 w 225"/>
                <a:gd name="T43" fmla="*/ 48 h 293"/>
                <a:gd name="T44" fmla="*/ 9 w 225"/>
                <a:gd name="T45" fmla="*/ 32 h 293"/>
                <a:gd name="T46" fmla="*/ 19 w 225"/>
                <a:gd name="T47" fmla="*/ 20 h 293"/>
                <a:gd name="T48" fmla="*/ 32 w 225"/>
                <a:gd name="T49" fmla="*/ 9 h 293"/>
                <a:gd name="T50" fmla="*/ 49 w 225"/>
                <a:gd name="T51" fmla="*/ 2 h 293"/>
                <a:gd name="T52" fmla="*/ 64 w 225"/>
                <a:gd name="T53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293">
                  <a:moveTo>
                    <a:pt x="64" y="0"/>
                  </a:moveTo>
                  <a:lnTo>
                    <a:pt x="81" y="2"/>
                  </a:lnTo>
                  <a:lnTo>
                    <a:pt x="96" y="8"/>
                  </a:lnTo>
                  <a:lnTo>
                    <a:pt x="110" y="19"/>
                  </a:lnTo>
                  <a:lnTo>
                    <a:pt x="120" y="32"/>
                  </a:lnTo>
                  <a:lnTo>
                    <a:pt x="216" y="198"/>
                  </a:lnTo>
                  <a:lnTo>
                    <a:pt x="223" y="213"/>
                  </a:lnTo>
                  <a:lnTo>
                    <a:pt x="225" y="230"/>
                  </a:lnTo>
                  <a:lnTo>
                    <a:pt x="223" y="246"/>
                  </a:lnTo>
                  <a:lnTo>
                    <a:pt x="216" y="261"/>
                  </a:lnTo>
                  <a:lnTo>
                    <a:pt x="207" y="275"/>
                  </a:lnTo>
                  <a:lnTo>
                    <a:pt x="193" y="285"/>
                  </a:lnTo>
                  <a:lnTo>
                    <a:pt x="178" y="291"/>
                  </a:lnTo>
                  <a:lnTo>
                    <a:pt x="161" y="293"/>
                  </a:lnTo>
                  <a:lnTo>
                    <a:pt x="144" y="291"/>
                  </a:lnTo>
                  <a:lnTo>
                    <a:pt x="129" y="285"/>
                  </a:lnTo>
                  <a:lnTo>
                    <a:pt x="116" y="275"/>
                  </a:lnTo>
                  <a:lnTo>
                    <a:pt x="105" y="261"/>
                  </a:lnTo>
                  <a:lnTo>
                    <a:pt x="9" y="96"/>
                  </a:lnTo>
                  <a:lnTo>
                    <a:pt x="3" y="80"/>
                  </a:lnTo>
                  <a:lnTo>
                    <a:pt x="0" y="63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19" y="20"/>
                  </a:lnTo>
                  <a:lnTo>
                    <a:pt x="32" y="9"/>
                  </a:lnTo>
                  <a:lnTo>
                    <a:pt x="4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750888" y="2655888"/>
              <a:ext cx="93663" cy="69850"/>
            </a:xfrm>
            <a:custGeom>
              <a:avLst/>
              <a:gdLst>
                <a:gd name="T0" fmla="*/ 64 w 295"/>
                <a:gd name="T1" fmla="*/ 0 h 222"/>
                <a:gd name="T2" fmla="*/ 80 w 295"/>
                <a:gd name="T3" fmla="*/ 2 h 222"/>
                <a:gd name="T4" fmla="*/ 96 w 295"/>
                <a:gd name="T5" fmla="*/ 8 h 222"/>
                <a:gd name="T6" fmla="*/ 263 w 295"/>
                <a:gd name="T7" fmla="*/ 103 h 222"/>
                <a:gd name="T8" fmla="*/ 277 w 295"/>
                <a:gd name="T9" fmla="*/ 114 h 222"/>
                <a:gd name="T10" fmla="*/ 286 w 295"/>
                <a:gd name="T11" fmla="*/ 127 h 222"/>
                <a:gd name="T12" fmla="*/ 293 w 295"/>
                <a:gd name="T13" fmla="*/ 142 h 222"/>
                <a:gd name="T14" fmla="*/ 295 w 295"/>
                <a:gd name="T15" fmla="*/ 158 h 222"/>
                <a:gd name="T16" fmla="*/ 293 w 295"/>
                <a:gd name="T17" fmla="*/ 174 h 222"/>
                <a:gd name="T18" fmla="*/ 286 w 295"/>
                <a:gd name="T19" fmla="*/ 190 h 222"/>
                <a:gd name="T20" fmla="*/ 276 w 295"/>
                <a:gd name="T21" fmla="*/ 204 h 222"/>
                <a:gd name="T22" fmla="*/ 262 w 295"/>
                <a:gd name="T23" fmla="*/ 214 h 222"/>
                <a:gd name="T24" fmla="*/ 246 w 295"/>
                <a:gd name="T25" fmla="*/ 220 h 222"/>
                <a:gd name="T26" fmla="*/ 231 w 295"/>
                <a:gd name="T27" fmla="*/ 222 h 222"/>
                <a:gd name="T28" fmla="*/ 214 w 295"/>
                <a:gd name="T29" fmla="*/ 220 h 222"/>
                <a:gd name="T30" fmla="*/ 198 w 295"/>
                <a:gd name="T31" fmla="*/ 213 h 222"/>
                <a:gd name="T32" fmla="*/ 31 w 295"/>
                <a:gd name="T33" fmla="*/ 118 h 222"/>
                <a:gd name="T34" fmla="*/ 18 w 295"/>
                <a:gd name="T35" fmla="*/ 108 h 222"/>
                <a:gd name="T36" fmla="*/ 8 w 295"/>
                <a:gd name="T37" fmla="*/ 94 h 222"/>
                <a:gd name="T38" fmla="*/ 2 w 295"/>
                <a:gd name="T39" fmla="*/ 80 h 222"/>
                <a:gd name="T40" fmla="*/ 0 w 295"/>
                <a:gd name="T41" fmla="*/ 63 h 222"/>
                <a:gd name="T42" fmla="*/ 2 w 295"/>
                <a:gd name="T43" fmla="*/ 46 h 222"/>
                <a:gd name="T44" fmla="*/ 8 w 295"/>
                <a:gd name="T45" fmla="*/ 31 h 222"/>
                <a:gd name="T46" fmla="*/ 19 w 295"/>
                <a:gd name="T47" fmla="*/ 17 h 222"/>
                <a:gd name="T48" fmla="*/ 32 w 295"/>
                <a:gd name="T49" fmla="*/ 8 h 222"/>
                <a:gd name="T50" fmla="*/ 47 w 295"/>
                <a:gd name="T51" fmla="*/ 2 h 222"/>
                <a:gd name="T52" fmla="*/ 64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64" y="0"/>
                  </a:moveTo>
                  <a:lnTo>
                    <a:pt x="80" y="2"/>
                  </a:lnTo>
                  <a:lnTo>
                    <a:pt x="96" y="8"/>
                  </a:lnTo>
                  <a:lnTo>
                    <a:pt x="263" y="103"/>
                  </a:lnTo>
                  <a:lnTo>
                    <a:pt x="277" y="114"/>
                  </a:lnTo>
                  <a:lnTo>
                    <a:pt x="286" y="127"/>
                  </a:lnTo>
                  <a:lnTo>
                    <a:pt x="293" y="142"/>
                  </a:lnTo>
                  <a:lnTo>
                    <a:pt x="295" y="158"/>
                  </a:lnTo>
                  <a:lnTo>
                    <a:pt x="293" y="174"/>
                  </a:lnTo>
                  <a:lnTo>
                    <a:pt x="286" y="190"/>
                  </a:lnTo>
                  <a:lnTo>
                    <a:pt x="276" y="204"/>
                  </a:lnTo>
                  <a:lnTo>
                    <a:pt x="262" y="214"/>
                  </a:lnTo>
                  <a:lnTo>
                    <a:pt x="246" y="220"/>
                  </a:lnTo>
                  <a:lnTo>
                    <a:pt x="231" y="222"/>
                  </a:lnTo>
                  <a:lnTo>
                    <a:pt x="214" y="220"/>
                  </a:lnTo>
                  <a:lnTo>
                    <a:pt x="198" y="213"/>
                  </a:lnTo>
                  <a:lnTo>
                    <a:pt x="31" y="118"/>
                  </a:lnTo>
                  <a:lnTo>
                    <a:pt x="18" y="108"/>
                  </a:lnTo>
                  <a:lnTo>
                    <a:pt x="8" y="94"/>
                  </a:lnTo>
                  <a:lnTo>
                    <a:pt x="2" y="80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688975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2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2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2 w 321"/>
                <a:gd name="T33" fmla="*/ 118 h 128"/>
                <a:gd name="T34" fmla="*/ 19 w 321"/>
                <a:gd name="T35" fmla="*/ 109 h 128"/>
                <a:gd name="T36" fmla="*/ 9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9 w 321"/>
                <a:gd name="T45" fmla="*/ 32 h 128"/>
                <a:gd name="T46" fmla="*/ 19 w 321"/>
                <a:gd name="T47" fmla="*/ 18 h 128"/>
                <a:gd name="T48" fmla="*/ 32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2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2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2" y="118"/>
                  </a:lnTo>
                  <a:lnTo>
                    <a:pt x="19" y="109"/>
                  </a:lnTo>
                  <a:lnTo>
                    <a:pt x="9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8"/>
                  </a:lnTo>
                  <a:lnTo>
                    <a:pt x="32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Freeform 164"/>
            <p:cNvSpPr>
              <a:spLocks/>
            </p:cNvSpPr>
            <p:nvPr/>
          </p:nvSpPr>
          <p:spPr bwMode="auto">
            <a:xfrm>
              <a:off x="750888" y="3079750"/>
              <a:ext cx="93663" cy="71438"/>
            </a:xfrm>
            <a:custGeom>
              <a:avLst/>
              <a:gdLst>
                <a:gd name="T0" fmla="*/ 231 w 295"/>
                <a:gd name="T1" fmla="*/ 0 h 224"/>
                <a:gd name="T2" fmla="*/ 247 w 295"/>
                <a:gd name="T3" fmla="*/ 3 h 224"/>
                <a:gd name="T4" fmla="*/ 262 w 295"/>
                <a:gd name="T5" fmla="*/ 8 h 224"/>
                <a:gd name="T6" fmla="*/ 276 w 295"/>
                <a:gd name="T7" fmla="*/ 19 h 224"/>
                <a:gd name="T8" fmla="*/ 286 w 295"/>
                <a:gd name="T9" fmla="*/ 32 h 224"/>
                <a:gd name="T10" fmla="*/ 293 w 295"/>
                <a:gd name="T11" fmla="*/ 48 h 224"/>
                <a:gd name="T12" fmla="*/ 295 w 295"/>
                <a:gd name="T13" fmla="*/ 65 h 224"/>
                <a:gd name="T14" fmla="*/ 293 w 295"/>
                <a:gd name="T15" fmla="*/ 80 h 224"/>
                <a:gd name="T16" fmla="*/ 286 w 295"/>
                <a:gd name="T17" fmla="*/ 96 h 224"/>
                <a:gd name="T18" fmla="*/ 276 w 295"/>
                <a:gd name="T19" fmla="*/ 109 h 224"/>
                <a:gd name="T20" fmla="*/ 263 w 295"/>
                <a:gd name="T21" fmla="*/ 120 h 224"/>
                <a:gd name="T22" fmla="*/ 96 w 295"/>
                <a:gd name="T23" fmla="*/ 215 h 224"/>
                <a:gd name="T24" fmla="*/ 81 w 295"/>
                <a:gd name="T25" fmla="*/ 221 h 224"/>
                <a:gd name="T26" fmla="*/ 64 w 295"/>
                <a:gd name="T27" fmla="*/ 224 h 224"/>
                <a:gd name="T28" fmla="*/ 47 w 295"/>
                <a:gd name="T29" fmla="*/ 221 h 224"/>
                <a:gd name="T30" fmla="*/ 32 w 295"/>
                <a:gd name="T31" fmla="*/ 216 h 224"/>
                <a:gd name="T32" fmla="*/ 19 w 295"/>
                <a:gd name="T33" fmla="*/ 205 h 224"/>
                <a:gd name="T34" fmla="*/ 8 w 295"/>
                <a:gd name="T35" fmla="*/ 192 h 224"/>
                <a:gd name="T36" fmla="*/ 2 w 295"/>
                <a:gd name="T37" fmla="*/ 176 h 224"/>
                <a:gd name="T38" fmla="*/ 0 w 295"/>
                <a:gd name="T39" fmla="*/ 159 h 224"/>
                <a:gd name="T40" fmla="*/ 2 w 295"/>
                <a:gd name="T41" fmla="*/ 144 h 224"/>
                <a:gd name="T42" fmla="*/ 8 w 295"/>
                <a:gd name="T43" fmla="*/ 128 h 224"/>
                <a:gd name="T44" fmla="*/ 18 w 295"/>
                <a:gd name="T45" fmla="*/ 116 h 224"/>
                <a:gd name="T46" fmla="*/ 31 w 295"/>
                <a:gd name="T47" fmla="*/ 105 h 224"/>
                <a:gd name="T48" fmla="*/ 198 w 295"/>
                <a:gd name="T49" fmla="*/ 10 h 224"/>
                <a:gd name="T50" fmla="*/ 215 w 295"/>
                <a:gd name="T51" fmla="*/ 2 h 224"/>
                <a:gd name="T52" fmla="*/ 231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231" y="0"/>
                  </a:moveTo>
                  <a:lnTo>
                    <a:pt x="247" y="3"/>
                  </a:lnTo>
                  <a:lnTo>
                    <a:pt x="262" y="8"/>
                  </a:lnTo>
                  <a:lnTo>
                    <a:pt x="276" y="19"/>
                  </a:lnTo>
                  <a:lnTo>
                    <a:pt x="286" y="32"/>
                  </a:lnTo>
                  <a:lnTo>
                    <a:pt x="293" y="48"/>
                  </a:lnTo>
                  <a:lnTo>
                    <a:pt x="295" y="65"/>
                  </a:lnTo>
                  <a:lnTo>
                    <a:pt x="293" y="80"/>
                  </a:lnTo>
                  <a:lnTo>
                    <a:pt x="286" y="96"/>
                  </a:lnTo>
                  <a:lnTo>
                    <a:pt x="276" y="109"/>
                  </a:lnTo>
                  <a:lnTo>
                    <a:pt x="263" y="120"/>
                  </a:lnTo>
                  <a:lnTo>
                    <a:pt x="96" y="215"/>
                  </a:lnTo>
                  <a:lnTo>
                    <a:pt x="81" y="221"/>
                  </a:lnTo>
                  <a:lnTo>
                    <a:pt x="64" y="224"/>
                  </a:lnTo>
                  <a:lnTo>
                    <a:pt x="47" y="221"/>
                  </a:lnTo>
                  <a:lnTo>
                    <a:pt x="32" y="216"/>
                  </a:lnTo>
                  <a:lnTo>
                    <a:pt x="19" y="205"/>
                  </a:lnTo>
                  <a:lnTo>
                    <a:pt x="8" y="192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2" y="144"/>
                  </a:lnTo>
                  <a:lnTo>
                    <a:pt x="8" y="128"/>
                  </a:lnTo>
                  <a:lnTo>
                    <a:pt x="18" y="116"/>
                  </a:lnTo>
                  <a:lnTo>
                    <a:pt x="31" y="105"/>
                  </a:lnTo>
                  <a:lnTo>
                    <a:pt x="198" y="10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1492250" y="3079750"/>
              <a:ext cx="93663" cy="71438"/>
            </a:xfrm>
            <a:custGeom>
              <a:avLst/>
              <a:gdLst>
                <a:gd name="T0" fmla="*/ 64 w 295"/>
                <a:gd name="T1" fmla="*/ 0 h 224"/>
                <a:gd name="T2" fmla="*/ 81 w 295"/>
                <a:gd name="T3" fmla="*/ 2 h 224"/>
                <a:gd name="T4" fmla="*/ 97 w 295"/>
                <a:gd name="T5" fmla="*/ 10 h 224"/>
                <a:gd name="T6" fmla="*/ 263 w 295"/>
                <a:gd name="T7" fmla="*/ 105 h 224"/>
                <a:gd name="T8" fmla="*/ 277 w 295"/>
                <a:gd name="T9" fmla="*/ 116 h 224"/>
                <a:gd name="T10" fmla="*/ 287 w 295"/>
                <a:gd name="T11" fmla="*/ 128 h 224"/>
                <a:gd name="T12" fmla="*/ 293 w 295"/>
                <a:gd name="T13" fmla="*/ 144 h 224"/>
                <a:gd name="T14" fmla="*/ 295 w 295"/>
                <a:gd name="T15" fmla="*/ 159 h 224"/>
                <a:gd name="T16" fmla="*/ 293 w 295"/>
                <a:gd name="T17" fmla="*/ 176 h 224"/>
                <a:gd name="T18" fmla="*/ 287 w 295"/>
                <a:gd name="T19" fmla="*/ 192 h 224"/>
                <a:gd name="T20" fmla="*/ 276 w 295"/>
                <a:gd name="T21" fmla="*/ 205 h 224"/>
                <a:gd name="T22" fmla="*/ 262 w 295"/>
                <a:gd name="T23" fmla="*/ 216 h 224"/>
                <a:gd name="T24" fmla="*/ 248 w 295"/>
                <a:gd name="T25" fmla="*/ 221 h 224"/>
                <a:gd name="T26" fmla="*/ 231 w 295"/>
                <a:gd name="T27" fmla="*/ 224 h 224"/>
                <a:gd name="T28" fmla="*/ 214 w 295"/>
                <a:gd name="T29" fmla="*/ 221 h 224"/>
                <a:gd name="T30" fmla="*/ 198 w 295"/>
                <a:gd name="T31" fmla="*/ 215 h 224"/>
                <a:gd name="T32" fmla="*/ 32 w 295"/>
                <a:gd name="T33" fmla="*/ 120 h 224"/>
                <a:gd name="T34" fmla="*/ 19 w 295"/>
                <a:gd name="T35" fmla="*/ 109 h 224"/>
                <a:gd name="T36" fmla="*/ 9 w 295"/>
                <a:gd name="T37" fmla="*/ 96 h 224"/>
                <a:gd name="T38" fmla="*/ 2 w 295"/>
                <a:gd name="T39" fmla="*/ 80 h 224"/>
                <a:gd name="T40" fmla="*/ 0 w 295"/>
                <a:gd name="T41" fmla="*/ 65 h 224"/>
                <a:gd name="T42" fmla="*/ 2 w 295"/>
                <a:gd name="T43" fmla="*/ 48 h 224"/>
                <a:gd name="T44" fmla="*/ 9 w 295"/>
                <a:gd name="T45" fmla="*/ 32 h 224"/>
                <a:gd name="T46" fmla="*/ 19 w 295"/>
                <a:gd name="T47" fmla="*/ 19 h 224"/>
                <a:gd name="T48" fmla="*/ 33 w 295"/>
                <a:gd name="T49" fmla="*/ 8 h 224"/>
                <a:gd name="T50" fmla="*/ 47 w 295"/>
                <a:gd name="T51" fmla="*/ 3 h 224"/>
                <a:gd name="T52" fmla="*/ 64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64" y="0"/>
                  </a:moveTo>
                  <a:lnTo>
                    <a:pt x="81" y="2"/>
                  </a:lnTo>
                  <a:lnTo>
                    <a:pt x="97" y="10"/>
                  </a:lnTo>
                  <a:lnTo>
                    <a:pt x="263" y="105"/>
                  </a:lnTo>
                  <a:lnTo>
                    <a:pt x="277" y="116"/>
                  </a:lnTo>
                  <a:lnTo>
                    <a:pt x="287" y="128"/>
                  </a:lnTo>
                  <a:lnTo>
                    <a:pt x="293" y="144"/>
                  </a:lnTo>
                  <a:lnTo>
                    <a:pt x="295" y="159"/>
                  </a:lnTo>
                  <a:lnTo>
                    <a:pt x="293" y="176"/>
                  </a:lnTo>
                  <a:lnTo>
                    <a:pt x="287" y="192"/>
                  </a:lnTo>
                  <a:lnTo>
                    <a:pt x="276" y="205"/>
                  </a:lnTo>
                  <a:lnTo>
                    <a:pt x="262" y="216"/>
                  </a:lnTo>
                  <a:lnTo>
                    <a:pt x="248" y="221"/>
                  </a:lnTo>
                  <a:lnTo>
                    <a:pt x="231" y="224"/>
                  </a:lnTo>
                  <a:lnTo>
                    <a:pt x="214" y="221"/>
                  </a:lnTo>
                  <a:lnTo>
                    <a:pt x="198" y="215"/>
                  </a:lnTo>
                  <a:lnTo>
                    <a:pt x="32" y="120"/>
                  </a:lnTo>
                  <a:lnTo>
                    <a:pt x="19" y="109"/>
                  </a:lnTo>
                  <a:lnTo>
                    <a:pt x="9" y="96"/>
                  </a:lnTo>
                  <a:lnTo>
                    <a:pt x="2" y="80"/>
                  </a:lnTo>
                  <a:lnTo>
                    <a:pt x="0" y="65"/>
                  </a:lnTo>
                  <a:lnTo>
                    <a:pt x="2" y="48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3" y="8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1544638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1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1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1 w 321"/>
                <a:gd name="T33" fmla="*/ 118 h 128"/>
                <a:gd name="T34" fmla="*/ 19 w 321"/>
                <a:gd name="T35" fmla="*/ 109 h 128"/>
                <a:gd name="T36" fmla="*/ 8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8 w 321"/>
                <a:gd name="T45" fmla="*/ 32 h 128"/>
                <a:gd name="T46" fmla="*/ 19 w 321"/>
                <a:gd name="T47" fmla="*/ 18 h 128"/>
                <a:gd name="T48" fmla="*/ 31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1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1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1" y="118"/>
                  </a:lnTo>
                  <a:lnTo>
                    <a:pt x="19" y="109"/>
                  </a:lnTo>
                  <a:lnTo>
                    <a:pt x="8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8"/>
                  </a:lnTo>
                  <a:lnTo>
                    <a:pt x="31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1492250" y="2655888"/>
              <a:ext cx="93663" cy="69850"/>
            </a:xfrm>
            <a:custGeom>
              <a:avLst/>
              <a:gdLst>
                <a:gd name="T0" fmla="*/ 231 w 295"/>
                <a:gd name="T1" fmla="*/ 0 h 222"/>
                <a:gd name="T2" fmla="*/ 248 w 295"/>
                <a:gd name="T3" fmla="*/ 2 h 222"/>
                <a:gd name="T4" fmla="*/ 262 w 295"/>
                <a:gd name="T5" fmla="*/ 8 h 222"/>
                <a:gd name="T6" fmla="*/ 276 w 295"/>
                <a:gd name="T7" fmla="*/ 17 h 222"/>
                <a:gd name="T8" fmla="*/ 287 w 295"/>
                <a:gd name="T9" fmla="*/ 31 h 222"/>
                <a:gd name="T10" fmla="*/ 293 w 295"/>
                <a:gd name="T11" fmla="*/ 46 h 222"/>
                <a:gd name="T12" fmla="*/ 295 w 295"/>
                <a:gd name="T13" fmla="*/ 63 h 222"/>
                <a:gd name="T14" fmla="*/ 293 w 295"/>
                <a:gd name="T15" fmla="*/ 80 h 222"/>
                <a:gd name="T16" fmla="*/ 287 w 295"/>
                <a:gd name="T17" fmla="*/ 94 h 222"/>
                <a:gd name="T18" fmla="*/ 277 w 295"/>
                <a:gd name="T19" fmla="*/ 108 h 222"/>
                <a:gd name="T20" fmla="*/ 263 w 295"/>
                <a:gd name="T21" fmla="*/ 118 h 222"/>
                <a:gd name="T22" fmla="*/ 97 w 295"/>
                <a:gd name="T23" fmla="*/ 213 h 222"/>
                <a:gd name="T24" fmla="*/ 81 w 295"/>
                <a:gd name="T25" fmla="*/ 220 h 222"/>
                <a:gd name="T26" fmla="*/ 64 w 295"/>
                <a:gd name="T27" fmla="*/ 222 h 222"/>
                <a:gd name="T28" fmla="*/ 48 w 295"/>
                <a:gd name="T29" fmla="*/ 220 h 222"/>
                <a:gd name="T30" fmla="*/ 33 w 295"/>
                <a:gd name="T31" fmla="*/ 214 h 222"/>
                <a:gd name="T32" fmla="*/ 19 w 295"/>
                <a:gd name="T33" fmla="*/ 204 h 222"/>
                <a:gd name="T34" fmla="*/ 9 w 295"/>
                <a:gd name="T35" fmla="*/ 190 h 222"/>
                <a:gd name="T36" fmla="*/ 2 w 295"/>
                <a:gd name="T37" fmla="*/ 174 h 222"/>
                <a:gd name="T38" fmla="*/ 0 w 295"/>
                <a:gd name="T39" fmla="*/ 158 h 222"/>
                <a:gd name="T40" fmla="*/ 2 w 295"/>
                <a:gd name="T41" fmla="*/ 142 h 222"/>
                <a:gd name="T42" fmla="*/ 9 w 295"/>
                <a:gd name="T43" fmla="*/ 127 h 222"/>
                <a:gd name="T44" fmla="*/ 19 w 295"/>
                <a:gd name="T45" fmla="*/ 114 h 222"/>
                <a:gd name="T46" fmla="*/ 32 w 295"/>
                <a:gd name="T47" fmla="*/ 103 h 222"/>
                <a:gd name="T48" fmla="*/ 198 w 295"/>
                <a:gd name="T49" fmla="*/ 8 h 222"/>
                <a:gd name="T50" fmla="*/ 215 w 295"/>
                <a:gd name="T51" fmla="*/ 2 h 222"/>
                <a:gd name="T52" fmla="*/ 231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231" y="0"/>
                  </a:moveTo>
                  <a:lnTo>
                    <a:pt x="248" y="2"/>
                  </a:lnTo>
                  <a:lnTo>
                    <a:pt x="262" y="8"/>
                  </a:lnTo>
                  <a:lnTo>
                    <a:pt x="276" y="17"/>
                  </a:lnTo>
                  <a:lnTo>
                    <a:pt x="287" y="31"/>
                  </a:lnTo>
                  <a:lnTo>
                    <a:pt x="293" y="46"/>
                  </a:lnTo>
                  <a:lnTo>
                    <a:pt x="295" y="63"/>
                  </a:lnTo>
                  <a:lnTo>
                    <a:pt x="293" y="80"/>
                  </a:lnTo>
                  <a:lnTo>
                    <a:pt x="287" y="94"/>
                  </a:lnTo>
                  <a:lnTo>
                    <a:pt x="277" y="108"/>
                  </a:lnTo>
                  <a:lnTo>
                    <a:pt x="263" y="118"/>
                  </a:lnTo>
                  <a:lnTo>
                    <a:pt x="97" y="213"/>
                  </a:lnTo>
                  <a:lnTo>
                    <a:pt x="81" y="220"/>
                  </a:lnTo>
                  <a:lnTo>
                    <a:pt x="64" y="222"/>
                  </a:lnTo>
                  <a:lnTo>
                    <a:pt x="48" y="220"/>
                  </a:lnTo>
                  <a:lnTo>
                    <a:pt x="33" y="214"/>
                  </a:lnTo>
                  <a:lnTo>
                    <a:pt x="19" y="204"/>
                  </a:lnTo>
                  <a:lnTo>
                    <a:pt x="9" y="190"/>
                  </a:lnTo>
                  <a:lnTo>
                    <a:pt x="2" y="174"/>
                  </a:lnTo>
                  <a:lnTo>
                    <a:pt x="0" y="158"/>
                  </a:lnTo>
                  <a:lnTo>
                    <a:pt x="2" y="142"/>
                  </a:lnTo>
                  <a:lnTo>
                    <a:pt x="9" y="127"/>
                  </a:lnTo>
                  <a:lnTo>
                    <a:pt x="19" y="114"/>
                  </a:lnTo>
                  <a:lnTo>
                    <a:pt x="32" y="103"/>
                  </a:lnTo>
                  <a:lnTo>
                    <a:pt x="198" y="8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1346200" y="2487613"/>
              <a:ext cx="71438" cy="93663"/>
            </a:xfrm>
            <a:custGeom>
              <a:avLst/>
              <a:gdLst>
                <a:gd name="T0" fmla="*/ 159 w 224"/>
                <a:gd name="T1" fmla="*/ 0 h 292"/>
                <a:gd name="T2" fmla="*/ 176 w 224"/>
                <a:gd name="T3" fmla="*/ 2 h 292"/>
                <a:gd name="T4" fmla="*/ 192 w 224"/>
                <a:gd name="T5" fmla="*/ 9 h 292"/>
                <a:gd name="T6" fmla="*/ 206 w 224"/>
                <a:gd name="T7" fmla="*/ 20 h 292"/>
                <a:gd name="T8" fmla="*/ 216 w 224"/>
                <a:gd name="T9" fmla="*/ 32 h 292"/>
                <a:gd name="T10" fmla="*/ 222 w 224"/>
                <a:gd name="T11" fmla="*/ 48 h 292"/>
                <a:gd name="T12" fmla="*/ 224 w 224"/>
                <a:gd name="T13" fmla="*/ 63 h 292"/>
                <a:gd name="T14" fmla="*/ 222 w 224"/>
                <a:gd name="T15" fmla="*/ 80 h 292"/>
                <a:gd name="T16" fmla="*/ 216 w 224"/>
                <a:gd name="T17" fmla="*/ 96 h 292"/>
                <a:gd name="T18" fmla="*/ 120 w 224"/>
                <a:gd name="T19" fmla="*/ 261 h 292"/>
                <a:gd name="T20" fmla="*/ 109 w 224"/>
                <a:gd name="T21" fmla="*/ 275 h 292"/>
                <a:gd name="T22" fmla="*/ 95 w 224"/>
                <a:gd name="T23" fmla="*/ 285 h 292"/>
                <a:gd name="T24" fmla="*/ 81 w 224"/>
                <a:gd name="T25" fmla="*/ 290 h 292"/>
                <a:gd name="T26" fmla="*/ 64 w 224"/>
                <a:gd name="T27" fmla="*/ 292 h 292"/>
                <a:gd name="T28" fmla="*/ 48 w 224"/>
                <a:gd name="T29" fmla="*/ 290 h 292"/>
                <a:gd name="T30" fmla="*/ 33 w 224"/>
                <a:gd name="T31" fmla="*/ 284 h 292"/>
                <a:gd name="T32" fmla="*/ 18 w 224"/>
                <a:gd name="T33" fmla="*/ 274 h 292"/>
                <a:gd name="T34" fmla="*/ 8 w 224"/>
                <a:gd name="T35" fmla="*/ 261 h 292"/>
                <a:gd name="T36" fmla="*/ 2 w 224"/>
                <a:gd name="T37" fmla="*/ 246 h 292"/>
                <a:gd name="T38" fmla="*/ 0 w 224"/>
                <a:gd name="T39" fmla="*/ 230 h 292"/>
                <a:gd name="T40" fmla="*/ 2 w 224"/>
                <a:gd name="T41" fmla="*/ 213 h 292"/>
                <a:gd name="T42" fmla="*/ 8 w 224"/>
                <a:gd name="T43" fmla="*/ 198 h 292"/>
                <a:gd name="T44" fmla="*/ 105 w 224"/>
                <a:gd name="T45" fmla="*/ 32 h 292"/>
                <a:gd name="T46" fmla="*/ 115 w 224"/>
                <a:gd name="T47" fmla="*/ 19 h 292"/>
                <a:gd name="T48" fmla="*/ 129 w 224"/>
                <a:gd name="T49" fmla="*/ 8 h 292"/>
                <a:gd name="T50" fmla="*/ 144 w 224"/>
                <a:gd name="T51" fmla="*/ 2 h 292"/>
                <a:gd name="T52" fmla="*/ 159 w 224"/>
                <a:gd name="T5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292">
                  <a:moveTo>
                    <a:pt x="159" y="0"/>
                  </a:moveTo>
                  <a:lnTo>
                    <a:pt x="176" y="2"/>
                  </a:lnTo>
                  <a:lnTo>
                    <a:pt x="192" y="9"/>
                  </a:lnTo>
                  <a:lnTo>
                    <a:pt x="206" y="20"/>
                  </a:lnTo>
                  <a:lnTo>
                    <a:pt x="216" y="32"/>
                  </a:lnTo>
                  <a:lnTo>
                    <a:pt x="222" y="48"/>
                  </a:lnTo>
                  <a:lnTo>
                    <a:pt x="224" y="63"/>
                  </a:lnTo>
                  <a:lnTo>
                    <a:pt x="222" y="80"/>
                  </a:lnTo>
                  <a:lnTo>
                    <a:pt x="216" y="96"/>
                  </a:lnTo>
                  <a:lnTo>
                    <a:pt x="120" y="261"/>
                  </a:lnTo>
                  <a:lnTo>
                    <a:pt x="109" y="275"/>
                  </a:lnTo>
                  <a:lnTo>
                    <a:pt x="95" y="285"/>
                  </a:lnTo>
                  <a:lnTo>
                    <a:pt x="81" y="290"/>
                  </a:lnTo>
                  <a:lnTo>
                    <a:pt x="64" y="292"/>
                  </a:lnTo>
                  <a:lnTo>
                    <a:pt x="48" y="290"/>
                  </a:lnTo>
                  <a:lnTo>
                    <a:pt x="33" y="284"/>
                  </a:lnTo>
                  <a:lnTo>
                    <a:pt x="18" y="274"/>
                  </a:lnTo>
                  <a:lnTo>
                    <a:pt x="8" y="261"/>
                  </a:lnTo>
                  <a:lnTo>
                    <a:pt x="2" y="246"/>
                  </a:lnTo>
                  <a:lnTo>
                    <a:pt x="0" y="230"/>
                  </a:lnTo>
                  <a:lnTo>
                    <a:pt x="2" y="213"/>
                  </a:lnTo>
                  <a:lnTo>
                    <a:pt x="8" y="198"/>
                  </a:lnTo>
                  <a:lnTo>
                    <a:pt x="105" y="32"/>
                  </a:lnTo>
                  <a:lnTo>
                    <a:pt x="115" y="19"/>
                  </a:lnTo>
                  <a:lnTo>
                    <a:pt x="129" y="8"/>
                  </a:lnTo>
                  <a:lnTo>
                    <a:pt x="144" y="2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Freeform 169"/>
            <p:cNvSpPr>
              <a:spLocks/>
            </p:cNvSpPr>
            <p:nvPr/>
          </p:nvSpPr>
          <p:spPr bwMode="auto">
            <a:xfrm>
              <a:off x="1119188" y="2732088"/>
              <a:ext cx="96838" cy="315913"/>
            </a:xfrm>
            <a:custGeom>
              <a:avLst/>
              <a:gdLst>
                <a:gd name="T0" fmla="*/ 154 w 308"/>
                <a:gd name="T1" fmla="*/ 0 h 992"/>
                <a:gd name="T2" fmla="*/ 185 w 308"/>
                <a:gd name="T3" fmla="*/ 2 h 992"/>
                <a:gd name="T4" fmla="*/ 213 w 308"/>
                <a:gd name="T5" fmla="*/ 7 h 992"/>
                <a:gd name="T6" fmla="*/ 238 w 308"/>
                <a:gd name="T7" fmla="*/ 17 h 992"/>
                <a:gd name="T8" fmla="*/ 259 w 308"/>
                <a:gd name="T9" fmla="*/ 30 h 992"/>
                <a:gd name="T10" fmla="*/ 277 w 308"/>
                <a:gd name="T11" fmla="*/ 47 h 992"/>
                <a:gd name="T12" fmla="*/ 290 w 308"/>
                <a:gd name="T13" fmla="*/ 67 h 992"/>
                <a:gd name="T14" fmla="*/ 301 w 308"/>
                <a:gd name="T15" fmla="*/ 91 h 992"/>
                <a:gd name="T16" fmla="*/ 306 w 308"/>
                <a:gd name="T17" fmla="*/ 119 h 992"/>
                <a:gd name="T18" fmla="*/ 308 w 308"/>
                <a:gd name="T19" fmla="*/ 150 h 992"/>
                <a:gd name="T20" fmla="*/ 308 w 308"/>
                <a:gd name="T21" fmla="*/ 375 h 992"/>
                <a:gd name="T22" fmla="*/ 307 w 308"/>
                <a:gd name="T23" fmla="*/ 405 h 992"/>
                <a:gd name="T24" fmla="*/ 304 w 308"/>
                <a:gd name="T25" fmla="*/ 435 h 992"/>
                <a:gd name="T26" fmla="*/ 301 w 308"/>
                <a:gd name="T27" fmla="*/ 467 h 992"/>
                <a:gd name="T28" fmla="*/ 240 w 308"/>
                <a:gd name="T29" fmla="*/ 920 h 992"/>
                <a:gd name="T30" fmla="*/ 236 w 308"/>
                <a:gd name="T31" fmla="*/ 942 h 992"/>
                <a:gd name="T32" fmla="*/ 228 w 308"/>
                <a:gd name="T33" fmla="*/ 960 h 992"/>
                <a:gd name="T34" fmla="*/ 219 w 308"/>
                <a:gd name="T35" fmla="*/ 972 h 992"/>
                <a:gd name="T36" fmla="*/ 206 w 308"/>
                <a:gd name="T37" fmla="*/ 982 h 992"/>
                <a:gd name="T38" fmla="*/ 192 w 308"/>
                <a:gd name="T39" fmla="*/ 988 h 992"/>
                <a:gd name="T40" fmla="*/ 174 w 308"/>
                <a:gd name="T41" fmla="*/ 991 h 992"/>
                <a:gd name="T42" fmla="*/ 154 w 308"/>
                <a:gd name="T43" fmla="*/ 992 h 992"/>
                <a:gd name="T44" fmla="*/ 134 w 308"/>
                <a:gd name="T45" fmla="*/ 991 h 992"/>
                <a:gd name="T46" fmla="*/ 116 w 308"/>
                <a:gd name="T47" fmla="*/ 988 h 992"/>
                <a:gd name="T48" fmla="*/ 102 w 308"/>
                <a:gd name="T49" fmla="*/ 982 h 992"/>
                <a:gd name="T50" fmla="*/ 89 w 308"/>
                <a:gd name="T51" fmla="*/ 972 h 992"/>
                <a:gd name="T52" fmla="*/ 79 w 308"/>
                <a:gd name="T53" fmla="*/ 960 h 992"/>
                <a:gd name="T54" fmla="*/ 72 w 308"/>
                <a:gd name="T55" fmla="*/ 942 h 992"/>
                <a:gd name="T56" fmla="*/ 68 w 308"/>
                <a:gd name="T57" fmla="*/ 920 h 992"/>
                <a:gd name="T58" fmla="*/ 7 w 308"/>
                <a:gd name="T59" fmla="*/ 467 h 992"/>
                <a:gd name="T60" fmla="*/ 4 w 308"/>
                <a:gd name="T61" fmla="*/ 435 h 992"/>
                <a:gd name="T62" fmla="*/ 1 w 308"/>
                <a:gd name="T63" fmla="*/ 405 h 992"/>
                <a:gd name="T64" fmla="*/ 0 w 308"/>
                <a:gd name="T65" fmla="*/ 375 h 992"/>
                <a:gd name="T66" fmla="*/ 0 w 308"/>
                <a:gd name="T67" fmla="*/ 150 h 992"/>
                <a:gd name="T68" fmla="*/ 2 w 308"/>
                <a:gd name="T69" fmla="*/ 119 h 992"/>
                <a:gd name="T70" fmla="*/ 7 w 308"/>
                <a:gd name="T71" fmla="*/ 91 h 992"/>
                <a:gd name="T72" fmla="*/ 18 w 308"/>
                <a:gd name="T73" fmla="*/ 67 h 992"/>
                <a:gd name="T74" fmla="*/ 31 w 308"/>
                <a:gd name="T75" fmla="*/ 47 h 992"/>
                <a:gd name="T76" fmla="*/ 49 w 308"/>
                <a:gd name="T77" fmla="*/ 30 h 992"/>
                <a:gd name="T78" fmla="*/ 70 w 308"/>
                <a:gd name="T79" fmla="*/ 17 h 992"/>
                <a:gd name="T80" fmla="*/ 95 w 308"/>
                <a:gd name="T81" fmla="*/ 7 h 992"/>
                <a:gd name="T82" fmla="*/ 122 w 308"/>
                <a:gd name="T83" fmla="*/ 2 h 992"/>
                <a:gd name="T84" fmla="*/ 154 w 308"/>
                <a:gd name="T85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8" h="992">
                  <a:moveTo>
                    <a:pt x="154" y="0"/>
                  </a:moveTo>
                  <a:lnTo>
                    <a:pt x="185" y="2"/>
                  </a:lnTo>
                  <a:lnTo>
                    <a:pt x="213" y="7"/>
                  </a:lnTo>
                  <a:lnTo>
                    <a:pt x="238" y="17"/>
                  </a:lnTo>
                  <a:lnTo>
                    <a:pt x="259" y="30"/>
                  </a:lnTo>
                  <a:lnTo>
                    <a:pt x="277" y="47"/>
                  </a:lnTo>
                  <a:lnTo>
                    <a:pt x="290" y="67"/>
                  </a:lnTo>
                  <a:lnTo>
                    <a:pt x="301" y="91"/>
                  </a:lnTo>
                  <a:lnTo>
                    <a:pt x="306" y="119"/>
                  </a:lnTo>
                  <a:lnTo>
                    <a:pt x="308" y="150"/>
                  </a:lnTo>
                  <a:lnTo>
                    <a:pt x="308" y="375"/>
                  </a:lnTo>
                  <a:lnTo>
                    <a:pt x="307" y="405"/>
                  </a:lnTo>
                  <a:lnTo>
                    <a:pt x="304" y="435"/>
                  </a:lnTo>
                  <a:lnTo>
                    <a:pt x="301" y="467"/>
                  </a:lnTo>
                  <a:lnTo>
                    <a:pt x="240" y="920"/>
                  </a:lnTo>
                  <a:lnTo>
                    <a:pt x="236" y="942"/>
                  </a:lnTo>
                  <a:lnTo>
                    <a:pt x="228" y="960"/>
                  </a:lnTo>
                  <a:lnTo>
                    <a:pt x="219" y="972"/>
                  </a:lnTo>
                  <a:lnTo>
                    <a:pt x="206" y="982"/>
                  </a:lnTo>
                  <a:lnTo>
                    <a:pt x="192" y="988"/>
                  </a:lnTo>
                  <a:lnTo>
                    <a:pt x="174" y="991"/>
                  </a:lnTo>
                  <a:lnTo>
                    <a:pt x="154" y="992"/>
                  </a:lnTo>
                  <a:lnTo>
                    <a:pt x="134" y="991"/>
                  </a:lnTo>
                  <a:lnTo>
                    <a:pt x="116" y="988"/>
                  </a:lnTo>
                  <a:lnTo>
                    <a:pt x="102" y="982"/>
                  </a:lnTo>
                  <a:lnTo>
                    <a:pt x="89" y="972"/>
                  </a:lnTo>
                  <a:lnTo>
                    <a:pt x="79" y="960"/>
                  </a:lnTo>
                  <a:lnTo>
                    <a:pt x="72" y="942"/>
                  </a:lnTo>
                  <a:lnTo>
                    <a:pt x="68" y="920"/>
                  </a:lnTo>
                  <a:lnTo>
                    <a:pt x="7" y="467"/>
                  </a:lnTo>
                  <a:lnTo>
                    <a:pt x="4" y="435"/>
                  </a:lnTo>
                  <a:lnTo>
                    <a:pt x="1" y="405"/>
                  </a:lnTo>
                  <a:lnTo>
                    <a:pt x="0" y="375"/>
                  </a:lnTo>
                  <a:lnTo>
                    <a:pt x="0" y="150"/>
                  </a:lnTo>
                  <a:lnTo>
                    <a:pt x="2" y="119"/>
                  </a:lnTo>
                  <a:lnTo>
                    <a:pt x="7" y="91"/>
                  </a:lnTo>
                  <a:lnTo>
                    <a:pt x="18" y="67"/>
                  </a:lnTo>
                  <a:lnTo>
                    <a:pt x="31" y="47"/>
                  </a:lnTo>
                  <a:lnTo>
                    <a:pt x="49" y="30"/>
                  </a:lnTo>
                  <a:lnTo>
                    <a:pt x="70" y="17"/>
                  </a:lnTo>
                  <a:lnTo>
                    <a:pt x="95" y="7"/>
                  </a:lnTo>
                  <a:lnTo>
                    <a:pt x="122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1116013" y="3087688"/>
              <a:ext cx="103188" cy="101600"/>
            </a:xfrm>
            <a:custGeom>
              <a:avLst/>
              <a:gdLst>
                <a:gd name="T0" fmla="*/ 161 w 321"/>
                <a:gd name="T1" fmla="*/ 0 h 319"/>
                <a:gd name="T2" fmla="*/ 193 w 321"/>
                <a:gd name="T3" fmla="*/ 4 h 319"/>
                <a:gd name="T4" fmla="*/ 223 w 321"/>
                <a:gd name="T5" fmla="*/ 14 h 319"/>
                <a:gd name="T6" fmla="*/ 250 w 321"/>
                <a:gd name="T7" fmla="*/ 28 h 319"/>
                <a:gd name="T8" fmla="*/ 274 w 321"/>
                <a:gd name="T9" fmla="*/ 47 h 319"/>
                <a:gd name="T10" fmla="*/ 294 w 321"/>
                <a:gd name="T11" fmla="*/ 71 h 319"/>
                <a:gd name="T12" fmla="*/ 309 w 321"/>
                <a:gd name="T13" fmla="*/ 98 h 319"/>
                <a:gd name="T14" fmla="*/ 318 w 321"/>
                <a:gd name="T15" fmla="*/ 128 h 319"/>
                <a:gd name="T16" fmla="*/ 321 w 321"/>
                <a:gd name="T17" fmla="*/ 159 h 319"/>
                <a:gd name="T18" fmla="*/ 318 w 321"/>
                <a:gd name="T19" fmla="*/ 192 h 319"/>
                <a:gd name="T20" fmla="*/ 309 w 321"/>
                <a:gd name="T21" fmla="*/ 222 h 319"/>
                <a:gd name="T22" fmla="*/ 294 w 321"/>
                <a:gd name="T23" fmla="*/ 249 h 319"/>
                <a:gd name="T24" fmla="*/ 274 w 321"/>
                <a:gd name="T25" fmla="*/ 272 h 319"/>
                <a:gd name="T26" fmla="*/ 250 w 321"/>
                <a:gd name="T27" fmla="*/ 292 h 319"/>
                <a:gd name="T28" fmla="*/ 223 w 321"/>
                <a:gd name="T29" fmla="*/ 306 h 319"/>
                <a:gd name="T30" fmla="*/ 193 w 321"/>
                <a:gd name="T31" fmla="*/ 316 h 319"/>
                <a:gd name="T32" fmla="*/ 161 w 321"/>
                <a:gd name="T33" fmla="*/ 319 h 319"/>
                <a:gd name="T34" fmla="*/ 128 w 321"/>
                <a:gd name="T35" fmla="*/ 316 h 319"/>
                <a:gd name="T36" fmla="*/ 99 w 321"/>
                <a:gd name="T37" fmla="*/ 306 h 319"/>
                <a:gd name="T38" fmla="*/ 72 w 321"/>
                <a:gd name="T39" fmla="*/ 292 h 319"/>
                <a:gd name="T40" fmla="*/ 48 w 321"/>
                <a:gd name="T41" fmla="*/ 272 h 319"/>
                <a:gd name="T42" fmla="*/ 28 w 321"/>
                <a:gd name="T43" fmla="*/ 249 h 319"/>
                <a:gd name="T44" fmla="*/ 13 w 321"/>
                <a:gd name="T45" fmla="*/ 222 h 319"/>
                <a:gd name="T46" fmla="*/ 4 w 321"/>
                <a:gd name="T47" fmla="*/ 192 h 319"/>
                <a:gd name="T48" fmla="*/ 0 w 321"/>
                <a:gd name="T49" fmla="*/ 159 h 319"/>
                <a:gd name="T50" fmla="*/ 4 w 321"/>
                <a:gd name="T51" fmla="*/ 128 h 319"/>
                <a:gd name="T52" fmla="*/ 13 w 321"/>
                <a:gd name="T53" fmla="*/ 98 h 319"/>
                <a:gd name="T54" fmla="*/ 28 w 321"/>
                <a:gd name="T55" fmla="*/ 71 h 319"/>
                <a:gd name="T56" fmla="*/ 48 w 321"/>
                <a:gd name="T57" fmla="*/ 47 h 319"/>
                <a:gd name="T58" fmla="*/ 72 w 321"/>
                <a:gd name="T59" fmla="*/ 28 h 319"/>
                <a:gd name="T60" fmla="*/ 99 w 321"/>
                <a:gd name="T61" fmla="*/ 14 h 319"/>
                <a:gd name="T62" fmla="*/ 128 w 321"/>
                <a:gd name="T63" fmla="*/ 4 h 319"/>
                <a:gd name="T64" fmla="*/ 161 w 321"/>
                <a:gd name="T6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319">
                  <a:moveTo>
                    <a:pt x="161" y="0"/>
                  </a:moveTo>
                  <a:lnTo>
                    <a:pt x="193" y="4"/>
                  </a:lnTo>
                  <a:lnTo>
                    <a:pt x="223" y="14"/>
                  </a:lnTo>
                  <a:lnTo>
                    <a:pt x="250" y="28"/>
                  </a:lnTo>
                  <a:lnTo>
                    <a:pt x="274" y="47"/>
                  </a:lnTo>
                  <a:lnTo>
                    <a:pt x="294" y="71"/>
                  </a:lnTo>
                  <a:lnTo>
                    <a:pt x="309" y="98"/>
                  </a:lnTo>
                  <a:lnTo>
                    <a:pt x="318" y="128"/>
                  </a:lnTo>
                  <a:lnTo>
                    <a:pt x="321" y="159"/>
                  </a:lnTo>
                  <a:lnTo>
                    <a:pt x="318" y="192"/>
                  </a:lnTo>
                  <a:lnTo>
                    <a:pt x="309" y="222"/>
                  </a:lnTo>
                  <a:lnTo>
                    <a:pt x="294" y="249"/>
                  </a:lnTo>
                  <a:lnTo>
                    <a:pt x="274" y="272"/>
                  </a:lnTo>
                  <a:lnTo>
                    <a:pt x="250" y="292"/>
                  </a:lnTo>
                  <a:lnTo>
                    <a:pt x="223" y="306"/>
                  </a:lnTo>
                  <a:lnTo>
                    <a:pt x="193" y="316"/>
                  </a:lnTo>
                  <a:lnTo>
                    <a:pt x="161" y="319"/>
                  </a:lnTo>
                  <a:lnTo>
                    <a:pt x="128" y="316"/>
                  </a:lnTo>
                  <a:lnTo>
                    <a:pt x="99" y="306"/>
                  </a:lnTo>
                  <a:lnTo>
                    <a:pt x="72" y="292"/>
                  </a:lnTo>
                  <a:lnTo>
                    <a:pt x="48" y="272"/>
                  </a:lnTo>
                  <a:lnTo>
                    <a:pt x="28" y="249"/>
                  </a:lnTo>
                  <a:lnTo>
                    <a:pt x="13" y="222"/>
                  </a:lnTo>
                  <a:lnTo>
                    <a:pt x="4" y="192"/>
                  </a:lnTo>
                  <a:lnTo>
                    <a:pt x="0" y="159"/>
                  </a:lnTo>
                  <a:lnTo>
                    <a:pt x="4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99" y="14"/>
                  </a:lnTo>
                  <a:lnTo>
                    <a:pt x="128" y="4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0" name="Freeform 193"/>
          <p:cNvSpPr>
            <a:spLocks noEditPoints="1"/>
          </p:cNvSpPr>
          <p:nvPr/>
        </p:nvSpPr>
        <p:spPr bwMode="auto">
          <a:xfrm>
            <a:off x="7125976" y="4438612"/>
            <a:ext cx="559477" cy="688941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Freeform 6"/>
          <p:cNvSpPr>
            <a:spLocks noEditPoints="1"/>
          </p:cNvSpPr>
          <p:nvPr/>
        </p:nvSpPr>
        <p:spPr bwMode="auto">
          <a:xfrm>
            <a:off x="7075397" y="2124996"/>
            <a:ext cx="651793" cy="644617"/>
          </a:xfrm>
          <a:custGeom>
            <a:avLst/>
            <a:gdLst>
              <a:gd name="T0" fmla="*/ 2626 w 3517"/>
              <a:gd name="T1" fmla="*/ 2260 h 3518"/>
              <a:gd name="T2" fmla="*/ 3015 w 3517"/>
              <a:gd name="T3" fmla="*/ 2649 h 3518"/>
              <a:gd name="T4" fmla="*/ 3074 w 3517"/>
              <a:gd name="T5" fmla="*/ 2773 h 3518"/>
              <a:gd name="T6" fmla="*/ 2967 w 3517"/>
              <a:gd name="T7" fmla="*/ 2858 h 3518"/>
              <a:gd name="T8" fmla="*/ 2428 w 3517"/>
              <a:gd name="T9" fmla="*/ 2797 h 3518"/>
              <a:gd name="T10" fmla="*/ 2442 w 3517"/>
              <a:gd name="T11" fmla="*/ 2240 h 3518"/>
              <a:gd name="T12" fmla="*/ 2570 w 3517"/>
              <a:gd name="T13" fmla="*/ 1982 h 3518"/>
              <a:gd name="T14" fmla="*/ 2219 w 3517"/>
              <a:gd name="T15" fmla="*/ 2129 h 3518"/>
              <a:gd name="T16" fmla="*/ 2008 w 3517"/>
              <a:gd name="T17" fmla="*/ 2443 h 3518"/>
              <a:gd name="T18" fmla="*/ 2008 w 3517"/>
              <a:gd name="T19" fmla="*/ 2834 h 3518"/>
              <a:gd name="T20" fmla="*/ 2219 w 3517"/>
              <a:gd name="T21" fmla="*/ 3146 h 3518"/>
              <a:gd name="T22" fmla="*/ 2570 w 3517"/>
              <a:gd name="T23" fmla="*/ 3294 h 3518"/>
              <a:gd name="T24" fmla="*/ 2951 w 3517"/>
              <a:gd name="T25" fmla="*/ 3218 h 3518"/>
              <a:gd name="T26" fmla="*/ 3217 w 3517"/>
              <a:gd name="T27" fmla="*/ 2952 h 3518"/>
              <a:gd name="T28" fmla="*/ 3293 w 3517"/>
              <a:gd name="T29" fmla="*/ 2571 h 3518"/>
              <a:gd name="T30" fmla="*/ 3146 w 3517"/>
              <a:gd name="T31" fmla="*/ 2219 h 3518"/>
              <a:gd name="T32" fmla="*/ 2834 w 3517"/>
              <a:gd name="T33" fmla="*/ 2009 h 3518"/>
              <a:gd name="T34" fmla="*/ 1539 w 3517"/>
              <a:gd name="T35" fmla="*/ 2418 h 3518"/>
              <a:gd name="T36" fmla="*/ 439 w 3517"/>
              <a:gd name="T37" fmla="*/ 2418 h 3518"/>
              <a:gd name="T38" fmla="*/ 2929 w 3517"/>
              <a:gd name="T39" fmla="*/ 1809 h 3518"/>
              <a:gd name="T40" fmla="*/ 3284 w 3517"/>
              <a:gd name="T41" fmla="*/ 2042 h 3518"/>
              <a:gd name="T42" fmla="*/ 3488 w 3517"/>
              <a:gd name="T43" fmla="*/ 2416 h 3518"/>
              <a:gd name="T44" fmla="*/ 3488 w 3517"/>
              <a:gd name="T45" fmla="*/ 2860 h 3518"/>
              <a:gd name="T46" fmla="*/ 3284 w 3517"/>
              <a:gd name="T47" fmla="*/ 3234 h 3518"/>
              <a:gd name="T48" fmla="*/ 2929 w 3517"/>
              <a:gd name="T49" fmla="*/ 3468 h 3518"/>
              <a:gd name="T50" fmla="*/ 2487 w 3517"/>
              <a:gd name="T51" fmla="*/ 3505 h 3518"/>
              <a:gd name="T52" fmla="*/ 2096 w 3517"/>
              <a:gd name="T53" fmla="*/ 3330 h 3518"/>
              <a:gd name="T54" fmla="*/ 1835 w 3517"/>
              <a:gd name="T55" fmla="*/ 2997 h 3518"/>
              <a:gd name="T56" fmla="*/ 1761 w 3517"/>
              <a:gd name="T57" fmla="*/ 2563 h 3518"/>
              <a:gd name="T58" fmla="*/ 1903 w 3517"/>
              <a:gd name="T59" fmla="*/ 2154 h 3518"/>
              <a:gd name="T60" fmla="*/ 2214 w 3517"/>
              <a:gd name="T61" fmla="*/ 1867 h 3518"/>
              <a:gd name="T62" fmla="*/ 2638 w 3517"/>
              <a:gd name="T63" fmla="*/ 1759 h 3518"/>
              <a:gd name="T64" fmla="*/ 1099 w 3517"/>
              <a:gd name="T65" fmla="*/ 1320 h 3518"/>
              <a:gd name="T66" fmla="*/ 879 w 3517"/>
              <a:gd name="T67" fmla="*/ 1320 h 3518"/>
              <a:gd name="T68" fmla="*/ 329 w 3517"/>
              <a:gd name="T69" fmla="*/ 550 h 3518"/>
              <a:gd name="T70" fmla="*/ 420 w 3517"/>
              <a:gd name="T71" fmla="*/ 727 h 3518"/>
              <a:gd name="T72" fmla="*/ 619 w 3517"/>
              <a:gd name="T73" fmla="*/ 758 h 3518"/>
              <a:gd name="T74" fmla="*/ 758 w 3517"/>
              <a:gd name="T75" fmla="*/ 619 h 3518"/>
              <a:gd name="T76" fmla="*/ 2090 w 3517"/>
              <a:gd name="T77" fmla="*/ 585 h 3518"/>
              <a:gd name="T78" fmla="*/ 2207 w 3517"/>
              <a:gd name="T79" fmla="*/ 746 h 3518"/>
              <a:gd name="T80" fmla="*/ 2409 w 3517"/>
              <a:gd name="T81" fmla="*/ 746 h 3518"/>
              <a:gd name="T82" fmla="*/ 2525 w 3517"/>
              <a:gd name="T83" fmla="*/ 585 h 3518"/>
              <a:gd name="T84" fmla="*/ 2729 w 3517"/>
              <a:gd name="T85" fmla="*/ 468 h 3518"/>
              <a:gd name="T86" fmla="*/ 2854 w 3517"/>
              <a:gd name="T87" fmla="*/ 643 h 3518"/>
              <a:gd name="T88" fmla="*/ 220 w 3517"/>
              <a:gd name="T89" fmla="*/ 2616 h 3518"/>
              <a:gd name="T90" fmla="*/ 238 w 3517"/>
              <a:gd name="T91" fmla="*/ 2858 h 3518"/>
              <a:gd name="T92" fmla="*/ 46 w 3517"/>
              <a:gd name="T93" fmla="*/ 2759 h 3518"/>
              <a:gd name="T94" fmla="*/ 3 w 3517"/>
              <a:gd name="T95" fmla="*/ 643 h 3518"/>
              <a:gd name="T96" fmla="*/ 128 w 3517"/>
              <a:gd name="T97" fmla="*/ 468 h 3518"/>
              <a:gd name="T98" fmla="*/ 2356 w 3517"/>
              <a:gd name="T99" fmla="*/ 12 h 3518"/>
              <a:gd name="T100" fmla="*/ 2418 w 3517"/>
              <a:gd name="T101" fmla="*/ 550 h 3518"/>
              <a:gd name="T102" fmla="*/ 2333 w 3517"/>
              <a:gd name="T103" fmla="*/ 657 h 3518"/>
              <a:gd name="T104" fmla="*/ 2209 w 3517"/>
              <a:gd name="T105" fmla="*/ 598 h 3518"/>
              <a:gd name="T106" fmla="*/ 2222 w 3517"/>
              <a:gd name="T107" fmla="*/ 42 h 3518"/>
              <a:gd name="T108" fmla="*/ 574 w 3517"/>
              <a:gd name="T109" fmla="*/ 3 h 3518"/>
              <a:gd name="T110" fmla="*/ 660 w 3517"/>
              <a:gd name="T111" fmla="*/ 110 h 3518"/>
              <a:gd name="T112" fmla="*/ 598 w 3517"/>
              <a:gd name="T113" fmla="*/ 648 h 3518"/>
              <a:gd name="T114" fmla="*/ 464 w 3517"/>
              <a:gd name="T115" fmla="*/ 618 h 3518"/>
              <a:gd name="T116" fmla="*/ 451 w 3517"/>
              <a:gd name="T117" fmla="*/ 62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7" h="3518">
                <a:moveTo>
                  <a:pt x="2528" y="2199"/>
                </a:moveTo>
                <a:lnTo>
                  <a:pt x="2552" y="2201"/>
                </a:lnTo>
                <a:lnTo>
                  <a:pt x="2576" y="2210"/>
                </a:lnTo>
                <a:lnTo>
                  <a:pt x="2596" y="2222"/>
                </a:lnTo>
                <a:lnTo>
                  <a:pt x="2613" y="2240"/>
                </a:lnTo>
                <a:lnTo>
                  <a:pt x="2626" y="2260"/>
                </a:lnTo>
                <a:lnTo>
                  <a:pt x="2635" y="2283"/>
                </a:lnTo>
                <a:lnTo>
                  <a:pt x="2638" y="2308"/>
                </a:lnTo>
                <a:lnTo>
                  <a:pt x="2638" y="2638"/>
                </a:lnTo>
                <a:lnTo>
                  <a:pt x="2967" y="2638"/>
                </a:lnTo>
                <a:lnTo>
                  <a:pt x="2992" y="2641"/>
                </a:lnTo>
                <a:lnTo>
                  <a:pt x="3015" y="2649"/>
                </a:lnTo>
                <a:lnTo>
                  <a:pt x="3036" y="2662"/>
                </a:lnTo>
                <a:lnTo>
                  <a:pt x="3053" y="2679"/>
                </a:lnTo>
                <a:lnTo>
                  <a:pt x="3066" y="2699"/>
                </a:lnTo>
                <a:lnTo>
                  <a:pt x="3074" y="2723"/>
                </a:lnTo>
                <a:lnTo>
                  <a:pt x="3077" y="2749"/>
                </a:lnTo>
                <a:lnTo>
                  <a:pt x="3074" y="2773"/>
                </a:lnTo>
                <a:lnTo>
                  <a:pt x="3066" y="2797"/>
                </a:lnTo>
                <a:lnTo>
                  <a:pt x="3053" y="2817"/>
                </a:lnTo>
                <a:lnTo>
                  <a:pt x="3036" y="2834"/>
                </a:lnTo>
                <a:lnTo>
                  <a:pt x="3015" y="2847"/>
                </a:lnTo>
                <a:lnTo>
                  <a:pt x="2992" y="2856"/>
                </a:lnTo>
                <a:lnTo>
                  <a:pt x="2967" y="2858"/>
                </a:lnTo>
                <a:lnTo>
                  <a:pt x="2528" y="2858"/>
                </a:lnTo>
                <a:lnTo>
                  <a:pt x="2502" y="2856"/>
                </a:lnTo>
                <a:lnTo>
                  <a:pt x="2480" y="2847"/>
                </a:lnTo>
                <a:lnTo>
                  <a:pt x="2459" y="2834"/>
                </a:lnTo>
                <a:lnTo>
                  <a:pt x="2442" y="2817"/>
                </a:lnTo>
                <a:lnTo>
                  <a:pt x="2428" y="2797"/>
                </a:lnTo>
                <a:lnTo>
                  <a:pt x="2421" y="2773"/>
                </a:lnTo>
                <a:lnTo>
                  <a:pt x="2418" y="2749"/>
                </a:lnTo>
                <a:lnTo>
                  <a:pt x="2418" y="2308"/>
                </a:lnTo>
                <a:lnTo>
                  <a:pt x="2421" y="2283"/>
                </a:lnTo>
                <a:lnTo>
                  <a:pt x="2428" y="2260"/>
                </a:lnTo>
                <a:lnTo>
                  <a:pt x="2442" y="2240"/>
                </a:lnTo>
                <a:lnTo>
                  <a:pt x="2459" y="2222"/>
                </a:lnTo>
                <a:lnTo>
                  <a:pt x="2480" y="2210"/>
                </a:lnTo>
                <a:lnTo>
                  <a:pt x="2502" y="2201"/>
                </a:lnTo>
                <a:lnTo>
                  <a:pt x="2528" y="2199"/>
                </a:lnTo>
                <a:close/>
                <a:moveTo>
                  <a:pt x="2638" y="1979"/>
                </a:moveTo>
                <a:lnTo>
                  <a:pt x="2570" y="1982"/>
                </a:lnTo>
                <a:lnTo>
                  <a:pt x="2504" y="1993"/>
                </a:lnTo>
                <a:lnTo>
                  <a:pt x="2441" y="2009"/>
                </a:lnTo>
                <a:lnTo>
                  <a:pt x="2381" y="2031"/>
                </a:lnTo>
                <a:lnTo>
                  <a:pt x="2323" y="2059"/>
                </a:lnTo>
                <a:lnTo>
                  <a:pt x="2269" y="2092"/>
                </a:lnTo>
                <a:lnTo>
                  <a:pt x="2219" y="2129"/>
                </a:lnTo>
                <a:lnTo>
                  <a:pt x="2172" y="2172"/>
                </a:lnTo>
                <a:lnTo>
                  <a:pt x="2129" y="2219"/>
                </a:lnTo>
                <a:lnTo>
                  <a:pt x="2090" y="2270"/>
                </a:lnTo>
                <a:lnTo>
                  <a:pt x="2057" y="2324"/>
                </a:lnTo>
                <a:lnTo>
                  <a:pt x="2029" y="2382"/>
                </a:lnTo>
                <a:lnTo>
                  <a:pt x="2008" y="2443"/>
                </a:lnTo>
                <a:lnTo>
                  <a:pt x="1991" y="2506"/>
                </a:lnTo>
                <a:lnTo>
                  <a:pt x="1981" y="2571"/>
                </a:lnTo>
                <a:lnTo>
                  <a:pt x="1978" y="2638"/>
                </a:lnTo>
                <a:lnTo>
                  <a:pt x="1981" y="2706"/>
                </a:lnTo>
                <a:lnTo>
                  <a:pt x="1991" y="2771"/>
                </a:lnTo>
                <a:lnTo>
                  <a:pt x="2008" y="2834"/>
                </a:lnTo>
                <a:lnTo>
                  <a:pt x="2029" y="2895"/>
                </a:lnTo>
                <a:lnTo>
                  <a:pt x="2057" y="2952"/>
                </a:lnTo>
                <a:lnTo>
                  <a:pt x="2090" y="3006"/>
                </a:lnTo>
                <a:lnTo>
                  <a:pt x="2129" y="3058"/>
                </a:lnTo>
                <a:lnTo>
                  <a:pt x="2172" y="3105"/>
                </a:lnTo>
                <a:lnTo>
                  <a:pt x="2219" y="3146"/>
                </a:lnTo>
                <a:lnTo>
                  <a:pt x="2269" y="3185"/>
                </a:lnTo>
                <a:lnTo>
                  <a:pt x="2323" y="3218"/>
                </a:lnTo>
                <a:lnTo>
                  <a:pt x="2381" y="3246"/>
                </a:lnTo>
                <a:lnTo>
                  <a:pt x="2441" y="3268"/>
                </a:lnTo>
                <a:lnTo>
                  <a:pt x="2504" y="3284"/>
                </a:lnTo>
                <a:lnTo>
                  <a:pt x="2570" y="3294"/>
                </a:lnTo>
                <a:lnTo>
                  <a:pt x="2638" y="3297"/>
                </a:lnTo>
                <a:lnTo>
                  <a:pt x="2705" y="3294"/>
                </a:lnTo>
                <a:lnTo>
                  <a:pt x="2770" y="3284"/>
                </a:lnTo>
                <a:lnTo>
                  <a:pt x="2834" y="3268"/>
                </a:lnTo>
                <a:lnTo>
                  <a:pt x="2893" y="3246"/>
                </a:lnTo>
                <a:lnTo>
                  <a:pt x="2951" y="3218"/>
                </a:lnTo>
                <a:lnTo>
                  <a:pt x="3006" y="3185"/>
                </a:lnTo>
                <a:lnTo>
                  <a:pt x="3057" y="3146"/>
                </a:lnTo>
                <a:lnTo>
                  <a:pt x="3103" y="3105"/>
                </a:lnTo>
                <a:lnTo>
                  <a:pt x="3146" y="3058"/>
                </a:lnTo>
                <a:lnTo>
                  <a:pt x="3184" y="3006"/>
                </a:lnTo>
                <a:lnTo>
                  <a:pt x="3217" y="2952"/>
                </a:lnTo>
                <a:lnTo>
                  <a:pt x="3245" y="2895"/>
                </a:lnTo>
                <a:lnTo>
                  <a:pt x="3267" y="2834"/>
                </a:lnTo>
                <a:lnTo>
                  <a:pt x="3284" y="2771"/>
                </a:lnTo>
                <a:lnTo>
                  <a:pt x="3293" y="2706"/>
                </a:lnTo>
                <a:lnTo>
                  <a:pt x="3297" y="2638"/>
                </a:lnTo>
                <a:lnTo>
                  <a:pt x="3293" y="2571"/>
                </a:lnTo>
                <a:lnTo>
                  <a:pt x="3284" y="2506"/>
                </a:lnTo>
                <a:lnTo>
                  <a:pt x="3267" y="2443"/>
                </a:lnTo>
                <a:lnTo>
                  <a:pt x="3245" y="2382"/>
                </a:lnTo>
                <a:lnTo>
                  <a:pt x="3217" y="2324"/>
                </a:lnTo>
                <a:lnTo>
                  <a:pt x="3184" y="2270"/>
                </a:lnTo>
                <a:lnTo>
                  <a:pt x="3146" y="2219"/>
                </a:lnTo>
                <a:lnTo>
                  <a:pt x="3103" y="2172"/>
                </a:lnTo>
                <a:lnTo>
                  <a:pt x="3057" y="2129"/>
                </a:lnTo>
                <a:lnTo>
                  <a:pt x="3006" y="2092"/>
                </a:lnTo>
                <a:lnTo>
                  <a:pt x="2951" y="2059"/>
                </a:lnTo>
                <a:lnTo>
                  <a:pt x="2893" y="2031"/>
                </a:lnTo>
                <a:lnTo>
                  <a:pt x="2834" y="2009"/>
                </a:lnTo>
                <a:lnTo>
                  <a:pt x="2770" y="1993"/>
                </a:lnTo>
                <a:lnTo>
                  <a:pt x="2705" y="1982"/>
                </a:lnTo>
                <a:lnTo>
                  <a:pt x="2638" y="1979"/>
                </a:lnTo>
                <a:close/>
                <a:moveTo>
                  <a:pt x="1099" y="1979"/>
                </a:moveTo>
                <a:lnTo>
                  <a:pt x="1539" y="1979"/>
                </a:lnTo>
                <a:lnTo>
                  <a:pt x="1539" y="2418"/>
                </a:lnTo>
                <a:lnTo>
                  <a:pt x="1099" y="2418"/>
                </a:lnTo>
                <a:lnTo>
                  <a:pt x="1099" y="1979"/>
                </a:lnTo>
                <a:close/>
                <a:moveTo>
                  <a:pt x="439" y="1979"/>
                </a:moveTo>
                <a:lnTo>
                  <a:pt x="879" y="1979"/>
                </a:lnTo>
                <a:lnTo>
                  <a:pt x="879" y="2418"/>
                </a:lnTo>
                <a:lnTo>
                  <a:pt x="439" y="2418"/>
                </a:lnTo>
                <a:lnTo>
                  <a:pt x="439" y="1979"/>
                </a:lnTo>
                <a:close/>
                <a:moveTo>
                  <a:pt x="2638" y="1759"/>
                </a:moveTo>
                <a:lnTo>
                  <a:pt x="2714" y="1763"/>
                </a:lnTo>
                <a:lnTo>
                  <a:pt x="2788" y="1772"/>
                </a:lnTo>
                <a:lnTo>
                  <a:pt x="2859" y="1787"/>
                </a:lnTo>
                <a:lnTo>
                  <a:pt x="2929" y="1809"/>
                </a:lnTo>
                <a:lnTo>
                  <a:pt x="2996" y="1835"/>
                </a:lnTo>
                <a:lnTo>
                  <a:pt x="3060" y="1867"/>
                </a:lnTo>
                <a:lnTo>
                  <a:pt x="3121" y="1904"/>
                </a:lnTo>
                <a:lnTo>
                  <a:pt x="3179" y="1945"/>
                </a:lnTo>
                <a:lnTo>
                  <a:pt x="3233" y="1991"/>
                </a:lnTo>
                <a:lnTo>
                  <a:pt x="3284" y="2042"/>
                </a:lnTo>
                <a:lnTo>
                  <a:pt x="3330" y="2096"/>
                </a:lnTo>
                <a:lnTo>
                  <a:pt x="3371" y="2154"/>
                </a:lnTo>
                <a:lnTo>
                  <a:pt x="3409" y="2215"/>
                </a:lnTo>
                <a:lnTo>
                  <a:pt x="3440" y="2279"/>
                </a:lnTo>
                <a:lnTo>
                  <a:pt x="3467" y="2347"/>
                </a:lnTo>
                <a:lnTo>
                  <a:pt x="3488" y="2416"/>
                </a:lnTo>
                <a:lnTo>
                  <a:pt x="3504" y="2489"/>
                </a:lnTo>
                <a:lnTo>
                  <a:pt x="3514" y="2563"/>
                </a:lnTo>
                <a:lnTo>
                  <a:pt x="3517" y="2638"/>
                </a:lnTo>
                <a:lnTo>
                  <a:pt x="3514" y="2714"/>
                </a:lnTo>
                <a:lnTo>
                  <a:pt x="3504" y="2788"/>
                </a:lnTo>
                <a:lnTo>
                  <a:pt x="3488" y="2860"/>
                </a:lnTo>
                <a:lnTo>
                  <a:pt x="3467" y="2929"/>
                </a:lnTo>
                <a:lnTo>
                  <a:pt x="3440" y="2997"/>
                </a:lnTo>
                <a:lnTo>
                  <a:pt x="3409" y="3061"/>
                </a:lnTo>
                <a:lnTo>
                  <a:pt x="3371" y="3123"/>
                </a:lnTo>
                <a:lnTo>
                  <a:pt x="3330" y="3181"/>
                </a:lnTo>
                <a:lnTo>
                  <a:pt x="3284" y="3234"/>
                </a:lnTo>
                <a:lnTo>
                  <a:pt x="3233" y="3284"/>
                </a:lnTo>
                <a:lnTo>
                  <a:pt x="3179" y="3330"/>
                </a:lnTo>
                <a:lnTo>
                  <a:pt x="3121" y="3372"/>
                </a:lnTo>
                <a:lnTo>
                  <a:pt x="3060" y="3410"/>
                </a:lnTo>
                <a:lnTo>
                  <a:pt x="2996" y="3442"/>
                </a:lnTo>
                <a:lnTo>
                  <a:pt x="2929" y="3468"/>
                </a:lnTo>
                <a:lnTo>
                  <a:pt x="2859" y="3490"/>
                </a:lnTo>
                <a:lnTo>
                  <a:pt x="2788" y="3505"/>
                </a:lnTo>
                <a:lnTo>
                  <a:pt x="2714" y="3514"/>
                </a:lnTo>
                <a:lnTo>
                  <a:pt x="2638" y="3518"/>
                </a:lnTo>
                <a:lnTo>
                  <a:pt x="2562" y="3514"/>
                </a:lnTo>
                <a:lnTo>
                  <a:pt x="2487" y="3505"/>
                </a:lnTo>
                <a:lnTo>
                  <a:pt x="2415" y="3490"/>
                </a:lnTo>
                <a:lnTo>
                  <a:pt x="2346" y="3468"/>
                </a:lnTo>
                <a:lnTo>
                  <a:pt x="2279" y="3442"/>
                </a:lnTo>
                <a:lnTo>
                  <a:pt x="2214" y="3410"/>
                </a:lnTo>
                <a:lnTo>
                  <a:pt x="2153" y="3372"/>
                </a:lnTo>
                <a:lnTo>
                  <a:pt x="2096" y="3330"/>
                </a:lnTo>
                <a:lnTo>
                  <a:pt x="2041" y="3284"/>
                </a:lnTo>
                <a:lnTo>
                  <a:pt x="1991" y="3234"/>
                </a:lnTo>
                <a:lnTo>
                  <a:pt x="1945" y="3181"/>
                </a:lnTo>
                <a:lnTo>
                  <a:pt x="1903" y="3123"/>
                </a:lnTo>
                <a:lnTo>
                  <a:pt x="1867" y="3061"/>
                </a:lnTo>
                <a:lnTo>
                  <a:pt x="1835" y="2997"/>
                </a:lnTo>
                <a:lnTo>
                  <a:pt x="1808" y="2929"/>
                </a:lnTo>
                <a:lnTo>
                  <a:pt x="1787" y="2860"/>
                </a:lnTo>
                <a:lnTo>
                  <a:pt x="1771" y="2788"/>
                </a:lnTo>
                <a:lnTo>
                  <a:pt x="1761" y="2714"/>
                </a:lnTo>
                <a:lnTo>
                  <a:pt x="1758" y="2638"/>
                </a:lnTo>
                <a:lnTo>
                  <a:pt x="1761" y="2563"/>
                </a:lnTo>
                <a:lnTo>
                  <a:pt x="1771" y="2489"/>
                </a:lnTo>
                <a:lnTo>
                  <a:pt x="1787" y="2416"/>
                </a:lnTo>
                <a:lnTo>
                  <a:pt x="1808" y="2347"/>
                </a:lnTo>
                <a:lnTo>
                  <a:pt x="1835" y="2279"/>
                </a:lnTo>
                <a:lnTo>
                  <a:pt x="1867" y="2215"/>
                </a:lnTo>
                <a:lnTo>
                  <a:pt x="1903" y="2154"/>
                </a:lnTo>
                <a:lnTo>
                  <a:pt x="1945" y="2096"/>
                </a:lnTo>
                <a:lnTo>
                  <a:pt x="1991" y="2042"/>
                </a:lnTo>
                <a:lnTo>
                  <a:pt x="2041" y="1991"/>
                </a:lnTo>
                <a:lnTo>
                  <a:pt x="2096" y="1945"/>
                </a:lnTo>
                <a:lnTo>
                  <a:pt x="2153" y="1904"/>
                </a:lnTo>
                <a:lnTo>
                  <a:pt x="2214" y="1867"/>
                </a:lnTo>
                <a:lnTo>
                  <a:pt x="2279" y="1835"/>
                </a:lnTo>
                <a:lnTo>
                  <a:pt x="2346" y="1809"/>
                </a:lnTo>
                <a:lnTo>
                  <a:pt x="2415" y="1787"/>
                </a:lnTo>
                <a:lnTo>
                  <a:pt x="2487" y="1772"/>
                </a:lnTo>
                <a:lnTo>
                  <a:pt x="2562" y="1763"/>
                </a:lnTo>
                <a:lnTo>
                  <a:pt x="2638" y="1759"/>
                </a:lnTo>
                <a:close/>
                <a:moveTo>
                  <a:pt x="1758" y="1320"/>
                </a:moveTo>
                <a:lnTo>
                  <a:pt x="2197" y="1320"/>
                </a:lnTo>
                <a:lnTo>
                  <a:pt x="2197" y="1759"/>
                </a:lnTo>
                <a:lnTo>
                  <a:pt x="1758" y="1759"/>
                </a:lnTo>
                <a:lnTo>
                  <a:pt x="1758" y="1320"/>
                </a:lnTo>
                <a:close/>
                <a:moveTo>
                  <a:pt x="1099" y="1320"/>
                </a:moveTo>
                <a:lnTo>
                  <a:pt x="1539" y="1320"/>
                </a:lnTo>
                <a:lnTo>
                  <a:pt x="1539" y="1759"/>
                </a:lnTo>
                <a:lnTo>
                  <a:pt x="1099" y="1759"/>
                </a:lnTo>
                <a:lnTo>
                  <a:pt x="1099" y="1320"/>
                </a:lnTo>
                <a:close/>
                <a:moveTo>
                  <a:pt x="439" y="1320"/>
                </a:moveTo>
                <a:lnTo>
                  <a:pt x="879" y="1320"/>
                </a:lnTo>
                <a:lnTo>
                  <a:pt x="879" y="1759"/>
                </a:lnTo>
                <a:lnTo>
                  <a:pt x="439" y="1759"/>
                </a:lnTo>
                <a:lnTo>
                  <a:pt x="439" y="1320"/>
                </a:lnTo>
                <a:close/>
                <a:moveTo>
                  <a:pt x="238" y="440"/>
                </a:moveTo>
                <a:lnTo>
                  <a:pt x="329" y="440"/>
                </a:lnTo>
                <a:lnTo>
                  <a:pt x="329" y="550"/>
                </a:lnTo>
                <a:lnTo>
                  <a:pt x="332" y="585"/>
                </a:lnTo>
                <a:lnTo>
                  <a:pt x="341" y="619"/>
                </a:lnTo>
                <a:lnTo>
                  <a:pt x="354" y="650"/>
                </a:lnTo>
                <a:lnTo>
                  <a:pt x="372" y="679"/>
                </a:lnTo>
                <a:lnTo>
                  <a:pt x="394" y="705"/>
                </a:lnTo>
                <a:lnTo>
                  <a:pt x="420" y="727"/>
                </a:lnTo>
                <a:lnTo>
                  <a:pt x="448" y="746"/>
                </a:lnTo>
                <a:lnTo>
                  <a:pt x="480" y="758"/>
                </a:lnTo>
                <a:lnTo>
                  <a:pt x="514" y="767"/>
                </a:lnTo>
                <a:lnTo>
                  <a:pt x="550" y="770"/>
                </a:lnTo>
                <a:lnTo>
                  <a:pt x="585" y="767"/>
                </a:lnTo>
                <a:lnTo>
                  <a:pt x="619" y="758"/>
                </a:lnTo>
                <a:lnTo>
                  <a:pt x="650" y="746"/>
                </a:lnTo>
                <a:lnTo>
                  <a:pt x="679" y="727"/>
                </a:lnTo>
                <a:lnTo>
                  <a:pt x="705" y="705"/>
                </a:lnTo>
                <a:lnTo>
                  <a:pt x="727" y="679"/>
                </a:lnTo>
                <a:lnTo>
                  <a:pt x="744" y="650"/>
                </a:lnTo>
                <a:lnTo>
                  <a:pt x="758" y="619"/>
                </a:lnTo>
                <a:lnTo>
                  <a:pt x="767" y="585"/>
                </a:lnTo>
                <a:lnTo>
                  <a:pt x="769" y="550"/>
                </a:lnTo>
                <a:lnTo>
                  <a:pt x="769" y="440"/>
                </a:lnTo>
                <a:lnTo>
                  <a:pt x="2088" y="440"/>
                </a:lnTo>
                <a:lnTo>
                  <a:pt x="2088" y="550"/>
                </a:lnTo>
                <a:lnTo>
                  <a:pt x="2090" y="585"/>
                </a:lnTo>
                <a:lnTo>
                  <a:pt x="2099" y="619"/>
                </a:lnTo>
                <a:lnTo>
                  <a:pt x="2113" y="650"/>
                </a:lnTo>
                <a:lnTo>
                  <a:pt x="2130" y="679"/>
                </a:lnTo>
                <a:lnTo>
                  <a:pt x="2152" y="705"/>
                </a:lnTo>
                <a:lnTo>
                  <a:pt x="2178" y="727"/>
                </a:lnTo>
                <a:lnTo>
                  <a:pt x="2207" y="746"/>
                </a:lnTo>
                <a:lnTo>
                  <a:pt x="2238" y="758"/>
                </a:lnTo>
                <a:lnTo>
                  <a:pt x="2272" y="767"/>
                </a:lnTo>
                <a:lnTo>
                  <a:pt x="2307" y="770"/>
                </a:lnTo>
                <a:lnTo>
                  <a:pt x="2344" y="767"/>
                </a:lnTo>
                <a:lnTo>
                  <a:pt x="2377" y="758"/>
                </a:lnTo>
                <a:lnTo>
                  <a:pt x="2409" y="746"/>
                </a:lnTo>
                <a:lnTo>
                  <a:pt x="2438" y="727"/>
                </a:lnTo>
                <a:lnTo>
                  <a:pt x="2464" y="705"/>
                </a:lnTo>
                <a:lnTo>
                  <a:pt x="2485" y="679"/>
                </a:lnTo>
                <a:lnTo>
                  <a:pt x="2503" y="650"/>
                </a:lnTo>
                <a:lnTo>
                  <a:pt x="2516" y="619"/>
                </a:lnTo>
                <a:lnTo>
                  <a:pt x="2525" y="585"/>
                </a:lnTo>
                <a:lnTo>
                  <a:pt x="2528" y="550"/>
                </a:lnTo>
                <a:lnTo>
                  <a:pt x="2528" y="440"/>
                </a:lnTo>
                <a:lnTo>
                  <a:pt x="2620" y="440"/>
                </a:lnTo>
                <a:lnTo>
                  <a:pt x="2658" y="443"/>
                </a:lnTo>
                <a:lnTo>
                  <a:pt x="2695" y="453"/>
                </a:lnTo>
                <a:lnTo>
                  <a:pt x="2729" y="468"/>
                </a:lnTo>
                <a:lnTo>
                  <a:pt x="2760" y="487"/>
                </a:lnTo>
                <a:lnTo>
                  <a:pt x="2788" y="510"/>
                </a:lnTo>
                <a:lnTo>
                  <a:pt x="2811" y="539"/>
                </a:lnTo>
                <a:lnTo>
                  <a:pt x="2830" y="570"/>
                </a:lnTo>
                <a:lnTo>
                  <a:pt x="2845" y="605"/>
                </a:lnTo>
                <a:lnTo>
                  <a:pt x="2854" y="643"/>
                </a:lnTo>
                <a:lnTo>
                  <a:pt x="2857" y="681"/>
                </a:lnTo>
                <a:lnTo>
                  <a:pt x="2857" y="1539"/>
                </a:lnTo>
                <a:lnTo>
                  <a:pt x="2638" y="1539"/>
                </a:lnTo>
                <a:lnTo>
                  <a:pt x="2638" y="1100"/>
                </a:lnTo>
                <a:lnTo>
                  <a:pt x="220" y="1100"/>
                </a:lnTo>
                <a:lnTo>
                  <a:pt x="220" y="2616"/>
                </a:lnTo>
                <a:lnTo>
                  <a:pt x="222" y="2627"/>
                </a:lnTo>
                <a:lnTo>
                  <a:pt x="229" y="2635"/>
                </a:lnTo>
                <a:lnTo>
                  <a:pt x="238" y="2638"/>
                </a:lnTo>
                <a:lnTo>
                  <a:pt x="1539" y="2638"/>
                </a:lnTo>
                <a:lnTo>
                  <a:pt x="1539" y="2858"/>
                </a:lnTo>
                <a:lnTo>
                  <a:pt x="238" y="2858"/>
                </a:lnTo>
                <a:lnTo>
                  <a:pt x="200" y="2854"/>
                </a:lnTo>
                <a:lnTo>
                  <a:pt x="162" y="2846"/>
                </a:lnTo>
                <a:lnTo>
                  <a:pt x="128" y="2831"/>
                </a:lnTo>
                <a:lnTo>
                  <a:pt x="97" y="2812"/>
                </a:lnTo>
                <a:lnTo>
                  <a:pt x="69" y="2787"/>
                </a:lnTo>
                <a:lnTo>
                  <a:pt x="46" y="2759"/>
                </a:lnTo>
                <a:lnTo>
                  <a:pt x="27" y="2727"/>
                </a:lnTo>
                <a:lnTo>
                  <a:pt x="12" y="2693"/>
                </a:lnTo>
                <a:lnTo>
                  <a:pt x="3" y="2656"/>
                </a:lnTo>
                <a:lnTo>
                  <a:pt x="0" y="2616"/>
                </a:lnTo>
                <a:lnTo>
                  <a:pt x="0" y="681"/>
                </a:lnTo>
                <a:lnTo>
                  <a:pt x="3" y="643"/>
                </a:lnTo>
                <a:lnTo>
                  <a:pt x="12" y="605"/>
                </a:lnTo>
                <a:lnTo>
                  <a:pt x="27" y="570"/>
                </a:lnTo>
                <a:lnTo>
                  <a:pt x="46" y="539"/>
                </a:lnTo>
                <a:lnTo>
                  <a:pt x="69" y="510"/>
                </a:lnTo>
                <a:lnTo>
                  <a:pt x="97" y="487"/>
                </a:lnTo>
                <a:lnTo>
                  <a:pt x="128" y="468"/>
                </a:lnTo>
                <a:lnTo>
                  <a:pt x="162" y="453"/>
                </a:lnTo>
                <a:lnTo>
                  <a:pt x="200" y="443"/>
                </a:lnTo>
                <a:lnTo>
                  <a:pt x="238" y="440"/>
                </a:lnTo>
                <a:close/>
                <a:moveTo>
                  <a:pt x="2307" y="0"/>
                </a:moveTo>
                <a:lnTo>
                  <a:pt x="2333" y="3"/>
                </a:lnTo>
                <a:lnTo>
                  <a:pt x="2356" y="12"/>
                </a:lnTo>
                <a:lnTo>
                  <a:pt x="2377" y="25"/>
                </a:lnTo>
                <a:lnTo>
                  <a:pt x="2393" y="42"/>
                </a:lnTo>
                <a:lnTo>
                  <a:pt x="2407" y="62"/>
                </a:lnTo>
                <a:lnTo>
                  <a:pt x="2414" y="85"/>
                </a:lnTo>
                <a:lnTo>
                  <a:pt x="2418" y="110"/>
                </a:lnTo>
                <a:lnTo>
                  <a:pt x="2418" y="550"/>
                </a:lnTo>
                <a:lnTo>
                  <a:pt x="2414" y="576"/>
                </a:lnTo>
                <a:lnTo>
                  <a:pt x="2407" y="598"/>
                </a:lnTo>
                <a:lnTo>
                  <a:pt x="2393" y="618"/>
                </a:lnTo>
                <a:lnTo>
                  <a:pt x="2377" y="635"/>
                </a:lnTo>
                <a:lnTo>
                  <a:pt x="2356" y="648"/>
                </a:lnTo>
                <a:lnTo>
                  <a:pt x="2333" y="657"/>
                </a:lnTo>
                <a:lnTo>
                  <a:pt x="2307" y="660"/>
                </a:lnTo>
                <a:lnTo>
                  <a:pt x="2283" y="657"/>
                </a:lnTo>
                <a:lnTo>
                  <a:pt x="2259" y="648"/>
                </a:lnTo>
                <a:lnTo>
                  <a:pt x="2239" y="635"/>
                </a:lnTo>
                <a:lnTo>
                  <a:pt x="2222" y="618"/>
                </a:lnTo>
                <a:lnTo>
                  <a:pt x="2209" y="598"/>
                </a:lnTo>
                <a:lnTo>
                  <a:pt x="2201" y="576"/>
                </a:lnTo>
                <a:lnTo>
                  <a:pt x="2197" y="550"/>
                </a:lnTo>
                <a:lnTo>
                  <a:pt x="2197" y="110"/>
                </a:lnTo>
                <a:lnTo>
                  <a:pt x="2201" y="85"/>
                </a:lnTo>
                <a:lnTo>
                  <a:pt x="2209" y="62"/>
                </a:lnTo>
                <a:lnTo>
                  <a:pt x="2222" y="42"/>
                </a:lnTo>
                <a:lnTo>
                  <a:pt x="2239" y="25"/>
                </a:lnTo>
                <a:lnTo>
                  <a:pt x="2259" y="12"/>
                </a:lnTo>
                <a:lnTo>
                  <a:pt x="2283" y="3"/>
                </a:lnTo>
                <a:lnTo>
                  <a:pt x="2307" y="0"/>
                </a:lnTo>
                <a:close/>
                <a:moveTo>
                  <a:pt x="550" y="0"/>
                </a:moveTo>
                <a:lnTo>
                  <a:pt x="574" y="3"/>
                </a:lnTo>
                <a:lnTo>
                  <a:pt x="598" y="12"/>
                </a:lnTo>
                <a:lnTo>
                  <a:pt x="618" y="25"/>
                </a:lnTo>
                <a:lnTo>
                  <a:pt x="635" y="42"/>
                </a:lnTo>
                <a:lnTo>
                  <a:pt x="648" y="62"/>
                </a:lnTo>
                <a:lnTo>
                  <a:pt x="656" y="85"/>
                </a:lnTo>
                <a:lnTo>
                  <a:pt x="660" y="110"/>
                </a:lnTo>
                <a:lnTo>
                  <a:pt x="660" y="550"/>
                </a:lnTo>
                <a:lnTo>
                  <a:pt x="656" y="576"/>
                </a:lnTo>
                <a:lnTo>
                  <a:pt x="648" y="598"/>
                </a:lnTo>
                <a:lnTo>
                  <a:pt x="635" y="618"/>
                </a:lnTo>
                <a:lnTo>
                  <a:pt x="618" y="635"/>
                </a:lnTo>
                <a:lnTo>
                  <a:pt x="598" y="648"/>
                </a:lnTo>
                <a:lnTo>
                  <a:pt x="574" y="657"/>
                </a:lnTo>
                <a:lnTo>
                  <a:pt x="550" y="660"/>
                </a:lnTo>
                <a:lnTo>
                  <a:pt x="524" y="657"/>
                </a:lnTo>
                <a:lnTo>
                  <a:pt x="501" y="648"/>
                </a:lnTo>
                <a:lnTo>
                  <a:pt x="481" y="635"/>
                </a:lnTo>
                <a:lnTo>
                  <a:pt x="464" y="618"/>
                </a:lnTo>
                <a:lnTo>
                  <a:pt x="451" y="598"/>
                </a:lnTo>
                <a:lnTo>
                  <a:pt x="443" y="576"/>
                </a:lnTo>
                <a:lnTo>
                  <a:pt x="439" y="550"/>
                </a:lnTo>
                <a:lnTo>
                  <a:pt x="439" y="110"/>
                </a:lnTo>
                <a:lnTo>
                  <a:pt x="443" y="85"/>
                </a:lnTo>
                <a:lnTo>
                  <a:pt x="451" y="62"/>
                </a:lnTo>
                <a:lnTo>
                  <a:pt x="464" y="42"/>
                </a:lnTo>
                <a:lnTo>
                  <a:pt x="481" y="25"/>
                </a:lnTo>
                <a:lnTo>
                  <a:pt x="501" y="12"/>
                </a:lnTo>
                <a:lnTo>
                  <a:pt x="524" y="3"/>
                </a:lnTo>
                <a:lnTo>
                  <a:pt x="55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5" name="TextBox 25"/>
          <p:cNvSpPr txBox="1"/>
          <p:nvPr/>
        </p:nvSpPr>
        <p:spPr>
          <a:xfrm>
            <a:off x="3192307" y="2642077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4817889" y="5176915"/>
            <a:ext cx="605483" cy="529799"/>
          </a:xfrm>
          <a:custGeom>
            <a:avLst/>
            <a:gdLst>
              <a:gd name="T0" fmla="*/ 2249 w 2905"/>
              <a:gd name="T1" fmla="*/ 239 h 2540"/>
              <a:gd name="T2" fmla="*/ 2885 w 2905"/>
              <a:gd name="T3" fmla="*/ 968 h 2540"/>
              <a:gd name="T4" fmla="*/ 2609 w 2905"/>
              <a:gd name="T5" fmla="*/ 1645 h 2540"/>
              <a:gd name="T6" fmla="*/ 2513 w 2905"/>
              <a:gd name="T7" fmla="*/ 1837 h 2540"/>
              <a:gd name="T8" fmla="*/ 2362 w 2905"/>
              <a:gd name="T9" fmla="*/ 1977 h 2540"/>
              <a:gd name="T10" fmla="*/ 2169 w 2905"/>
              <a:gd name="T11" fmla="*/ 2102 h 2540"/>
              <a:gd name="T12" fmla="*/ 2044 w 2905"/>
              <a:gd name="T13" fmla="*/ 2294 h 2540"/>
              <a:gd name="T14" fmla="*/ 1903 w 2905"/>
              <a:gd name="T15" fmla="*/ 2444 h 2540"/>
              <a:gd name="T16" fmla="*/ 1710 w 2905"/>
              <a:gd name="T17" fmla="*/ 2540 h 2540"/>
              <a:gd name="T18" fmla="*/ 1191 w 2905"/>
              <a:gd name="T19" fmla="*/ 2359 h 2540"/>
              <a:gd name="T20" fmla="*/ 1027 w 2905"/>
              <a:gd name="T21" fmla="*/ 2380 h 2540"/>
              <a:gd name="T22" fmla="*/ 934 w 2905"/>
              <a:gd name="T23" fmla="*/ 2229 h 2540"/>
              <a:gd name="T24" fmla="*/ 907 w 2905"/>
              <a:gd name="T25" fmla="*/ 2175 h 2540"/>
              <a:gd name="T26" fmla="*/ 745 w 2905"/>
              <a:gd name="T27" fmla="*/ 2107 h 2540"/>
              <a:gd name="T28" fmla="*/ 735 w 2905"/>
              <a:gd name="T29" fmla="*/ 1941 h 2540"/>
              <a:gd name="T30" fmla="*/ 612 w 2905"/>
              <a:gd name="T31" fmla="*/ 1952 h 2540"/>
              <a:gd name="T32" fmla="*/ 495 w 2905"/>
              <a:gd name="T33" fmla="*/ 1816 h 2540"/>
              <a:gd name="T34" fmla="*/ 490 w 2905"/>
              <a:gd name="T35" fmla="*/ 1730 h 2540"/>
              <a:gd name="T36" fmla="*/ 323 w 2905"/>
              <a:gd name="T37" fmla="*/ 1690 h 2540"/>
              <a:gd name="T38" fmla="*/ 284 w 2905"/>
              <a:gd name="T39" fmla="*/ 1525 h 2540"/>
              <a:gd name="T40" fmla="*/ 0 w 2905"/>
              <a:gd name="T41" fmla="*/ 904 h 2540"/>
              <a:gd name="T42" fmla="*/ 87 w 2905"/>
              <a:gd name="T43" fmla="*/ 837 h 2540"/>
              <a:gd name="T44" fmla="*/ 629 w 2905"/>
              <a:gd name="T45" fmla="*/ 1240 h 2540"/>
              <a:gd name="T46" fmla="*/ 771 w 2905"/>
              <a:gd name="T47" fmla="*/ 1357 h 2540"/>
              <a:gd name="T48" fmla="*/ 760 w 2905"/>
              <a:gd name="T49" fmla="*/ 1479 h 2540"/>
              <a:gd name="T50" fmla="*/ 927 w 2905"/>
              <a:gd name="T51" fmla="*/ 1489 h 2540"/>
              <a:gd name="T52" fmla="*/ 996 w 2905"/>
              <a:gd name="T53" fmla="*/ 1649 h 2540"/>
              <a:gd name="T54" fmla="*/ 1050 w 2905"/>
              <a:gd name="T55" fmla="*/ 1676 h 2540"/>
              <a:gd name="T56" fmla="*/ 1201 w 2905"/>
              <a:gd name="T57" fmla="*/ 1769 h 2540"/>
              <a:gd name="T58" fmla="*/ 1181 w 2905"/>
              <a:gd name="T59" fmla="*/ 1932 h 2540"/>
              <a:gd name="T60" fmla="*/ 1344 w 2905"/>
              <a:gd name="T61" fmla="*/ 1912 h 2540"/>
              <a:gd name="T62" fmla="*/ 1438 w 2905"/>
              <a:gd name="T63" fmla="*/ 2062 h 2540"/>
              <a:gd name="T64" fmla="*/ 1716 w 2905"/>
              <a:gd name="T65" fmla="*/ 2402 h 2540"/>
              <a:gd name="T66" fmla="*/ 1809 w 2905"/>
              <a:gd name="T67" fmla="*/ 2325 h 2540"/>
              <a:gd name="T68" fmla="*/ 1567 w 2905"/>
              <a:gd name="T69" fmla="*/ 2025 h 2540"/>
              <a:gd name="T70" fmla="*/ 1633 w 2905"/>
              <a:gd name="T71" fmla="*/ 1939 h 2540"/>
              <a:gd name="T72" fmla="*/ 1936 w 2905"/>
              <a:gd name="T73" fmla="*/ 2183 h 2540"/>
              <a:gd name="T74" fmla="*/ 2029 w 2905"/>
              <a:gd name="T75" fmla="*/ 2106 h 2540"/>
              <a:gd name="T76" fmla="*/ 1786 w 2905"/>
              <a:gd name="T77" fmla="*/ 1806 h 2540"/>
              <a:gd name="T78" fmla="*/ 1853 w 2905"/>
              <a:gd name="T79" fmla="*/ 1720 h 2540"/>
              <a:gd name="T80" fmla="*/ 2156 w 2905"/>
              <a:gd name="T81" fmla="*/ 1965 h 2540"/>
              <a:gd name="T82" fmla="*/ 2249 w 2905"/>
              <a:gd name="T83" fmla="*/ 1887 h 2540"/>
              <a:gd name="T84" fmla="*/ 2006 w 2905"/>
              <a:gd name="T85" fmla="*/ 1587 h 2540"/>
              <a:gd name="T86" fmla="*/ 2074 w 2905"/>
              <a:gd name="T87" fmla="*/ 1501 h 2540"/>
              <a:gd name="T88" fmla="*/ 2377 w 2905"/>
              <a:gd name="T89" fmla="*/ 1746 h 2540"/>
              <a:gd name="T90" fmla="*/ 2469 w 2905"/>
              <a:gd name="T91" fmla="*/ 1669 h 2540"/>
              <a:gd name="T92" fmla="*/ 2438 w 2905"/>
              <a:gd name="T93" fmla="*/ 1591 h 2540"/>
              <a:gd name="T94" fmla="*/ 2295 w 2905"/>
              <a:gd name="T95" fmla="*/ 1449 h 2540"/>
              <a:gd name="T96" fmla="*/ 2062 w 2905"/>
              <a:gd name="T97" fmla="*/ 1218 h 2540"/>
              <a:gd name="T98" fmla="*/ 1813 w 2905"/>
              <a:gd name="T99" fmla="*/ 970 h 2540"/>
              <a:gd name="T100" fmla="*/ 1616 w 2905"/>
              <a:gd name="T101" fmla="*/ 775 h 2540"/>
              <a:gd name="T102" fmla="*/ 1537 w 2905"/>
              <a:gd name="T103" fmla="*/ 706 h 2540"/>
              <a:gd name="T104" fmla="*/ 1428 w 2905"/>
              <a:gd name="T105" fmla="*/ 754 h 2540"/>
              <a:gd name="T106" fmla="*/ 1226 w 2905"/>
              <a:gd name="T107" fmla="*/ 1069 h 2540"/>
              <a:gd name="T108" fmla="*/ 976 w 2905"/>
              <a:gd name="T109" fmla="*/ 1147 h 2540"/>
              <a:gd name="T110" fmla="*/ 796 w 2905"/>
              <a:gd name="T111" fmla="*/ 1004 h 2540"/>
              <a:gd name="T112" fmla="*/ 1064 w 2905"/>
              <a:gd name="T113" fmla="*/ 203 h 2540"/>
              <a:gd name="T114" fmla="*/ 1158 w 2905"/>
              <a:gd name="T115" fmla="*/ 94 h 2540"/>
              <a:gd name="T116" fmla="*/ 1338 w 2905"/>
              <a:gd name="T117" fmla="*/ 10 h 2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05" h="2540">
                <a:moveTo>
                  <a:pt x="1451" y="0"/>
                </a:moveTo>
                <a:lnTo>
                  <a:pt x="1493" y="3"/>
                </a:lnTo>
                <a:lnTo>
                  <a:pt x="1538" y="11"/>
                </a:lnTo>
                <a:lnTo>
                  <a:pt x="1585" y="23"/>
                </a:lnTo>
                <a:lnTo>
                  <a:pt x="2221" y="222"/>
                </a:lnTo>
                <a:lnTo>
                  <a:pt x="2236" y="229"/>
                </a:lnTo>
                <a:lnTo>
                  <a:pt x="2249" y="239"/>
                </a:lnTo>
                <a:lnTo>
                  <a:pt x="2885" y="870"/>
                </a:lnTo>
                <a:lnTo>
                  <a:pt x="2896" y="886"/>
                </a:lnTo>
                <a:lnTo>
                  <a:pt x="2903" y="902"/>
                </a:lnTo>
                <a:lnTo>
                  <a:pt x="2905" y="919"/>
                </a:lnTo>
                <a:lnTo>
                  <a:pt x="2903" y="936"/>
                </a:lnTo>
                <a:lnTo>
                  <a:pt x="2896" y="954"/>
                </a:lnTo>
                <a:lnTo>
                  <a:pt x="2885" y="968"/>
                </a:lnTo>
                <a:lnTo>
                  <a:pt x="2445" y="1405"/>
                </a:lnTo>
                <a:lnTo>
                  <a:pt x="2552" y="1511"/>
                </a:lnTo>
                <a:lnTo>
                  <a:pt x="2572" y="1534"/>
                </a:lnTo>
                <a:lnTo>
                  <a:pt x="2588" y="1560"/>
                </a:lnTo>
                <a:lnTo>
                  <a:pt x="2599" y="1587"/>
                </a:lnTo>
                <a:lnTo>
                  <a:pt x="2606" y="1615"/>
                </a:lnTo>
                <a:lnTo>
                  <a:pt x="2609" y="1645"/>
                </a:lnTo>
                <a:lnTo>
                  <a:pt x="2608" y="1675"/>
                </a:lnTo>
                <a:lnTo>
                  <a:pt x="2603" y="1705"/>
                </a:lnTo>
                <a:lnTo>
                  <a:pt x="2594" y="1734"/>
                </a:lnTo>
                <a:lnTo>
                  <a:pt x="2580" y="1762"/>
                </a:lnTo>
                <a:lnTo>
                  <a:pt x="2562" y="1790"/>
                </a:lnTo>
                <a:lnTo>
                  <a:pt x="2540" y="1815"/>
                </a:lnTo>
                <a:lnTo>
                  <a:pt x="2513" y="1837"/>
                </a:lnTo>
                <a:lnTo>
                  <a:pt x="2484" y="1857"/>
                </a:lnTo>
                <a:lnTo>
                  <a:pt x="2453" y="1870"/>
                </a:lnTo>
                <a:lnTo>
                  <a:pt x="2421" y="1879"/>
                </a:lnTo>
                <a:lnTo>
                  <a:pt x="2389" y="1883"/>
                </a:lnTo>
                <a:lnTo>
                  <a:pt x="2385" y="1915"/>
                </a:lnTo>
                <a:lnTo>
                  <a:pt x="2376" y="1947"/>
                </a:lnTo>
                <a:lnTo>
                  <a:pt x="2362" y="1977"/>
                </a:lnTo>
                <a:lnTo>
                  <a:pt x="2343" y="2007"/>
                </a:lnTo>
                <a:lnTo>
                  <a:pt x="2319" y="2033"/>
                </a:lnTo>
                <a:lnTo>
                  <a:pt x="2293" y="2056"/>
                </a:lnTo>
                <a:lnTo>
                  <a:pt x="2263" y="2075"/>
                </a:lnTo>
                <a:lnTo>
                  <a:pt x="2233" y="2089"/>
                </a:lnTo>
                <a:lnTo>
                  <a:pt x="2201" y="2098"/>
                </a:lnTo>
                <a:lnTo>
                  <a:pt x="2169" y="2102"/>
                </a:lnTo>
                <a:lnTo>
                  <a:pt x="2164" y="2134"/>
                </a:lnTo>
                <a:lnTo>
                  <a:pt x="2155" y="2166"/>
                </a:lnTo>
                <a:lnTo>
                  <a:pt x="2142" y="2196"/>
                </a:lnTo>
                <a:lnTo>
                  <a:pt x="2123" y="2226"/>
                </a:lnTo>
                <a:lnTo>
                  <a:pt x="2100" y="2252"/>
                </a:lnTo>
                <a:lnTo>
                  <a:pt x="2073" y="2275"/>
                </a:lnTo>
                <a:lnTo>
                  <a:pt x="2044" y="2294"/>
                </a:lnTo>
                <a:lnTo>
                  <a:pt x="2012" y="2308"/>
                </a:lnTo>
                <a:lnTo>
                  <a:pt x="1981" y="2316"/>
                </a:lnTo>
                <a:lnTo>
                  <a:pt x="1948" y="2321"/>
                </a:lnTo>
                <a:lnTo>
                  <a:pt x="1944" y="2352"/>
                </a:lnTo>
                <a:lnTo>
                  <a:pt x="1935" y="2385"/>
                </a:lnTo>
                <a:lnTo>
                  <a:pt x="1922" y="2415"/>
                </a:lnTo>
                <a:lnTo>
                  <a:pt x="1903" y="2444"/>
                </a:lnTo>
                <a:lnTo>
                  <a:pt x="1880" y="2471"/>
                </a:lnTo>
                <a:lnTo>
                  <a:pt x="1854" y="2492"/>
                </a:lnTo>
                <a:lnTo>
                  <a:pt x="1828" y="2510"/>
                </a:lnTo>
                <a:lnTo>
                  <a:pt x="1799" y="2524"/>
                </a:lnTo>
                <a:lnTo>
                  <a:pt x="1770" y="2533"/>
                </a:lnTo>
                <a:lnTo>
                  <a:pt x="1739" y="2539"/>
                </a:lnTo>
                <a:lnTo>
                  <a:pt x="1710" y="2540"/>
                </a:lnTo>
                <a:lnTo>
                  <a:pt x="1680" y="2537"/>
                </a:lnTo>
                <a:lnTo>
                  <a:pt x="1650" y="2530"/>
                </a:lnTo>
                <a:lnTo>
                  <a:pt x="1623" y="2519"/>
                </a:lnTo>
                <a:lnTo>
                  <a:pt x="1597" y="2503"/>
                </a:lnTo>
                <a:lnTo>
                  <a:pt x="1574" y="2483"/>
                </a:lnTo>
                <a:lnTo>
                  <a:pt x="1320" y="2231"/>
                </a:lnTo>
                <a:lnTo>
                  <a:pt x="1191" y="2359"/>
                </a:lnTo>
                <a:lnTo>
                  <a:pt x="1172" y="2375"/>
                </a:lnTo>
                <a:lnTo>
                  <a:pt x="1150" y="2387"/>
                </a:lnTo>
                <a:lnTo>
                  <a:pt x="1127" y="2394"/>
                </a:lnTo>
                <a:lnTo>
                  <a:pt x="1102" y="2396"/>
                </a:lnTo>
                <a:lnTo>
                  <a:pt x="1077" y="2395"/>
                </a:lnTo>
                <a:lnTo>
                  <a:pt x="1052" y="2389"/>
                </a:lnTo>
                <a:lnTo>
                  <a:pt x="1027" y="2380"/>
                </a:lnTo>
                <a:lnTo>
                  <a:pt x="1005" y="2365"/>
                </a:lnTo>
                <a:lnTo>
                  <a:pt x="983" y="2347"/>
                </a:lnTo>
                <a:lnTo>
                  <a:pt x="965" y="2326"/>
                </a:lnTo>
                <a:lnTo>
                  <a:pt x="951" y="2303"/>
                </a:lnTo>
                <a:lnTo>
                  <a:pt x="941" y="2278"/>
                </a:lnTo>
                <a:lnTo>
                  <a:pt x="935" y="2254"/>
                </a:lnTo>
                <a:lnTo>
                  <a:pt x="934" y="2229"/>
                </a:lnTo>
                <a:lnTo>
                  <a:pt x="936" y="2204"/>
                </a:lnTo>
                <a:lnTo>
                  <a:pt x="944" y="2181"/>
                </a:lnTo>
                <a:lnTo>
                  <a:pt x="955" y="2160"/>
                </a:lnTo>
                <a:lnTo>
                  <a:pt x="971" y="2140"/>
                </a:lnTo>
                <a:lnTo>
                  <a:pt x="952" y="2157"/>
                </a:lnTo>
                <a:lnTo>
                  <a:pt x="930" y="2168"/>
                </a:lnTo>
                <a:lnTo>
                  <a:pt x="907" y="2175"/>
                </a:lnTo>
                <a:lnTo>
                  <a:pt x="882" y="2178"/>
                </a:lnTo>
                <a:lnTo>
                  <a:pt x="857" y="2176"/>
                </a:lnTo>
                <a:lnTo>
                  <a:pt x="832" y="2170"/>
                </a:lnTo>
                <a:lnTo>
                  <a:pt x="808" y="2161"/>
                </a:lnTo>
                <a:lnTo>
                  <a:pt x="784" y="2147"/>
                </a:lnTo>
                <a:lnTo>
                  <a:pt x="763" y="2128"/>
                </a:lnTo>
                <a:lnTo>
                  <a:pt x="745" y="2107"/>
                </a:lnTo>
                <a:lnTo>
                  <a:pt x="730" y="2084"/>
                </a:lnTo>
                <a:lnTo>
                  <a:pt x="721" y="2060"/>
                </a:lnTo>
                <a:lnTo>
                  <a:pt x="715" y="2035"/>
                </a:lnTo>
                <a:lnTo>
                  <a:pt x="714" y="2011"/>
                </a:lnTo>
                <a:lnTo>
                  <a:pt x="716" y="1986"/>
                </a:lnTo>
                <a:lnTo>
                  <a:pt x="723" y="1963"/>
                </a:lnTo>
                <a:lnTo>
                  <a:pt x="735" y="1941"/>
                </a:lnTo>
                <a:lnTo>
                  <a:pt x="751" y="1922"/>
                </a:lnTo>
                <a:lnTo>
                  <a:pt x="731" y="1938"/>
                </a:lnTo>
                <a:lnTo>
                  <a:pt x="710" y="1949"/>
                </a:lnTo>
                <a:lnTo>
                  <a:pt x="686" y="1956"/>
                </a:lnTo>
                <a:lnTo>
                  <a:pt x="662" y="1959"/>
                </a:lnTo>
                <a:lnTo>
                  <a:pt x="636" y="1957"/>
                </a:lnTo>
                <a:lnTo>
                  <a:pt x="612" y="1952"/>
                </a:lnTo>
                <a:lnTo>
                  <a:pt x="588" y="1942"/>
                </a:lnTo>
                <a:lnTo>
                  <a:pt x="564" y="1928"/>
                </a:lnTo>
                <a:lnTo>
                  <a:pt x="543" y="1909"/>
                </a:lnTo>
                <a:lnTo>
                  <a:pt x="524" y="1888"/>
                </a:lnTo>
                <a:lnTo>
                  <a:pt x="511" y="1866"/>
                </a:lnTo>
                <a:lnTo>
                  <a:pt x="501" y="1841"/>
                </a:lnTo>
                <a:lnTo>
                  <a:pt x="495" y="1816"/>
                </a:lnTo>
                <a:lnTo>
                  <a:pt x="494" y="1792"/>
                </a:lnTo>
                <a:lnTo>
                  <a:pt x="497" y="1767"/>
                </a:lnTo>
                <a:lnTo>
                  <a:pt x="504" y="1744"/>
                </a:lnTo>
                <a:lnTo>
                  <a:pt x="515" y="1722"/>
                </a:lnTo>
                <a:lnTo>
                  <a:pt x="530" y="1703"/>
                </a:lnTo>
                <a:lnTo>
                  <a:pt x="511" y="1719"/>
                </a:lnTo>
                <a:lnTo>
                  <a:pt x="490" y="1730"/>
                </a:lnTo>
                <a:lnTo>
                  <a:pt x="466" y="1737"/>
                </a:lnTo>
                <a:lnTo>
                  <a:pt x="442" y="1740"/>
                </a:lnTo>
                <a:lnTo>
                  <a:pt x="417" y="1738"/>
                </a:lnTo>
                <a:lnTo>
                  <a:pt x="392" y="1733"/>
                </a:lnTo>
                <a:lnTo>
                  <a:pt x="367" y="1723"/>
                </a:lnTo>
                <a:lnTo>
                  <a:pt x="344" y="1709"/>
                </a:lnTo>
                <a:lnTo>
                  <a:pt x="323" y="1690"/>
                </a:lnTo>
                <a:lnTo>
                  <a:pt x="305" y="1670"/>
                </a:lnTo>
                <a:lnTo>
                  <a:pt x="291" y="1647"/>
                </a:lnTo>
                <a:lnTo>
                  <a:pt x="281" y="1622"/>
                </a:lnTo>
                <a:lnTo>
                  <a:pt x="275" y="1597"/>
                </a:lnTo>
                <a:lnTo>
                  <a:pt x="273" y="1573"/>
                </a:lnTo>
                <a:lnTo>
                  <a:pt x="276" y="1549"/>
                </a:lnTo>
                <a:lnTo>
                  <a:pt x="284" y="1525"/>
                </a:lnTo>
                <a:lnTo>
                  <a:pt x="295" y="1504"/>
                </a:lnTo>
                <a:lnTo>
                  <a:pt x="311" y="1485"/>
                </a:lnTo>
                <a:lnTo>
                  <a:pt x="432" y="1363"/>
                </a:lnTo>
                <a:lnTo>
                  <a:pt x="20" y="952"/>
                </a:lnTo>
                <a:lnTo>
                  <a:pt x="9" y="938"/>
                </a:lnTo>
                <a:lnTo>
                  <a:pt x="2" y="921"/>
                </a:lnTo>
                <a:lnTo>
                  <a:pt x="0" y="904"/>
                </a:lnTo>
                <a:lnTo>
                  <a:pt x="2" y="887"/>
                </a:lnTo>
                <a:lnTo>
                  <a:pt x="9" y="870"/>
                </a:lnTo>
                <a:lnTo>
                  <a:pt x="20" y="855"/>
                </a:lnTo>
                <a:lnTo>
                  <a:pt x="35" y="844"/>
                </a:lnTo>
                <a:lnTo>
                  <a:pt x="51" y="837"/>
                </a:lnTo>
                <a:lnTo>
                  <a:pt x="69" y="835"/>
                </a:lnTo>
                <a:lnTo>
                  <a:pt x="87" y="837"/>
                </a:lnTo>
                <a:lnTo>
                  <a:pt x="103" y="844"/>
                </a:lnTo>
                <a:lnTo>
                  <a:pt x="118" y="855"/>
                </a:lnTo>
                <a:lnTo>
                  <a:pt x="531" y="1267"/>
                </a:lnTo>
                <a:lnTo>
                  <a:pt x="554" y="1253"/>
                </a:lnTo>
                <a:lnTo>
                  <a:pt x="577" y="1243"/>
                </a:lnTo>
                <a:lnTo>
                  <a:pt x="603" y="1239"/>
                </a:lnTo>
                <a:lnTo>
                  <a:pt x="629" y="1240"/>
                </a:lnTo>
                <a:lnTo>
                  <a:pt x="656" y="1245"/>
                </a:lnTo>
                <a:lnTo>
                  <a:pt x="681" y="1255"/>
                </a:lnTo>
                <a:lnTo>
                  <a:pt x="706" y="1269"/>
                </a:lnTo>
                <a:lnTo>
                  <a:pt x="728" y="1288"/>
                </a:lnTo>
                <a:lnTo>
                  <a:pt x="747" y="1309"/>
                </a:lnTo>
                <a:lnTo>
                  <a:pt x="761" y="1333"/>
                </a:lnTo>
                <a:lnTo>
                  <a:pt x="771" y="1357"/>
                </a:lnTo>
                <a:lnTo>
                  <a:pt x="776" y="1381"/>
                </a:lnTo>
                <a:lnTo>
                  <a:pt x="778" y="1407"/>
                </a:lnTo>
                <a:lnTo>
                  <a:pt x="775" y="1431"/>
                </a:lnTo>
                <a:lnTo>
                  <a:pt x="768" y="1454"/>
                </a:lnTo>
                <a:lnTo>
                  <a:pt x="757" y="1476"/>
                </a:lnTo>
                <a:lnTo>
                  <a:pt x="741" y="1495"/>
                </a:lnTo>
                <a:lnTo>
                  <a:pt x="760" y="1479"/>
                </a:lnTo>
                <a:lnTo>
                  <a:pt x="781" y="1467"/>
                </a:lnTo>
                <a:lnTo>
                  <a:pt x="805" y="1460"/>
                </a:lnTo>
                <a:lnTo>
                  <a:pt x="829" y="1457"/>
                </a:lnTo>
                <a:lnTo>
                  <a:pt x="855" y="1459"/>
                </a:lnTo>
                <a:lnTo>
                  <a:pt x="879" y="1464"/>
                </a:lnTo>
                <a:lnTo>
                  <a:pt x="904" y="1475"/>
                </a:lnTo>
                <a:lnTo>
                  <a:pt x="927" y="1489"/>
                </a:lnTo>
                <a:lnTo>
                  <a:pt x="949" y="1507"/>
                </a:lnTo>
                <a:lnTo>
                  <a:pt x="967" y="1528"/>
                </a:lnTo>
                <a:lnTo>
                  <a:pt x="981" y="1551"/>
                </a:lnTo>
                <a:lnTo>
                  <a:pt x="990" y="1575"/>
                </a:lnTo>
                <a:lnTo>
                  <a:pt x="997" y="1600"/>
                </a:lnTo>
                <a:lnTo>
                  <a:pt x="998" y="1625"/>
                </a:lnTo>
                <a:lnTo>
                  <a:pt x="996" y="1649"/>
                </a:lnTo>
                <a:lnTo>
                  <a:pt x="988" y="1672"/>
                </a:lnTo>
                <a:lnTo>
                  <a:pt x="977" y="1694"/>
                </a:lnTo>
                <a:lnTo>
                  <a:pt x="961" y="1714"/>
                </a:lnTo>
                <a:lnTo>
                  <a:pt x="980" y="1698"/>
                </a:lnTo>
                <a:lnTo>
                  <a:pt x="1002" y="1686"/>
                </a:lnTo>
                <a:lnTo>
                  <a:pt x="1025" y="1679"/>
                </a:lnTo>
                <a:lnTo>
                  <a:pt x="1050" y="1676"/>
                </a:lnTo>
                <a:lnTo>
                  <a:pt x="1075" y="1678"/>
                </a:lnTo>
                <a:lnTo>
                  <a:pt x="1100" y="1683"/>
                </a:lnTo>
                <a:lnTo>
                  <a:pt x="1124" y="1693"/>
                </a:lnTo>
                <a:lnTo>
                  <a:pt x="1148" y="1708"/>
                </a:lnTo>
                <a:lnTo>
                  <a:pt x="1169" y="1725"/>
                </a:lnTo>
                <a:lnTo>
                  <a:pt x="1187" y="1746"/>
                </a:lnTo>
                <a:lnTo>
                  <a:pt x="1201" y="1769"/>
                </a:lnTo>
                <a:lnTo>
                  <a:pt x="1211" y="1794"/>
                </a:lnTo>
                <a:lnTo>
                  <a:pt x="1217" y="1818"/>
                </a:lnTo>
                <a:lnTo>
                  <a:pt x="1218" y="1843"/>
                </a:lnTo>
                <a:lnTo>
                  <a:pt x="1215" y="1868"/>
                </a:lnTo>
                <a:lnTo>
                  <a:pt x="1208" y="1891"/>
                </a:lnTo>
                <a:lnTo>
                  <a:pt x="1196" y="1912"/>
                </a:lnTo>
                <a:lnTo>
                  <a:pt x="1181" y="1932"/>
                </a:lnTo>
                <a:lnTo>
                  <a:pt x="1201" y="1916"/>
                </a:lnTo>
                <a:lnTo>
                  <a:pt x="1222" y="1905"/>
                </a:lnTo>
                <a:lnTo>
                  <a:pt x="1245" y="1898"/>
                </a:lnTo>
                <a:lnTo>
                  <a:pt x="1270" y="1895"/>
                </a:lnTo>
                <a:lnTo>
                  <a:pt x="1294" y="1896"/>
                </a:lnTo>
                <a:lnTo>
                  <a:pt x="1320" y="1902"/>
                </a:lnTo>
                <a:lnTo>
                  <a:pt x="1344" y="1912"/>
                </a:lnTo>
                <a:lnTo>
                  <a:pt x="1367" y="1926"/>
                </a:lnTo>
                <a:lnTo>
                  <a:pt x="1388" y="1944"/>
                </a:lnTo>
                <a:lnTo>
                  <a:pt x="1407" y="1965"/>
                </a:lnTo>
                <a:lnTo>
                  <a:pt x="1421" y="1988"/>
                </a:lnTo>
                <a:lnTo>
                  <a:pt x="1431" y="2013"/>
                </a:lnTo>
                <a:lnTo>
                  <a:pt x="1436" y="2037"/>
                </a:lnTo>
                <a:lnTo>
                  <a:pt x="1438" y="2062"/>
                </a:lnTo>
                <a:lnTo>
                  <a:pt x="1435" y="2087"/>
                </a:lnTo>
                <a:lnTo>
                  <a:pt x="1428" y="2110"/>
                </a:lnTo>
                <a:lnTo>
                  <a:pt x="1416" y="2131"/>
                </a:lnTo>
                <a:lnTo>
                  <a:pt x="1672" y="2386"/>
                </a:lnTo>
                <a:lnTo>
                  <a:pt x="1685" y="2395"/>
                </a:lnTo>
                <a:lnTo>
                  <a:pt x="1699" y="2401"/>
                </a:lnTo>
                <a:lnTo>
                  <a:pt x="1716" y="2402"/>
                </a:lnTo>
                <a:lnTo>
                  <a:pt x="1733" y="2400"/>
                </a:lnTo>
                <a:lnTo>
                  <a:pt x="1750" y="2395"/>
                </a:lnTo>
                <a:lnTo>
                  <a:pt x="1767" y="2386"/>
                </a:lnTo>
                <a:lnTo>
                  <a:pt x="1782" y="2374"/>
                </a:lnTo>
                <a:lnTo>
                  <a:pt x="1794" y="2358"/>
                </a:lnTo>
                <a:lnTo>
                  <a:pt x="1803" y="2342"/>
                </a:lnTo>
                <a:lnTo>
                  <a:pt x="1809" y="2325"/>
                </a:lnTo>
                <a:lnTo>
                  <a:pt x="1811" y="2308"/>
                </a:lnTo>
                <a:lnTo>
                  <a:pt x="1809" y="2291"/>
                </a:lnTo>
                <a:lnTo>
                  <a:pt x="1803" y="2276"/>
                </a:lnTo>
                <a:lnTo>
                  <a:pt x="1794" y="2264"/>
                </a:lnTo>
                <a:lnTo>
                  <a:pt x="1584" y="2055"/>
                </a:lnTo>
                <a:lnTo>
                  <a:pt x="1573" y="2041"/>
                </a:lnTo>
                <a:lnTo>
                  <a:pt x="1567" y="2025"/>
                </a:lnTo>
                <a:lnTo>
                  <a:pt x="1564" y="2007"/>
                </a:lnTo>
                <a:lnTo>
                  <a:pt x="1567" y="1989"/>
                </a:lnTo>
                <a:lnTo>
                  <a:pt x="1573" y="1973"/>
                </a:lnTo>
                <a:lnTo>
                  <a:pt x="1584" y="1958"/>
                </a:lnTo>
                <a:lnTo>
                  <a:pt x="1599" y="1947"/>
                </a:lnTo>
                <a:lnTo>
                  <a:pt x="1616" y="1941"/>
                </a:lnTo>
                <a:lnTo>
                  <a:pt x="1633" y="1939"/>
                </a:lnTo>
                <a:lnTo>
                  <a:pt x="1650" y="1941"/>
                </a:lnTo>
                <a:lnTo>
                  <a:pt x="1668" y="1947"/>
                </a:lnTo>
                <a:lnTo>
                  <a:pt x="1682" y="1958"/>
                </a:lnTo>
                <a:lnTo>
                  <a:pt x="1892" y="2167"/>
                </a:lnTo>
                <a:lnTo>
                  <a:pt x="1904" y="2176"/>
                </a:lnTo>
                <a:lnTo>
                  <a:pt x="1920" y="2182"/>
                </a:lnTo>
                <a:lnTo>
                  <a:pt x="1936" y="2183"/>
                </a:lnTo>
                <a:lnTo>
                  <a:pt x="1953" y="2182"/>
                </a:lnTo>
                <a:lnTo>
                  <a:pt x="1971" y="2176"/>
                </a:lnTo>
                <a:lnTo>
                  <a:pt x="1987" y="2167"/>
                </a:lnTo>
                <a:lnTo>
                  <a:pt x="2002" y="2155"/>
                </a:lnTo>
                <a:lnTo>
                  <a:pt x="2015" y="2139"/>
                </a:lnTo>
                <a:lnTo>
                  <a:pt x="2024" y="2123"/>
                </a:lnTo>
                <a:lnTo>
                  <a:pt x="2029" y="2106"/>
                </a:lnTo>
                <a:lnTo>
                  <a:pt x="2031" y="2089"/>
                </a:lnTo>
                <a:lnTo>
                  <a:pt x="2029" y="2073"/>
                </a:lnTo>
                <a:lnTo>
                  <a:pt x="2024" y="2058"/>
                </a:lnTo>
                <a:lnTo>
                  <a:pt x="2015" y="2045"/>
                </a:lnTo>
                <a:lnTo>
                  <a:pt x="1804" y="1837"/>
                </a:lnTo>
                <a:lnTo>
                  <a:pt x="1793" y="1822"/>
                </a:lnTo>
                <a:lnTo>
                  <a:pt x="1786" y="1806"/>
                </a:lnTo>
                <a:lnTo>
                  <a:pt x="1784" y="1788"/>
                </a:lnTo>
                <a:lnTo>
                  <a:pt x="1786" y="1770"/>
                </a:lnTo>
                <a:lnTo>
                  <a:pt x="1793" y="1754"/>
                </a:lnTo>
                <a:lnTo>
                  <a:pt x="1804" y="1740"/>
                </a:lnTo>
                <a:lnTo>
                  <a:pt x="1820" y="1729"/>
                </a:lnTo>
                <a:lnTo>
                  <a:pt x="1836" y="1722"/>
                </a:lnTo>
                <a:lnTo>
                  <a:pt x="1853" y="1720"/>
                </a:lnTo>
                <a:lnTo>
                  <a:pt x="1871" y="1722"/>
                </a:lnTo>
                <a:lnTo>
                  <a:pt x="1887" y="1729"/>
                </a:lnTo>
                <a:lnTo>
                  <a:pt x="1902" y="1740"/>
                </a:lnTo>
                <a:lnTo>
                  <a:pt x="2112" y="1948"/>
                </a:lnTo>
                <a:lnTo>
                  <a:pt x="2125" y="1957"/>
                </a:lnTo>
                <a:lnTo>
                  <a:pt x="2140" y="1963"/>
                </a:lnTo>
                <a:lnTo>
                  <a:pt x="2156" y="1965"/>
                </a:lnTo>
                <a:lnTo>
                  <a:pt x="2174" y="1963"/>
                </a:lnTo>
                <a:lnTo>
                  <a:pt x="2190" y="1957"/>
                </a:lnTo>
                <a:lnTo>
                  <a:pt x="2207" y="1949"/>
                </a:lnTo>
                <a:lnTo>
                  <a:pt x="2223" y="1936"/>
                </a:lnTo>
                <a:lnTo>
                  <a:pt x="2235" y="1920"/>
                </a:lnTo>
                <a:lnTo>
                  <a:pt x="2244" y="1904"/>
                </a:lnTo>
                <a:lnTo>
                  <a:pt x="2249" y="1887"/>
                </a:lnTo>
                <a:lnTo>
                  <a:pt x="2251" y="1871"/>
                </a:lnTo>
                <a:lnTo>
                  <a:pt x="2249" y="1855"/>
                </a:lnTo>
                <a:lnTo>
                  <a:pt x="2244" y="1839"/>
                </a:lnTo>
                <a:lnTo>
                  <a:pt x="2234" y="1826"/>
                </a:lnTo>
                <a:lnTo>
                  <a:pt x="2025" y="1618"/>
                </a:lnTo>
                <a:lnTo>
                  <a:pt x="2013" y="1603"/>
                </a:lnTo>
                <a:lnTo>
                  <a:pt x="2006" y="1587"/>
                </a:lnTo>
                <a:lnTo>
                  <a:pt x="2004" y="1570"/>
                </a:lnTo>
                <a:lnTo>
                  <a:pt x="2006" y="1553"/>
                </a:lnTo>
                <a:lnTo>
                  <a:pt x="2013" y="1535"/>
                </a:lnTo>
                <a:lnTo>
                  <a:pt x="2025" y="1521"/>
                </a:lnTo>
                <a:lnTo>
                  <a:pt x="2039" y="1510"/>
                </a:lnTo>
                <a:lnTo>
                  <a:pt x="2055" y="1503"/>
                </a:lnTo>
                <a:lnTo>
                  <a:pt x="2074" y="1501"/>
                </a:lnTo>
                <a:lnTo>
                  <a:pt x="2091" y="1503"/>
                </a:lnTo>
                <a:lnTo>
                  <a:pt x="2107" y="1510"/>
                </a:lnTo>
                <a:lnTo>
                  <a:pt x="2122" y="1521"/>
                </a:lnTo>
                <a:lnTo>
                  <a:pt x="2332" y="1729"/>
                </a:lnTo>
                <a:lnTo>
                  <a:pt x="2345" y="1739"/>
                </a:lnTo>
                <a:lnTo>
                  <a:pt x="2359" y="1744"/>
                </a:lnTo>
                <a:lnTo>
                  <a:pt x="2377" y="1746"/>
                </a:lnTo>
                <a:lnTo>
                  <a:pt x="2393" y="1744"/>
                </a:lnTo>
                <a:lnTo>
                  <a:pt x="2410" y="1739"/>
                </a:lnTo>
                <a:lnTo>
                  <a:pt x="2427" y="1730"/>
                </a:lnTo>
                <a:lnTo>
                  <a:pt x="2442" y="1718"/>
                </a:lnTo>
                <a:lnTo>
                  <a:pt x="2455" y="1703"/>
                </a:lnTo>
                <a:lnTo>
                  <a:pt x="2463" y="1685"/>
                </a:lnTo>
                <a:lnTo>
                  <a:pt x="2469" y="1669"/>
                </a:lnTo>
                <a:lnTo>
                  <a:pt x="2471" y="1652"/>
                </a:lnTo>
                <a:lnTo>
                  <a:pt x="2469" y="1636"/>
                </a:lnTo>
                <a:lnTo>
                  <a:pt x="2463" y="1620"/>
                </a:lnTo>
                <a:lnTo>
                  <a:pt x="2454" y="1608"/>
                </a:lnTo>
                <a:lnTo>
                  <a:pt x="2452" y="1606"/>
                </a:lnTo>
                <a:lnTo>
                  <a:pt x="2447" y="1600"/>
                </a:lnTo>
                <a:lnTo>
                  <a:pt x="2438" y="1591"/>
                </a:lnTo>
                <a:lnTo>
                  <a:pt x="2426" y="1579"/>
                </a:lnTo>
                <a:lnTo>
                  <a:pt x="2410" y="1564"/>
                </a:lnTo>
                <a:lnTo>
                  <a:pt x="2392" y="1545"/>
                </a:lnTo>
                <a:lnTo>
                  <a:pt x="2372" y="1525"/>
                </a:lnTo>
                <a:lnTo>
                  <a:pt x="2348" y="1502"/>
                </a:lnTo>
                <a:lnTo>
                  <a:pt x="2323" y="1477"/>
                </a:lnTo>
                <a:lnTo>
                  <a:pt x="2295" y="1449"/>
                </a:lnTo>
                <a:lnTo>
                  <a:pt x="2265" y="1420"/>
                </a:lnTo>
                <a:lnTo>
                  <a:pt x="2235" y="1389"/>
                </a:lnTo>
                <a:lnTo>
                  <a:pt x="2202" y="1357"/>
                </a:lnTo>
                <a:lnTo>
                  <a:pt x="2169" y="1323"/>
                </a:lnTo>
                <a:lnTo>
                  <a:pt x="2134" y="1289"/>
                </a:lnTo>
                <a:lnTo>
                  <a:pt x="2099" y="1254"/>
                </a:lnTo>
                <a:lnTo>
                  <a:pt x="2062" y="1218"/>
                </a:lnTo>
                <a:lnTo>
                  <a:pt x="2027" y="1182"/>
                </a:lnTo>
                <a:lnTo>
                  <a:pt x="1990" y="1146"/>
                </a:lnTo>
                <a:lnTo>
                  <a:pt x="1954" y="1110"/>
                </a:lnTo>
                <a:lnTo>
                  <a:pt x="1918" y="1074"/>
                </a:lnTo>
                <a:lnTo>
                  <a:pt x="1882" y="1039"/>
                </a:lnTo>
                <a:lnTo>
                  <a:pt x="1847" y="1003"/>
                </a:lnTo>
                <a:lnTo>
                  <a:pt x="1813" y="970"/>
                </a:lnTo>
                <a:lnTo>
                  <a:pt x="1780" y="937"/>
                </a:lnTo>
                <a:lnTo>
                  <a:pt x="1748" y="906"/>
                </a:lnTo>
                <a:lnTo>
                  <a:pt x="1718" y="875"/>
                </a:lnTo>
                <a:lnTo>
                  <a:pt x="1689" y="847"/>
                </a:lnTo>
                <a:lnTo>
                  <a:pt x="1663" y="821"/>
                </a:lnTo>
                <a:lnTo>
                  <a:pt x="1638" y="797"/>
                </a:lnTo>
                <a:lnTo>
                  <a:pt x="1616" y="775"/>
                </a:lnTo>
                <a:lnTo>
                  <a:pt x="1596" y="756"/>
                </a:lnTo>
                <a:lnTo>
                  <a:pt x="1579" y="740"/>
                </a:lnTo>
                <a:lnTo>
                  <a:pt x="1565" y="725"/>
                </a:lnTo>
                <a:lnTo>
                  <a:pt x="1560" y="721"/>
                </a:lnTo>
                <a:lnTo>
                  <a:pt x="1553" y="715"/>
                </a:lnTo>
                <a:lnTo>
                  <a:pt x="1546" y="711"/>
                </a:lnTo>
                <a:lnTo>
                  <a:pt x="1537" y="706"/>
                </a:lnTo>
                <a:lnTo>
                  <a:pt x="1527" y="704"/>
                </a:lnTo>
                <a:lnTo>
                  <a:pt x="1515" y="703"/>
                </a:lnTo>
                <a:lnTo>
                  <a:pt x="1501" y="705"/>
                </a:lnTo>
                <a:lnTo>
                  <a:pt x="1485" y="711"/>
                </a:lnTo>
                <a:lnTo>
                  <a:pt x="1468" y="720"/>
                </a:lnTo>
                <a:lnTo>
                  <a:pt x="1449" y="735"/>
                </a:lnTo>
                <a:lnTo>
                  <a:pt x="1428" y="754"/>
                </a:lnTo>
                <a:lnTo>
                  <a:pt x="1405" y="779"/>
                </a:lnTo>
                <a:lnTo>
                  <a:pt x="1383" y="808"/>
                </a:lnTo>
                <a:lnTo>
                  <a:pt x="1366" y="837"/>
                </a:lnTo>
                <a:lnTo>
                  <a:pt x="1270" y="1012"/>
                </a:lnTo>
                <a:lnTo>
                  <a:pt x="1259" y="1031"/>
                </a:lnTo>
                <a:lnTo>
                  <a:pt x="1244" y="1050"/>
                </a:lnTo>
                <a:lnTo>
                  <a:pt x="1226" y="1069"/>
                </a:lnTo>
                <a:lnTo>
                  <a:pt x="1194" y="1096"/>
                </a:lnTo>
                <a:lnTo>
                  <a:pt x="1161" y="1119"/>
                </a:lnTo>
                <a:lnTo>
                  <a:pt x="1125" y="1136"/>
                </a:lnTo>
                <a:lnTo>
                  <a:pt x="1089" y="1147"/>
                </a:lnTo>
                <a:lnTo>
                  <a:pt x="1052" y="1153"/>
                </a:lnTo>
                <a:lnTo>
                  <a:pt x="1014" y="1153"/>
                </a:lnTo>
                <a:lnTo>
                  <a:pt x="976" y="1147"/>
                </a:lnTo>
                <a:lnTo>
                  <a:pt x="944" y="1137"/>
                </a:lnTo>
                <a:lnTo>
                  <a:pt x="913" y="1123"/>
                </a:lnTo>
                <a:lnTo>
                  <a:pt x="883" y="1106"/>
                </a:lnTo>
                <a:lnTo>
                  <a:pt x="858" y="1085"/>
                </a:lnTo>
                <a:lnTo>
                  <a:pt x="833" y="1061"/>
                </a:lnTo>
                <a:lnTo>
                  <a:pt x="813" y="1034"/>
                </a:lnTo>
                <a:lnTo>
                  <a:pt x="796" y="1004"/>
                </a:lnTo>
                <a:lnTo>
                  <a:pt x="784" y="980"/>
                </a:lnTo>
                <a:lnTo>
                  <a:pt x="777" y="955"/>
                </a:lnTo>
                <a:lnTo>
                  <a:pt x="772" y="930"/>
                </a:lnTo>
                <a:lnTo>
                  <a:pt x="772" y="908"/>
                </a:lnTo>
                <a:lnTo>
                  <a:pt x="774" y="886"/>
                </a:lnTo>
                <a:lnTo>
                  <a:pt x="781" y="866"/>
                </a:lnTo>
                <a:lnTo>
                  <a:pt x="1064" y="203"/>
                </a:lnTo>
                <a:lnTo>
                  <a:pt x="1074" y="185"/>
                </a:lnTo>
                <a:lnTo>
                  <a:pt x="1086" y="166"/>
                </a:lnTo>
                <a:lnTo>
                  <a:pt x="1102" y="147"/>
                </a:lnTo>
                <a:lnTo>
                  <a:pt x="1120" y="126"/>
                </a:lnTo>
                <a:lnTo>
                  <a:pt x="1130" y="117"/>
                </a:lnTo>
                <a:lnTo>
                  <a:pt x="1142" y="106"/>
                </a:lnTo>
                <a:lnTo>
                  <a:pt x="1158" y="94"/>
                </a:lnTo>
                <a:lnTo>
                  <a:pt x="1176" y="81"/>
                </a:lnTo>
                <a:lnTo>
                  <a:pt x="1196" y="67"/>
                </a:lnTo>
                <a:lnTo>
                  <a:pt x="1220" y="53"/>
                </a:lnTo>
                <a:lnTo>
                  <a:pt x="1245" y="40"/>
                </a:lnTo>
                <a:lnTo>
                  <a:pt x="1274" y="28"/>
                </a:lnTo>
                <a:lnTo>
                  <a:pt x="1305" y="18"/>
                </a:lnTo>
                <a:lnTo>
                  <a:pt x="1338" y="10"/>
                </a:lnTo>
                <a:lnTo>
                  <a:pt x="1373" y="3"/>
                </a:lnTo>
                <a:lnTo>
                  <a:pt x="1412" y="0"/>
                </a:lnTo>
                <a:lnTo>
                  <a:pt x="14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Freeform 66"/>
          <p:cNvSpPr>
            <a:spLocks noEditPoints="1"/>
          </p:cNvSpPr>
          <p:nvPr/>
        </p:nvSpPr>
        <p:spPr bwMode="auto">
          <a:xfrm>
            <a:off x="4969764" y="1963294"/>
            <a:ext cx="391181" cy="542127"/>
          </a:xfrm>
          <a:custGeom>
            <a:avLst/>
            <a:gdLst>
              <a:gd name="T0" fmla="*/ 750 w 2029"/>
              <a:gd name="T1" fmla="*/ 299 h 2800"/>
              <a:gd name="T2" fmla="*/ 479 w 2029"/>
              <a:gd name="T3" fmla="*/ 466 h 2800"/>
              <a:gd name="T4" fmla="*/ 304 w 2029"/>
              <a:gd name="T5" fmla="*/ 723 h 2800"/>
              <a:gd name="T6" fmla="*/ 259 w 2029"/>
              <a:gd name="T7" fmla="*/ 1034 h 2800"/>
              <a:gd name="T8" fmla="*/ 314 w 2029"/>
              <a:gd name="T9" fmla="*/ 1283 h 2800"/>
              <a:gd name="T10" fmla="*/ 414 w 2029"/>
              <a:gd name="T11" fmla="*/ 1472 h 2800"/>
              <a:gd name="T12" fmla="*/ 530 w 2029"/>
              <a:gd name="T13" fmla="*/ 1646 h 2800"/>
              <a:gd name="T14" fmla="*/ 603 w 2029"/>
              <a:gd name="T15" fmla="*/ 1843 h 2800"/>
              <a:gd name="T16" fmla="*/ 647 w 2029"/>
              <a:gd name="T17" fmla="*/ 1978 h 2800"/>
              <a:gd name="T18" fmla="*/ 1346 w 2029"/>
              <a:gd name="T19" fmla="*/ 2011 h 2800"/>
              <a:gd name="T20" fmla="*/ 1421 w 2029"/>
              <a:gd name="T21" fmla="*/ 1912 h 2800"/>
              <a:gd name="T22" fmla="*/ 1460 w 2029"/>
              <a:gd name="T23" fmla="*/ 1721 h 2800"/>
              <a:gd name="T24" fmla="*/ 1570 w 2029"/>
              <a:gd name="T25" fmla="*/ 1538 h 2800"/>
              <a:gd name="T26" fmla="*/ 1678 w 2029"/>
              <a:gd name="T27" fmla="*/ 1364 h 2800"/>
              <a:gd name="T28" fmla="*/ 1756 w 2029"/>
              <a:gd name="T29" fmla="*/ 1143 h 2800"/>
              <a:gd name="T30" fmla="*/ 1760 w 2029"/>
              <a:gd name="T31" fmla="*/ 844 h 2800"/>
              <a:gd name="T32" fmla="*/ 1634 w 2029"/>
              <a:gd name="T33" fmla="*/ 559 h 2800"/>
              <a:gd name="T34" fmla="*/ 1397 w 2029"/>
              <a:gd name="T35" fmla="*/ 352 h 2800"/>
              <a:gd name="T36" fmla="*/ 1084 w 2029"/>
              <a:gd name="T37" fmla="*/ 258 h 2800"/>
              <a:gd name="T38" fmla="*/ 1258 w 2029"/>
              <a:gd name="T39" fmla="*/ 29 h 2800"/>
              <a:gd name="T40" fmla="*/ 1613 w 2029"/>
              <a:gd name="T41" fmla="*/ 188 h 2800"/>
              <a:gd name="T42" fmla="*/ 1877 w 2029"/>
              <a:gd name="T43" fmla="*/ 461 h 2800"/>
              <a:gd name="T44" fmla="*/ 2015 w 2029"/>
              <a:gd name="T45" fmla="*/ 815 h 2800"/>
              <a:gd name="T46" fmla="*/ 2013 w 2029"/>
              <a:gd name="T47" fmla="*/ 1166 h 2800"/>
              <a:gd name="T48" fmla="*/ 1934 w 2029"/>
              <a:gd name="T49" fmla="*/ 1424 h 2800"/>
              <a:gd name="T50" fmla="*/ 1825 w 2029"/>
              <a:gd name="T51" fmla="*/ 1617 h 2800"/>
              <a:gd name="T52" fmla="*/ 1714 w 2029"/>
              <a:gd name="T53" fmla="*/ 1785 h 2800"/>
              <a:gd name="T54" fmla="*/ 1677 w 2029"/>
              <a:gd name="T55" fmla="*/ 1934 h 2800"/>
              <a:gd name="T56" fmla="*/ 1572 w 2029"/>
              <a:gd name="T57" fmla="*/ 2150 h 2800"/>
              <a:gd name="T58" fmla="*/ 1487 w 2029"/>
              <a:gd name="T59" fmla="*/ 2294 h 2800"/>
              <a:gd name="T60" fmla="*/ 1480 w 2029"/>
              <a:gd name="T61" fmla="*/ 2429 h 2800"/>
              <a:gd name="T62" fmla="*/ 1476 w 2029"/>
              <a:gd name="T63" fmla="*/ 2492 h 2800"/>
              <a:gd name="T64" fmla="*/ 1446 w 2029"/>
              <a:gd name="T65" fmla="*/ 2575 h 2800"/>
              <a:gd name="T66" fmla="*/ 1340 w 2029"/>
              <a:gd name="T67" fmla="*/ 2666 h 2800"/>
              <a:gd name="T68" fmla="*/ 1184 w 2029"/>
              <a:gd name="T69" fmla="*/ 2779 h 2800"/>
              <a:gd name="T70" fmla="*/ 891 w 2029"/>
              <a:gd name="T71" fmla="*/ 2798 h 2800"/>
              <a:gd name="T72" fmla="*/ 762 w 2029"/>
              <a:gd name="T73" fmla="*/ 2698 h 2800"/>
              <a:gd name="T74" fmla="*/ 607 w 2029"/>
              <a:gd name="T75" fmla="*/ 2606 h 2800"/>
              <a:gd name="T76" fmla="*/ 556 w 2029"/>
              <a:gd name="T77" fmla="*/ 2509 h 2800"/>
              <a:gd name="T78" fmla="*/ 551 w 2029"/>
              <a:gd name="T79" fmla="*/ 2466 h 2800"/>
              <a:gd name="T80" fmla="*/ 545 w 2029"/>
              <a:gd name="T81" fmla="*/ 2350 h 2800"/>
              <a:gd name="T82" fmla="*/ 538 w 2029"/>
              <a:gd name="T83" fmla="*/ 2221 h 2800"/>
              <a:gd name="T84" fmla="*/ 376 w 2029"/>
              <a:gd name="T85" fmla="*/ 2025 h 2800"/>
              <a:gd name="T86" fmla="*/ 340 w 2029"/>
              <a:gd name="T87" fmla="*/ 1839 h 2800"/>
              <a:gd name="T88" fmla="*/ 248 w 2029"/>
              <a:gd name="T89" fmla="*/ 1682 h 2800"/>
              <a:gd name="T90" fmla="*/ 138 w 2029"/>
              <a:gd name="T91" fmla="*/ 1508 h 2800"/>
              <a:gd name="T92" fmla="*/ 41 w 2029"/>
              <a:gd name="T93" fmla="*/ 1278 h 2800"/>
              <a:gd name="T94" fmla="*/ 0 w 2029"/>
              <a:gd name="T95" fmla="*/ 973 h 2800"/>
              <a:gd name="T96" fmla="*/ 80 w 2029"/>
              <a:gd name="T97" fmla="*/ 595 h 2800"/>
              <a:gd name="T98" fmla="*/ 298 w 2029"/>
              <a:gd name="T99" fmla="*/ 286 h 2800"/>
              <a:gd name="T100" fmla="*/ 621 w 2029"/>
              <a:gd name="T101" fmla="*/ 77 h 2800"/>
              <a:gd name="T102" fmla="*/ 1014 w 2029"/>
              <a:gd name="T103" fmla="*/ 0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29" h="2800">
                <a:moveTo>
                  <a:pt x="1014" y="255"/>
                </a:moveTo>
                <a:lnTo>
                  <a:pt x="945" y="258"/>
                </a:lnTo>
                <a:lnTo>
                  <a:pt x="878" y="266"/>
                </a:lnTo>
                <a:lnTo>
                  <a:pt x="813" y="281"/>
                </a:lnTo>
                <a:lnTo>
                  <a:pt x="750" y="299"/>
                </a:lnTo>
                <a:lnTo>
                  <a:pt x="690" y="324"/>
                </a:lnTo>
                <a:lnTo>
                  <a:pt x="632" y="354"/>
                </a:lnTo>
                <a:lnTo>
                  <a:pt x="578" y="387"/>
                </a:lnTo>
                <a:lnTo>
                  <a:pt x="527" y="424"/>
                </a:lnTo>
                <a:lnTo>
                  <a:pt x="479" y="466"/>
                </a:lnTo>
                <a:lnTo>
                  <a:pt x="435" y="511"/>
                </a:lnTo>
                <a:lnTo>
                  <a:pt x="396" y="559"/>
                </a:lnTo>
                <a:lnTo>
                  <a:pt x="361" y="611"/>
                </a:lnTo>
                <a:lnTo>
                  <a:pt x="330" y="666"/>
                </a:lnTo>
                <a:lnTo>
                  <a:pt x="304" y="723"/>
                </a:lnTo>
                <a:lnTo>
                  <a:pt x="284" y="783"/>
                </a:lnTo>
                <a:lnTo>
                  <a:pt x="270" y="844"/>
                </a:lnTo>
                <a:lnTo>
                  <a:pt x="260" y="908"/>
                </a:lnTo>
                <a:lnTo>
                  <a:pt x="257" y="973"/>
                </a:lnTo>
                <a:lnTo>
                  <a:pt x="259" y="1034"/>
                </a:lnTo>
                <a:lnTo>
                  <a:pt x="264" y="1090"/>
                </a:lnTo>
                <a:lnTo>
                  <a:pt x="273" y="1143"/>
                </a:lnTo>
                <a:lnTo>
                  <a:pt x="284" y="1193"/>
                </a:lnTo>
                <a:lnTo>
                  <a:pt x="298" y="1240"/>
                </a:lnTo>
                <a:lnTo>
                  <a:pt x="314" y="1283"/>
                </a:lnTo>
                <a:lnTo>
                  <a:pt x="331" y="1325"/>
                </a:lnTo>
                <a:lnTo>
                  <a:pt x="351" y="1364"/>
                </a:lnTo>
                <a:lnTo>
                  <a:pt x="371" y="1402"/>
                </a:lnTo>
                <a:lnTo>
                  <a:pt x="393" y="1437"/>
                </a:lnTo>
                <a:lnTo>
                  <a:pt x="414" y="1472"/>
                </a:lnTo>
                <a:lnTo>
                  <a:pt x="437" y="1505"/>
                </a:lnTo>
                <a:lnTo>
                  <a:pt x="458" y="1537"/>
                </a:lnTo>
                <a:lnTo>
                  <a:pt x="483" y="1573"/>
                </a:lnTo>
                <a:lnTo>
                  <a:pt x="507" y="1610"/>
                </a:lnTo>
                <a:lnTo>
                  <a:pt x="530" y="1646"/>
                </a:lnTo>
                <a:lnTo>
                  <a:pt x="551" y="1683"/>
                </a:lnTo>
                <a:lnTo>
                  <a:pt x="569" y="1721"/>
                </a:lnTo>
                <a:lnTo>
                  <a:pt x="584" y="1760"/>
                </a:lnTo>
                <a:lnTo>
                  <a:pt x="595" y="1800"/>
                </a:lnTo>
                <a:lnTo>
                  <a:pt x="603" y="1843"/>
                </a:lnTo>
                <a:lnTo>
                  <a:pt x="605" y="1888"/>
                </a:lnTo>
                <a:lnTo>
                  <a:pt x="608" y="1912"/>
                </a:lnTo>
                <a:lnTo>
                  <a:pt x="617" y="1936"/>
                </a:lnTo>
                <a:lnTo>
                  <a:pt x="630" y="1958"/>
                </a:lnTo>
                <a:lnTo>
                  <a:pt x="647" y="1978"/>
                </a:lnTo>
                <a:lnTo>
                  <a:pt x="665" y="1996"/>
                </a:lnTo>
                <a:lnTo>
                  <a:pt x="683" y="2011"/>
                </a:lnTo>
                <a:lnTo>
                  <a:pt x="701" y="2025"/>
                </a:lnTo>
                <a:lnTo>
                  <a:pt x="1328" y="2025"/>
                </a:lnTo>
                <a:lnTo>
                  <a:pt x="1346" y="2011"/>
                </a:lnTo>
                <a:lnTo>
                  <a:pt x="1364" y="1996"/>
                </a:lnTo>
                <a:lnTo>
                  <a:pt x="1383" y="1978"/>
                </a:lnTo>
                <a:lnTo>
                  <a:pt x="1399" y="1958"/>
                </a:lnTo>
                <a:lnTo>
                  <a:pt x="1412" y="1936"/>
                </a:lnTo>
                <a:lnTo>
                  <a:pt x="1421" y="1912"/>
                </a:lnTo>
                <a:lnTo>
                  <a:pt x="1424" y="1888"/>
                </a:lnTo>
                <a:lnTo>
                  <a:pt x="1426" y="1843"/>
                </a:lnTo>
                <a:lnTo>
                  <a:pt x="1434" y="1800"/>
                </a:lnTo>
                <a:lnTo>
                  <a:pt x="1445" y="1760"/>
                </a:lnTo>
                <a:lnTo>
                  <a:pt x="1460" y="1721"/>
                </a:lnTo>
                <a:lnTo>
                  <a:pt x="1478" y="1684"/>
                </a:lnTo>
                <a:lnTo>
                  <a:pt x="1498" y="1646"/>
                </a:lnTo>
                <a:lnTo>
                  <a:pt x="1520" y="1610"/>
                </a:lnTo>
                <a:lnTo>
                  <a:pt x="1545" y="1574"/>
                </a:lnTo>
                <a:lnTo>
                  <a:pt x="1570" y="1538"/>
                </a:lnTo>
                <a:lnTo>
                  <a:pt x="1592" y="1506"/>
                </a:lnTo>
                <a:lnTo>
                  <a:pt x="1614" y="1473"/>
                </a:lnTo>
                <a:lnTo>
                  <a:pt x="1636" y="1438"/>
                </a:lnTo>
                <a:lnTo>
                  <a:pt x="1658" y="1402"/>
                </a:lnTo>
                <a:lnTo>
                  <a:pt x="1678" y="1364"/>
                </a:lnTo>
                <a:lnTo>
                  <a:pt x="1698" y="1325"/>
                </a:lnTo>
                <a:lnTo>
                  <a:pt x="1715" y="1283"/>
                </a:lnTo>
                <a:lnTo>
                  <a:pt x="1731" y="1240"/>
                </a:lnTo>
                <a:lnTo>
                  <a:pt x="1745" y="1193"/>
                </a:lnTo>
                <a:lnTo>
                  <a:pt x="1756" y="1143"/>
                </a:lnTo>
                <a:lnTo>
                  <a:pt x="1765" y="1090"/>
                </a:lnTo>
                <a:lnTo>
                  <a:pt x="1770" y="1034"/>
                </a:lnTo>
                <a:lnTo>
                  <a:pt x="1772" y="973"/>
                </a:lnTo>
                <a:lnTo>
                  <a:pt x="1769" y="908"/>
                </a:lnTo>
                <a:lnTo>
                  <a:pt x="1760" y="844"/>
                </a:lnTo>
                <a:lnTo>
                  <a:pt x="1745" y="782"/>
                </a:lnTo>
                <a:lnTo>
                  <a:pt x="1725" y="723"/>
                </a:lnTo>
                <a:lnTo>
                  <a:pt x="1700" y="666"/>
                </a:lnTo>
                <a:lnTo>
                  <a:pt x="1668" y="610"/>
                </a:lnTo>
                <a:lnTo>
                  <a:pt x="1634" y="559"/>
                </a:lnTo>
                <a:lnTo>
                  <a:pt x="1594" y="511"/>
                </a:lnTo>
                <a:lnTo>
                  <a:pt x="1550" y="466"/>
                </a:lnTo>
                <a:lnTo>
                  <a:pt x="1503" y="424"/>
                </a:lnTo>
                <a:lnTo>
                  <a:pt x="1451" y="386"/>
                </a:lnTo>
                <a:lnTo>
                  <a:pt x="1397" y="352"/>
                </a:lnTo>
                <a:lnTo>
                  <a:pt x="1339" y="324"/>
                </a:lnTo>
                <a:lnTo>
                  <a:pt x="1278" y="299"/>
                </a:lnTo>
                <a:lnTo>
                  <a:pt x="1216" y="281"/>
                </a:lnTo>
                <a:lnTo>
                  <a:pt x="1151" y="266"/>
                </a:lnTo>
                <a:lnTo>
                  <a:pt x="1084" y="258"/>
                </a:lnTo>
                <a:lnTo>
                  <a:pt x="1014" y="255"/>
                </a:lnTo>
                <a:close/>
                <a:moveTo>
                  <a:pt x="1014" y="0"/>
                </a:moveTo>
                <a:lnTo>
                  <a:pt x="1097" y="3"/>
                </a:lnTo>
                <a:lnTo>
                  <a:pt x="1179" y="13"/>
                </a:lnTo>
                <a:lnTo>
                  <a:pt x="1258" y="29"/>
                </a:lnTo>
                <a:lnTo>
                  <a:pt x="1335" y="50"/>
                </a:lnTo>
                <a:lnTo>
                  <a:pt x="1408" y="77"/>
                </a:lnTo>
                <a:lnTo>
                  <a:pt x="1480" y="109"/>
                </a:lnTo>
                <a:lnTo>
                  <a:pt x="1548" y="147"/>
                </a:lnTo>
                <a:lnTo>
                  <a:pt x="1613" y="188"/>
                </a:lnTo>
                <a:lnTo>
                  <a:pt x="1673" y="235"/>
                </a:lnTo>
                <a:lnTo>
                  <a:pt x="1731" y="286"/>
                </a:lnTo>
                <a:lnTo>
                  <a:pt x="1783" y="340"/>
                </a:lnTo>
                <a:lnTo>
                  <a:pt x="1833" y="399"/>
                </a:lnTo>
                <a:lnTo>
                  <a:pt x="1877" y="461"/>
                </a:lnTo>
                <a:lnTo>
                  <a:pt x="1915" y="526"/>
                </a:lnTo>
                <a:lnTo>
                  <a:pt x="1949" y="595"/>
                </a:lnTo>
                <a:lnTo>
                  <a:pt x="1976" y="667"/>
                </a:lnTo>
                <a:lnTo>
                  <a:pt x="1999" y="739"/>
                </a:lnTo>
                <a:lnTo>
                  <a:pt x="2015" y="815"/>
                </a:lnTo>
                <a:lnTo>
                  <a:pt x="2025" y="893"/>
                </a:lnTo>
                <a:lnTo>
                  <a:pt x="2029" y="973"/>
                </a:lnTo>
                <a:lnTo>
                  <a:pt x="2026" y="1041"/>
                </a:lnTo>
                <a:lnTo>
                  <a:pt x="2021" y="1105"/>
                </a:lnTo>
                <a:lnTo>
                  <a:pt x="2013" y="1166"/>
                </a:lnTo>
                <a:lnTo>
                  <a:pt x="2001" y="1224"/>
                </a:lnTo>
                <a:lnTo>
                  <a:pt x="1988" y="1278"/>
                </a:lnTo>
                <a:lnTo>
                  <a:pt x="1972" y="1329"/>
                </a:lnTo>
                <a:lnTo>
                  <a:pt x="1953" y="1378"/>
                </a:lnTo>
                <a:lnTo>
                  <a:pt x="1934" y="1424"/>
                </a:lnTo>
                <a:lnTo>
                  <a:pt x="1913" y="1466"/>
                </a:lnTo>
                <a:lnTo>
                  <a:pt x="1892" y="1507"/>
                </a:lnTo>
                <a:lnTo>
                  <a:pt x="1869" y="1546"/>
                </a:lnTo>
                <a:lnTo>
                  <a:pt x="1847" y="1583"/>
                </a:lnTo>
                <a:lnTo>
                  <a:pt x="1825" y="1617"/>
                </a:lnTo>
                <a:lnTo>
                  <a:pt x="1803" y="1649"/>
                </a:lnTo>
                <a:lnTo>
                  <a:pt x="1781" y="1681"/>
                </a:lnTo>
                <a:lnTo>
                  <a:pt x="1756" y="1719"/>
                </a:lnTo>
                <a:lnTo>
                  <a:pt x="1733" y="1753"/>
                </a:lnTo>
                <a:lnTo>
                  <a:pt x="1714" y="1785"/>
                </a:lnTo>
                <a:lnTo>
                  <a:pt x="1700" y="1813"/>
                </a:lnTo>
                <a:lnTo>
                  <a:pt x="1689" y="1839"/>
                </a:lnTo>
                <a:lnTo>
                  <a:pt x="1682" y="1864"/>
                </a:lnTo>
                <a:lnTo>
                  <a:pt x="1680" y="1888"/>
                </a:lnTo>
                <a:lnTo>
                  <a:pt x="1677" y="1934"/>
                </a:lnTo>
                <a:lnTo>
                  <a:pt x="1667" y="1980"/>
                </a:lnTo>
                <a:lnTo>
                  <a:pt x="1652" y="2025"/>
                </a:lnTo>
                <a:lnTo>
                  <a:pt x="1630" y="2068"/>
                </a:lnTo>
                <a:lnTo>
                  <a:pt x="1604" y="2110"/>
                </a:lnTo>
                <a:lnTo>
                  <a:pt x="1572" y="2150"/>
                </a:lnTo>
                <a:lnTo>
                  <a:pt x="1534" y="2187"/>
                </a:lnTo>
                <a:lnTo>
                  <a:pt x="1491" y="2221"/>
                </a:lnTo>
                <a:lnTo>
                  <a:pt x="1490" y="2242"/>
                </a:lnTo>
                <a:lnTo>
                  <a:pt x="1489" y="2267"/>
                </a:lnTo>
                <a:lnTo>
                  <a:pt x="1487" y="2294"/>
                </a:lnTo>
                <a:lnTo>
                  <a:pt x="1486" y="2322"/>
                </a:lnTo>
                <a:lnTo>
                  <a:pt x="1484" y="2350"/>
                </a:lnTo>
                <a:lnTo>
                  <a:pt x="1483" y="2378"/>
                </a:lnTo>
                <a:lnTo>
                  <a:pt x="1481" y="2405"/>
                </a:lnTo>
                <a:lnTo>
                  <a:pt x="1480" y="2429"/>
                </a:lnTo>
                <a:lnTo>
                  <a:pt x="1479" y="2449"/>
                </a:lnTo>
                <a:lnTo>
                  <a:pt x="1478" y="2466"/>
                </a:lnTo>
                <a:lnTo>
                  <a:pt x="1478" y="2476"/>
                </a:lnTo>
                <a:lnTo>
                  <a:pt x="1476" y="2479"/>
                </a:lnTo>
                <a:lnTo>
                  <a:pt x="1476" y="2492"/>
                </a:lnTo>
                <a:lnTo>
                  <a:pt x="1474" y="2506"/>
                </a:lnTo>
                <a:lnTo>
                  <a:pt x="1470" y="2522"/>
                </a:lnTo>
                <a:lnTo>
                  <a:pt x="1465" y="2539"/>
                </a:lnTo>
                <a:lnTo>
                  <a:pt x="1457" y="2557"/>
                </a:lnTo>
                <a:lnTo>
                  <a:pt x="1446" y="2575"/>
                </a:lnTo>
                <a:lnTo>
                  <a:pt x="1432" y="2594"/>
                </a:lnTo>
                <a:lnTo>
                  <a:pt x="1416" y="2613"/>
                </a:lnTo>
                <a:lnTo>
                  <a:pt x="1395" y="2631"/>
                </a:lnTo>
                <a:lnTo>
                  <a:pt x="1370" y="2650"/>
                </a:lnTo>
                <a:lnTo>
                  <a:pt x="1340" y="2666"/>
                </a:lnTo>
                <a:lnTo>
                  <a:pt x="1307" y="2683"/>
                </a:lnTo>
                <a:lnTo>
                  <a:pt x="1267" y="2698"/>
                </a:lnTo>
                <a:lnTo>
                  <a:pt x="1244" y="2727"/>
                </a:lnTo>
                <a:lnTo>
                  <a:pt x="1216" y="2754"/>
                </a:lnTo>
                <a:lnTo>
                  <a:pt x="1184" y="2779"/>
                </a:lnTo>
                <a:lnTo>
                  <a:pt x="1162" y="2790"/>
                </a:lnTo>
                <a:lnTo>
                  <a:pt x="1138" y="2798"/>
                </a:lnTo>
                <a:lnTo>
                  <a:pt x="1113" y="2800"/>
                </a:lnTo>
                <a:lnTo>
                  <a:pt x="916" y="2800"/>
                </a:lnTo>
                <a:lnTo>
                  <a:pt x="891" y="2798"/>
                </a:lnTo>
                <a:lnTo>
                  <a:pt x="867" y="2790"/>
                </a:lnTo>
                <a:lnTo>
                  <a:pt x="845" y="2779"/>
                </a:lnTo>
                <a:lnTo>
                  <a:pt x="813" y="2754"/>
                </a:lnTo>
                <a:lnTo>
                  <a:pt x="785" y="2727"/>
                </a:lnTo>
                <a:lnTo>
                  <a:pt x="762" y="2698"/>
                </a:lnTo>
                <a:lnTo>
                  <a:pt x="720" y="2681"/>
                </a:lnTo>
                <a:lnTo>
                  <a:pt x="684" y="2664"/>
                </a:lnTo>
                <a:lnTo>
                  <a:pt x="653" y="2646"/>
                </a:lnTo>
                <a:lnTo>
                  <a:pt x="628" y="2626"/>
                </a:lnTo>
                <a:lnTo>
                  <a:pt x="607" y="2606"/>
                </a:lnTo>
                <a:lnTo>
                  <a:pt x="590" y="2585"/>
                </a:lnTo>
                <a:lnTo>
                  <a:pt x="578" y="2566"/>
                </a:lnTo>
                <a:lnTo>
                  <a:pt x="567" y="2546"/>
                </a:lnTo>
                <a:lnTo>
                  <a:pt x="561" y="2527"/>
                </a:lnTo>
                <a:lnTo>
                  <a:pt x="556" y="2509"/>
                </a:lnTo>
                <a:lnTo>
                  <a:pt x="554" y="2494"/>
                </a:lnTo>
                <a:lnTo>
                  <a:pt x="552" y="2479"/>
                </a:lnTo>
                <a:lnTo>
                  <a:pt x="552" y="2479"/>
                </a:lnTo>
                <a:lnTo>
                  <a:pt x="552" y="2476"/>
                </a:lnTo>
                <a:lnTo>
                  <a:pt x="551" y="2466"/>
                </a:lnTo>
                <a:lnTo>
                  <a:pt x="550" y="2449"/>
                </a:lnTo>
                <a:lnTo>
                  <a:pt x="549" y="2429"/>
                </a:lnTo>
                <a:lnTo>
                  <a:pt x="548" y="2405"/>
                </a:lnTo>
                <a:lnTo>
                  <a:pt x="546" y="2378"/>
                </a:lnTo>
                <a:lnTo>
                  <a:pt x="545" y="2350"/>
                </a:lnTo>
                <a:lnTo>
                  <a:pt x="543" y="2322"/>
                </a:lnTo>
                <a:lnTo>
                  <a:pt x="542" y="2294"/>
                </a:lnTo>
                <a:lnTo>
                  <a:pt x="540" y="2267"/>
                </a:lnTo>
                <a:lnTo>
                  <a:pt x="539" y="2242"/>
                </a:lnTo>
                <a:lnTo>
                  <a:pt x="538" y="2221"/>
                </a:lnTo>
                <a:lnTo>
                  <a:pt x="495" y="2187"/>
                </a:lnTo>
                <a:lnTo>
                  <a:pt x="457" y="2150"/>
                </a:lnTo>
                <a:lnTo>
                  <a:pt x="425" y="2110"/>
                </a:lnTo>
                <a:lnTo>
                  <a:pt x="398" y="2068"/>
                </a:lnTo>
                <a:lnTo>
                  <a:pt x="376" y="2025"/>
                </a:lnTo>
                <a:lnTo>
                  <a:pt x="362" y="1980"/>
                </a:lnTo>
                <a:lnTo>
                  <a:pt x="352" y="1934"/>
                </a:lnTo>
                <a:lnTo>
                  <a:pt x="349" y="1888"/>
                </a:lnTo>
                <a:lnTo>
                  <a:pt x="347" y="1864"/>
                </a:lnTo>
                <a:lnTo>
                  <a:pt x="340" y="1839"/>
                </a:lnTo>
                <a:lnTo>
                  <a:pt x="329" y="1813"/>
                </a:lnTo>
                <a:lnTo>
                  <a:pt x="315" y="1785"/>
                </a:lnTo>
                <a:lnTo>
                  <a:pt x="296" y="1753"/>
                </a:lnTo>
                <a:lnTo>
                  <a:pt x="274" y="1719"/>
                </a:lnTo>
                <a:lnTo>
                  <a:pt x="248" y="1682"/>
                </a:lnTo>
                <a:lnTo>
                  <a:pt x="227" y="1650"/>
                </a:lnTo>
                <a:lnTo>
                  <a:pt x="205" y="1617"/>
                </a:lnTo>
                <a:lnTo>
                  <a:pt x="182" y="1583"/>
                </a:lnTo>
                <a:lnTo>
                  <a:pt x="160" y="1546"/>
                </a:lnTo>
                <a:lnTo>
                  <a:pt x="138" y="1508"/>
                </a:lnTo>
                <a:lnTo>
                  <a:pt x="116" y="1466"/>
                </a:lnTo>
                <a:lnTo>
                  <a:pt x="95" y="1424"/>
                </a:lnTo>
                <a:lnTo>
                  <a:pt x="76" y="1378"/>
                </a:lnTo>
                <a:lnTo>
                  <a:pt x="57" y="1329"/>
                </a:lnTo>
                <a:lnTo>
                  <a:pt x="41" y="1278"/>
                </a:lnTo>
                <a:lnTo>
                  <a:pt x="28" y="1224"/>
                </a:lnTo>
                <a:lnTo>
                  <a:pt x="16" y="1166"/>
                </a:lnTo>
                <a:lnTo>
                  <a:pt x="8" y="1105"/>
                </a:lnTo>
                <a:lnTo>
                  <a:pt x="2" y="1041"/>
                </a:lnTo>
                <a:lnTo>
                  <a:pt x="0" y="973"/>
                </a:lnTo>
                <a:lnTo>
                  <a:pt x="4" y="893"/>
                </a:lnTo>
                <a:lnTo>
                  <a:pt x="14" y="815"/>
                </a:lnTo>
                <a:lnTo>
                  <a:pt x="30" y="739"/>
                </a:lnTo>
                <a:lnTo>
                  <a:pt x="53" y="667"/>
                </a:lnTo>
                <a:lnTo>
                  <a:pt x="80" y="595"/>
                </a:lnTo>
                <a:lnTo>
                  <a:pt x="114" y="526"/>
                </a:lnTo>
                <a:lnTo>
                  <a:pt x="152" y="461"/>
                </a:lnTo>
                <a:lnTo>
                  <a:pt x="196" y="399"/>
                </a:lnTo>
                <a:lnTo>
                  <a:pt x="246" y="340"/>
                </a:lnTo>
                <a:lnTo>
                  <a:pt x="298" y="286"/>
                </a:lnTo>
                <a:lnTo>
                  <a:pt x="356" y="235"/>
                </a:lnTo>
                <a:lnTo>
                  <a:pt x="416" y="188"/>
                </a:lnTo>
                <a:lnTo>
                  <a:pt x="481" y="147"/>
                </a:lnTo>
                <a:lnTo>
                  <a:pt x="549" y="109"/>
                </a:lnTo>
                <a:lnTo>
                  <a:pt x="621" y="77"/>
                </a:lnTo>
                <a:lnTo>
                  <a:pt x="695" y="50"/>
                </a:lnTo>
                <a:lnTo>
                  <a:pt x="771" y="29"/>
                </a:lnTo>
                <a:lnTo>
                  <a:pt x="850" y="13"/>
                </a:lnTo>
                <a:lnTo>
                  <a:pt x="932" y="3"/>
                </a:lnTo>
                <a:lnTo>
                  <a:pt x="101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0718" y="4578326"/>
            <a:ext cx="569683" cy="497063"/>
            <a:chOff x="8456613" y="3160713"/>
            <a:chExt cx="1282700" cy="1119188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12276" y="3321051"/>
              <a:ext cx="174625" cy="358775"/>
            </a:xfrm>
            <a:custGeom>
              <a:avLst/>
              <a:gdLst>
                <a:gd name="T0" fmla="*/ 319 w 554"/>
                <a:gd name="T1" fmla="*/ 4 h 1132"/>
                <a:gd name="T2" fmla="*/ 346 w 554"/>
                <a:gd name="T3" fmla="*/ 44 h 1132"/>
                <a:gd name="T4" fmla="*/ 348 w 554"/>
                <a:gd name="T5" fmla="*/ 130 h 1132"/>
                <a:gd name="T6" fmla="*/ 352 w 554"/>
                <a:gd name="T7" fmla="*/ 133 h 1132"/>
                <a:gd name="T8" fmla="*/ 366 w 554"/>
                <a:gd name="T9" fmla="*/ 136 h 1132"/>
                <a:gd name="T10" fmla="*/ 419 w 554"/>
                <a:gd name="T11" fmla="*/ 147 h 1132"/>
                <a:gd name="T12" fmla="*/ 481 w 554"/>
                <a:gd name="T13" fmla="*/ 164 h 1132"/>
                <a:gd name="T14" fmla="*/ 517 w 554"/>
                <a:gd name="T15" fmla="*/ 188 h 1132"/>
                <a:gd name="T16" fmla="*/ 496 w 554"/>
                <a:gd name="T17" fmla="*/ 272 h 1132"/>
                <a:gd name="T18" fmla="*/ 469 w 554"/>
                <a:gd name="T19" fmla="*/ 297 h 1132"/>
                <a:gd name="T20" fmla="*/ 436 w 554"/>
                <a:gd name="T21" fmla="*/ 294 h 1132"/>
                <a:gd name="T22" fmla="*/ 412 w 554"/>
                <a:gd name="T23" fmla="*/ 283 h 1132"/>
                <a:gd name="T24" fmla="*/ 350 w 554"/>
                <a:gd name="T25" fmla="*/ 267 h 1132"/>
                <a:gd name="T26" fmla="*/ 266 w 554"/>
                <a:gd name="T27" fmla="*/ 263 h 1132"/>
                <a:gd name="T28" fmla="*/ 206 w 554"/>
                <a:gd name="T29" fmla="*/ 286 h 1132"/>
                <a:gd name="T30" fmla="*/ 178 w 554"/>
                <a:gd name="T31" fmla="*/ 324 h 1132"/>
                <a:gd name="T32" fmla="*/ 174 w 554"/>
                <a:gd name="T33" fmla="*/ 369 h 1132"/>
                <a:gd name="T34" fmla="*/ 197 w 554"/>
                <a:gd name="T35" fmla="*/ 414 h 1132"/>
                <a:gd name="T36" fmla="*/ 260 w 554"/>
                <a:gd name="T37" fmla="*/ 454 h 1132"/>
                <a:gd name="T38" fmla="*/ 377 w 554"/>
                <a:gd name="T39" fmla="*/ 505 h 1132"/>
                <a:gd name="T40" fmla="*/ 488 w 554"/>
                <a:gd name="T41" fmla="*/ 579 h 1132"/>
                <a:gd name="T42" fmla="*/ 544 w 554"/>
                <a:gd name="T43" fmla="*/ 672 h 1132"/>
                <a:gd name="T44" fmla="*/ 551 w 554"/>
                <a:gd name="T45" fmla="*/ 785 h 1132"/>
                <a:gd name="T46" fmla="*/ 510 w 554"/>
                <a:gd name="T47" fmla="*/ 887 h 1132"/>
                <a:gd name="T48" fmla="*/ 424 w 554"/>
                <a:gd name="T49" fmla="*/ 960 h 1132"/>
                <a:gd name="T50" fmla="*/ 344 w 554"/>
                <a:gd name="T51" fmla="*/ 989 h 1132"/>
                <a:gd name="T52" fmla="*/ 339 w 554"/>
                <a:gd name="T53" fmla="*/ 992 h 1132"/>
                <a:gd name="T54" fmla="*/ 338 w 554"/>
                <a:gd name="T55" fmla="*/ 1088 h 1132"/>
                <a:gd name="T56" fmla="*/ 310 w 554"/>
                <a:gd name="T57" fmla="*/ 1129 h 1132"/>
                <a:gd name="T58" fmla="*/ 234 w 554"/>
                <a:gd name="T59" fmla="*/ 1129 h 1132"/>
                <a:gd name="T60" fmla="*/ 206 w 554"/>
                <a:gd name="T61" fmla="*/ 1088 h 1132"/>
                <a:gd name="T62" fmla="*/ 205 w 554"/>
                <a:gd name="T63" fmla="*/ 997 h 1132"/>
                <a:gd name="T64" fmla="*/ 199 w 554"/>
                <a:gd name="T65" fmla="*/ 994 h 1132"/>
                <a:gd name="T66" fmla="*/ 180 w 554"/>
                <a:gd name="T67" fmla="*/ 991 h 1132"/>
                <a:gd name="T68" fmla="*/ 117 w 554"/>
                <a:gd name="T69" fmla="*/ 978 h 1132"/>
                <a:gd name="T70" fmla="*/ 42 w 554"/>
                <a:gd name="T71" fmla="*/ 954 h 1132"/>
                <a:gd name="T72" fmla="*/ 3 w 554"/>
                <a:gd name="T73" fmla="*/ 926 h 1132"/>
                <a:gd name="T74" fmla="*/ 24 w 554"/>
                <a:gd name="T75" fmla="*/ 842 h 1132"/>
                <a:gd name="T76" fmla="*/ 51 w 554"/>
                <a:gd name="T77" fmla="*/ 816 h 1132"/>
                <a:gd name="T78" fmla="*/ 76 w 554"/>
                <a:gd name="T79" fmla="*/ 816 h 1132"/>
                <a:gd name="T80" fmla="*/ 93 w 554"/>
                <a:gd name="T81" fmla="*/ 823 h 1132"/>
                <a:gd name="T82" fmla="*/ 140 w 554"/>
                <a:gd name="T83" fmla="*/ 841 h 1132"/>
                <a:gd name="T84" fmla="*/ 205 w 554"/>
                <a:gd name="T85" fmla="*/ 859 h 1132"/>
                <a:gd name="T86" fmla="*/ 283 w 554"/>
                <a:gd name="T87" fmla="*/ 861 h 1132"/>
                <a:gd name="T88" fmla="*/ 360 w 554"/>
                <a:gd name="T89" fmla="*/ 825 h 1132"/>
                <a:gd name="T90" fmla="*/ 390 w 554"/>
                <a:gd name="T91" fmla="*/ 756 h 1132"/>
                <a:gd name="T92" fmla="*/ 365 w 554"/>
                <a:gd name="T93" fmla="*/ 690 h 1132"/>
                <a:gd name="T94" fmla="*/ 288 w 554"/>
                <a:gd name="T95" fmla="*/ 636 h 1132"/>
                <a:gd name="T96" fmla="*/ 183 w 554"/>
                <a:gd name="T97" fmla="*/ 591 h 1132"/>
                <a:gd name="T98" fmla="*/ 95 w 554"/>
                <a:gd name="T99" fmla="*/ 540 h 1132"/>
                <a:gd name="T100" fmla="*/ 32 w 554"/>
                <a:gd name="T101" fmla="*/ 467 h 1132"/>
                <a:gd name="T102" fmla="*/ 9 w 554"/>
                <a:gd name="T103" fmla="*/ 369 h 1132"/>
                <a:gd name="T104" fmla="*/ 33 w 554"/>
                <a:gd name="T105" fmla="*/ 267 h 1132"/>
                <a:gd name="T106" fmla="*/ 101 w 554"/>
                <a:gd name="T107" fmla="*/ 187 h 1132"/>
                <a:gd name="T108" fmla="*/ 206 w 554"/>
                <a:gd name="T109" fmla="*/ 139 h 1132"/>
                <a:gd name="T110" fmla="*/ 212 w 554"/>
                <a:gd name="T111" fmla="*/ 137 h 1132"/>
                <a:gd name="T112" fmla="*/ 216 w 554"/>
                <a:gd name="T113" fmla="*/ 130 h 1132"/>
                <a:gd name="T114" fmla="*/ 229 w 554"/>
                <a:gd name="T115" fmla="*/ 12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" h="1132">
                  <a:moveTo>
                    <a:pt x="261" y="0"/>
                  </a:moveTo>
                  <a:lnTo>
                    <a:pt x="300" y="0"/>
                  </a:lnTo>
                  <a:lnTo>
                    <a:pt x="319" y="4"/>
                  </a:lnTo>
                  <a:lnTo>
                    <a:pt x="333" y="12"/>
                  </a:lnTo>
                  <a:lnTo>
                    <a:pt x="343" y="27"/>
                  </a:lnTo>
                  <a:lnTo>
                    <a:pt x="346" y="44"/>
                  </a:lnTo>
                  <a:lnTo>
                    <a:pt x="347" y="125"/>
                  </a:lnTo>
                  <a:lnTo>
                    <a:pt x="347" y="128"/>
                  </a:lnTo>
                  <a:lnTo>
                    <a:pt x="348" y="130"/>
                  </a:lnTo>
                  <a:lnTo>
                    <a:pt x="349" y="131"/>
                  </a:lnTo>
                  <a:lnTo>
                    <a:pt x="350" y="132"/>
                  </a:lnTo>
                  <a:lnTo>
                    <a:pt x="352" y="133"/>
                  </a:lnTo>
                  <a:lnTo>
                    <a:pt x="353" y="133"/>
                  </a:lnTo>
                  <a:lnTo>
                    <a:pt x="357" y="133"/>
                  </a:lnTo>
                  <a:lnTo>
                    <a:pt x="366" y="136"/>
                  </a:lnTo>
                  <a:lnTo>
                    <a:pt x="381" y="138"/>
                  </a:lnTo>
                  <a:lnTo>
                    <a:pt x="398" y="142"/>
                  </a:lnTo>
                  <a:lnTo>
                    <a:pt x="419" y="147"/>
                  </a:lnTo>
                  <a:lnTo>
                    <a:pt x="440" y="152"/>
                  </a:lnTo>
                  <a:lnTo>
                    <a:pt x="462" y="158"/>
                  </a:lnTo>
                  <a:lnTo>
                    <a:pt x="481" y="164"/>
                  </a:lnTo>
                  <a:lnTo>
                    <a:pt x="500" y="171"/>
                  </a:lnTo>
                  <a:lnTo>
                    <a:pt x="510" y="177"/>
                  </a:lnTo>
                  <a:lnTo>
                    <a:pt x="517" y="188"/>
                  </a:lnTo>
                  <a:lnTo>
                    <a:pt x="521" y="201"/>
                  </a:lnTo>
                  <a:lnTo>
                    <a:pt x="518" y="215"/>
                  </a:lnTo>
                  <a:lnTo>
                    <a:pt x="496" y="272"/>
                  </a:lnTo>
                  <a:lnTo>
                    <a:pt x="490" y="283"/>
                  </a:lnTo>
                  <a:lnTo>
                    <a:pt x="480" y="291"/>
                  </a:lnTo>
                  <a:lnTo>
                    <a:pt x="469" y="297"/>
                  </a:lnTo>
                  <a:lnTo>
                    <a:pt x="457" y="298"/>
                  </a:lnTo>
                  <a:lnTo>
                    <a:pt x="446" y="297"/>
                  </a:lnTo>
                  <a:lnTo>
                    <a:pt x="436" y="294"/>
                  </a:lnTo>
                  <a:lnTo>
                    <a:pt x="434" y="292"/>
                  </a:lnTo>
                  <a:lnTo>
                    <a:pt x="425" y="289"/>
                  </a:lnTo>
                  <a:lnTo>
                    <a:pt x="412" y="283"/>
                  </a:lnTo>
                  <a:lnTo>
                    <a:pt x="395" y="278"/>
                  </a:lnTo>
                  <a:lnTo>
                    <a:pt x="374" y="272"/>
                  </a:lnTo>
                  <a:lnTo>
                    <a:pt x="350" y="267"/>
                  </a:lnTo>
                  <a:lnTo>
                    <a:pt x="324" y="263"/>
                  </a:lnTo>
                  <a:lnTo>
                    <a:pt x="294" y="262"/>
                  </a:lnTo>
                  <a:lnTo>
                    <a:pt x="266" y="263"/>
                  </a:lnTo>
                  <a:lnTo>
                    <a:pt x="243" y="268"/>
                  </a:lnTo>
                  <a:lnTo>
                    <a:pt x="223" y="276"/>
                  </a:lnTo>
                  <a:lnTo>
                    <a:pt x="206" y="286"/>
                  </a:lnTo>
                  <a:lnTo>
                    <a:pt x="194" y="297"/>
                  </a:lnTo>
                  <a:lnTo>
                    <a:pt x="184" y="311"/>
                  </a:lnTo>
                  <a:lnTo>
                    <a:pt x="178" y="324"/>
                  </a:lnTo>
                  <a:lnTo>
                    <a:pt x="173" y="339"/>
                  </a:lnTo>
                  <a:lnTo>
                    <a:pt x="172" y="354"/>
                  </a:lnTo>
                  <a:lnTo>
                    <a:pt x="174" y="369"/>
                  </a:lnTo>
                  <a:lnTo>
                    <a:pt x="178" y="385"/>
                  </a:lnTo>
                  <a:lnTo>
                    <a:pt x="185" y="400"/>
                  </a:lnTo>
                  <a:lnTo>
                    <a:pt x="197" y="414"/>
                  </a:lnTo>
                  <a:lnTo>
                    <a:pt x="213" y="427"/>
                  </a:lnTo>
                  <a:lnTo>
                    <a:pt x="234" y="440"/>
                  </a:lnTo>
                  <a:lnTo>
                    <a:pt x="260" y="454"/>
                  </a:lnTo>
                  <a:lnTo>
                    <a:pt x="290" y="469"/>
                  </a:lnTo>
                  <a:lnTo>
                    <a:pt x="328" y="483"/>
                  </a:lnTo>
                  <a:lnTo>
                    <a:pt x="377" y="505"/>
                  </a:lnTo>
                  <a:lnTo>
                    <a:pt x="420" y="529"/>
                  </a:lnTo>
                  <a:lnTo>
                    <a:pt x="457" y="553"/>
                  </a:lnTo>
                  <a:lnTo>
                    <a:pt x="488" y="579"/>
                  </a:lnTo>
                  <a:lnTo>
                    <a:pt x="512" y="608"/>
                  </a:lnTo>
                  <a:lnTo>
                    <a:pt x="530" y="639"/>
                  </a:lnTo>
                  <a:lnTo>
                    <a:pt x="544" y="672"/>
                  </a:lnTo>
                  <a:lnTo>
                    <a:pt x="551" y="707"/>
                  </a:lnTo>
                  <a:lnTo>
                    <a:pt x="554" y="746"/>
                  </a:lnTo>
                  <a:lnTo>
                    <a:pt x="551" y="785"/>
                  </a:lnTo>
                  <a:lnTo>
                    <a:pt x="543" y="822"/>
                  </a:lnTo>
                  <a:lnTo>
                    <a:pt x="529" y="855"/>
                  </a:lnTo>
                  <a:lnTo>
                    <a:pt x="510" y="887"/>
                  </a:lnTo>
                  <a:lnTo>
                    <a:pt x="485" y="915"/>
                  </a:lnTo>
                  <a:lnTo>
                    <a:pt x="457" y="940"/>
                  </a:lnTo>
                  <a:lnTo>
                    <a:pt x="424" y="960"/>
                  </a:lnTo>
                  <a:lnTo>
                    <a:pt x="386" y="976"/>
                  </a:lnTo>
                  <a:lnTo>
                    <a:pt x="346" y="989"/>
                  </a:lnTo>
                  <a:lnTo>
                    <a:pt x="344" y="989"/>
                  </a:lnTo>
                  <a:lnTo>
                    <a:pt x="343" y="990"/>
                  </a:lnTo>
                  <a:lnTo>
                    <a:pt x="341" y="991"/>
                  </a:lnTo>
                  <a:lnTo>
                    <a:pt x="339" y="992"/>
                  </a:lnTo>
                  <a:lnTo>
                    <a:pt x="338" y="995"/>
                  </a:lnTo>
                  <a:lnTo>
                    <a:pt x="338" y="998"/>
                  </a:lnTo>
                  <a:lnTo>
                    <a:pt x="338" y="1088"/>
                  </a:lnTo>
                  <a:lnTo>
                    <a:pt x="335" y="1105"/>
                  </a:lnTo>
                  <a:lnTo>
                    <a:pt x="325" y="1120"/>
                  </a:lnTo>
                  <a:lnTo>
                    <a:pt x="310" y="1129"/>
                  </a:lnTo>
                  <a:lnTo>
                    <a:pt x="293" y="1132"/>
                  </a:lnTo>
                  <a:lnTo>
                    <a:pt x="251" y="1132"/>
                  </a:lnTo>
                  <a:lnTo>
                    <a:pt x="234" y="1129"/>
                  </a:lnTo>
                  <a:lnTo>
                    <a:pt x="219" y="1120"/>
                  </a:lnTo>
                  <a:lnTo>
                    <a:pt x="210" y="1105"/>
                  </a:lnTo>
                  <a:lnTo>
                    <a:pt x="206" y="1088"/>
                  </a:lnTo>
                  <a:lnTo>
                    <a:pt x="206" y="1003"/>
                  </a:lnTo>
                  <a:lnTo>
                    <a:pt x="206" y="1000"/>
                  </a:lnTo>
                  <a:lnTo>
                    <a:pt x="205" y="997"/>
                  </a:lnTo>
                  <a:lnTo>
                    <a:pt x="202" y="996"/>
                  </a:lnTo>
                  <a:lnTo>
                    <a:pt x="201" y="995"/>
                  </a:lnTo>
                  <a:lnTo>
                    <a:pt x="199" y="994"/>
                  </a:lnTo>
                  <a:lnTo>
                    <a:pt x="197" y="994"/>
                  </a:lnTo>
                  <a:lnTo>
                    <a:pt x="193" y="994"/>
                  </a:lnTo>
                  <a:lnTo>
                    <a:pt x="180" y="991"/>
                  </a:lnTo>
                  <a:lnTo>
                    <a:pt x="163" y="987"/>
                  </a:lnTo>
                  <a:lnTo>
                    <a:pt x="141" y="983"/>
                  </a:lnTo>
                  <a:lnTo>
                    <a:pt x="117" y="978"/>
                  </a:lnTo>
                  <a:lnTo>
                    <a:pt x="92" y="970"/>
                  </a:lnTo>
                  <a:lnTo>
                    <a:pt x="66" y="963"/>
                  </a:lnTo>
                  <a:lnTo>
                    <a:pt x="42" y="954"/>
                  </a:lnTo>
                  <a:lnTo>
                    <a:pt x="21" y="945"/>
                  </a:lnTo>
                  <a:lnTo>
                    <a:pt x="11" y="937"/>
                  </a:lnTo>
                  <a:lnTo>
                    <a:pt x="3" y="926"/>
                  </a:lnTo>
                  <a:lnTo>
                    <a:pt x="0" y="914"/>
                  </a:lnTo>
                  <a:lnTo>
                    <a:pt x="3" y="899"/>
                  </a:lnTo>
                  <a:lnTo>
                    <a:pt x="24" y="842"/>
                  </a:lnTo>
                  <a:lnTo>
                    <a:pt x="30" y="831"/>
                  </a:lnTo>
                  <a:lnTo>
                    <a:pt x="40" y="822"/>
                  </a:lnTo>
                  <a:lnTo>
                    <a:pt x="51" y="816"/>
                  </a:lnTo>
                  <a:lnTo>
                    <a:pt x="64" y="814"/>
                  </a:lnTo>
                  <a:lnTo>
                    <a:pt x="70" y="815"/>
                  </a:lnTo>
                  <a:lnTo>
                    <a:pt x="76" y="816"/>
                  </a:lnTo>
                  <a:lnTo>
                    <a:pt x="82" y="819"/>
                  </a:lnTo>
                  <a:lnTo>
                    <a:pt x="86" y="820"/>
                  </a:lnTo>
                  <a:lnTo>
                    <a:pt x="93" y="823"/>
                  </a:lnTo>
                  <a:lnTo>
                    <a:pt x="106" y="828"/>
                  </a:lnTo>
                  <a:lnTo>
                    <a:pt x="122" y="834"/>
                  </a:lnTo>
                  <a:lnTo>
                    <a:pt x="140" y="841"/>
                  </a:lnTo>
                  <a:lnTo>
                    <a:pt x="161" y="848"/>
                  </a:lnTo>
                  <a:lnTo>
                    <a:pt x="183" y="854"/>
                  </a:lnTo>
                  <a:lnTo>
                    <a:pt x="205" y="859"/>
                  </a:lnTo>
                  <a:lnTo>
                    <a:pt x="228" y="863"/>
                  </a:lnTo>
                  <a:lnTo>
                    <a:pt x="249" y="864"/>
                  </a:lnTo>
                  <a:lnTo>
                    <a:pt x="283" y="861"/>
                  </a:lnTo>
                  <a:lnTo>
                    <a:pt x="314" y="853"/>
                  </a:lnTo>
                  <a:lnTo>
                    <a:pt x="339" y="841"/>
                  </a:lnTo>
                  <a:lnTo>
                    <a:pt x="360" y="825"/>
                  </a:lnTo>
                  <a:lnTo>
                    <a:pt x="376" y="805"/>
                  </a:lnTo>
                  <a:lnTo>
                    <a:pt x="386" y="782"/>
                  </a:lnTo>
                  <a:lnTo>
                    <a:pt x="390" y="756"/>
                  </a:lnTo>
                  <a:lnTo>
                    <a:pt x="387" y="732"/>
                  </a:lnTo>
                  <a:lnTo>
                    <a:pt x="379" y="711"/>
                  </a:lnTo>
                  <a:lnTo>
                    <a:pt x="365" y="690"/>
                  </a:lnTo>
                  <a:lnTo>
                    <a:pt x="347" y="672"/>
                  </a:lnTo>
                  <a:lnTo>
                    <a:pt x="321" y="653"/>
                  </a:lnTo>
                  <a:lnTo>
                    <a:pt x="288" y="636"/>
                  </a:lnTo>
                  <a:lnTo>
                    <a:pt x="249" y="619"/>
                  </a:lnTo>
                  <a:lnTo>
                    <a:pt x="216" y="606"/>
                  </a:lnTo>
                  <a:lnTo>
                    <a:pt x="183" y="591"/>
                  </a:lnTo>
                  <a:lnTo>
                    <a:pt x="151" y="575"/>
                  </a:lnTo>
                  <a:lnTo>
                    <a:pt x="122" y="558"/>
                  </a:lnTo>
                  <a:lnTo>
                    <a:pt x="95" y="540"/>
                  </a:lnTo>
                  <a:lnTo>
                    <a:pt x="70" y="518"/>
                  </a:lnTo>
                  <a:lnTo>
                    <a:pt x="49" y="494"/>
                  </a:lnTo>
                  <a:lnTo>
                    <a:pt x="32" y="467"/>
                  </a:lnTo>
                  <a:lnTo>
                    <a:pt x="20" y="438"/>
                  </a:lnTo>
                  <a:lnTo>
                    <a:pt x="11" y="405"/>
                  </a:lnTo>
                  <a:lnTo>
                    <a:pt x="9" y="369"/>
                  </a:lnTo>
                  <a:lnTo>
                    <a:pt x="11" y="333"/>
                  </a:lnTo>
                  <a:lnTo>
                    <a:pt x="20" y="298"/>
                  </a:lnTo>
                  <a:lnTo>
                    <a:pt x="33" y="267"/>
                  </a:lnTo>
                  <a:lnTo>
                    <a:pt x="52" y="237"/>
                  </a:lnTo>
                  <a:lnTo>
                    <a:pt x="74" y="210"/>
                  </a:lnTo>
                  <a:lnTo>
                    <a:pt x="101" y="187"/>
                  </a:lnTo>
                  <a:lnTo>
                    <a:pt x="133" y="168"/>
                  </a:lnTo>
                  <a:lnTo>
                    <a:pt x="167" y="152"/>
                  </a:lnTo>
                  <a:lnTo>
                    <a:pt x="206" y="139"/>
                  </a:lnTo>
                  <a:lnTo>
                    <a:pt x="207" y="139"/>
                  </a:lnTo>
                  <a:lnTo>
                    <a:pt x="210" y="138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6" y="132"/>
                  </a:lnTo>
                  <a:lnTo>
                    <a:pt x="216" y="130"/>
                  </a:lnTo>
                  <a:lnTo>
                    <a:pt x="216" y="44"/>
                  </a:lnTo>
                  <a:lnTo>
                    <a:pt x="219" y="27"/>
                  </a:lnTo>
                  <a:lnTo>
                    <a:pt x="229" y="12"/>
                  </a:lnTo>
                  <a:lnTo>
                    <a:pt x="244" y="4"/>
                  </a:lnTo>
                  <a:lnTo>
                    <a:pt x="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9059863" y="3160713"/>
              <a:ext cx="679450" cy="677863"/>
            </a:xfrm>
            <a:custGeom>
              <a:avLst/>
              <a:gdLst>
                <a:gd name="T0" fmla="*/ 913 w 2136"/>
                <a:gd name="T1" fmla="*/ 263 h 2135"/>
                <a:gd name="T2" fmla="*/ 698 w 2136"/>
                <a:gd name="T3" fmla="*/ 337 h 2135"/>
                <a:gd name="T4" fmla="*/ 515 w 2136"/>
                <a:gd name="T5" fmla="*/ 463 h 2135"/>
                <a:gd name="T6" fmla="*/ 373 w 2136"/>
                <a:gd name="T7" fmla="*/ 633 h 2135"/>
                <a:gd name="T8" fmla="*/ 281 w 2136"/>
                <a:gd name="T9" fmla="*/ 837 h 2135"/>
                <a:gd name="T10" fmla="*/ 248 w 2136"/>
                <a:gd name="T11" fmla="*/ 1068 h 2135"/>
                <a:gd name="T12" fmla="*/ 281 w 2136"/>
                <a:gd name="T13" fmla="*/ 1299 h 2135"/>
                <a:gd name="T14" fmla="*/ 373 w 2136"/>
                <a:gd name="T15" fmla="*/ 1503 h 2135"/>
                <a:gd name="T16" fmla="*/ 515 w 2136"/>
                <a:gd name="T17" fmla="*/ 1673 h 2135"/>
                <a:gd name="T18" fmla="*/ 698 w 2136"/>
                <a:gd name="T19" fmla="*/ 1800 h 2135"/>
                <a:gd name="T20" fmla="*/ 913 w 2136"/>
                <a:gd name="T21" fmla="*/ 1872 h 2135"/>
                <a:gd name="T22" fmla="*/ 1148 w 2136"/>
                <a:gd name="T23" fmla="*/ 1883 h 2135"/>
                <a:gd name="T24" fmla="*/ 1370 w 2136"/>
                <a:gd name="T25" fmla="*/ 1831 h 2135"/>
                <a:gd name="T26" fmla="*/ 1564 w 2136"/>
                <a:gd name="T27" fmla="*/ 1721 h 2135"/>
                <a:gd name="T28" fmla="*/ 1721 w 2136"/>
                <a:gd name="T29" fmla="*/ 1564 h 2135"/>
                <a:gd name="T30" fmla="*/ 1831 w 2136"/>
                <a:gd name="T31" fmla="*/ 1369 h 2135"/>
                <a:gd name="T32" fmla="*/ 1885 w 2136"/>
                <a:gd name="T33" fmla="*/ 1147 h 2135"/>
                <a:gd name="T34" fmla="*/ 1874 w 2136"/>
                <a:gd name="T35" fmla="*/ 912 h 2135"/>
                <a:gd name="T36" fmla="*/ 1800 w 2136"/>
                <a:gd name="T37" fmla="*/ 698 h 2135"/>
                <a:gd name="T38" fmla="*/ 1674 w 2136"/>
                <a:gd name="T39" fmla="*/ 515 h 2135"/>
                <a:gd name="T40" fmla="*/ 1504 w 2136"/>
                <a:gd name="T41" fmla="*/ 373 h 2135"/>
                <a:gd name="T42" fmla="*/ 1298 w 2136"/>
                <a:gd name="T43" fmla="*/ 280 h 2135"/>
                <a:gd name="T44" fmla="*/ 1068 w 2136"/>
                <a:gd name="T45" fmla="*/ 249 h 2135"/>
                <a:gd name="T46" fmla="*/ 1241 w 2136"/>
                <a:gd name="T47" fmla="*/ 15 h 2135"/>
                <a:gd name="T48" fmla="*/ 1483 w 2136"/>
                <a:gd name="T49" fmla="*/ 85 h 2135"/>
                <a:gd name="T50" fmla="*/ 1698 w 2136"/>
                <a:gd name="T51" fmla="*/ 207 h 2135"/>
                <a:gd name="T52" fmla="*/ 1878 w 2136"/>
                <a:gd name="T53" fmla="*/ 373 h 2135"/>
                <a:gd name="T54" fmla="*/ 2017 w 2136"/>
                <a:gd name="T55" fmla="*/ 578 h 2135"/>
                <a:gd name="T56" fmla="*/ 2105 w 2136"/>
                <a:gd name="T57" fmla="*/ 811 h 2135"/>
                <a:gd name="T58" fmla="*/ 2136 w 2136"/>
                <a:gd name="T59" fmla="*/ 1068 h 2135"/>
                <a:gd name="T60" fmla="*/ 2105 w 2136"/>
                <a:gd name="T61" fmla="*/ 1324 h 2135"/>
                <a:gd name="T62" fmla="*/ 2017 w 2136"/>
                <a:gd name="T63" fmla="*/ 1558 h 2135"/>
                <a:gd name="T64" fmla="*/ 1878 w 2136"/>
                <a:gd name="T65" fmla="*/ 1762 h 2135"/>
                <a:gd name="T66" fmla="*/ 1698 w 2136"/>
                <a:gd name="T67" fmla="*/ 1929 h 2135"/>
                <a:gd name="T68" fmla="*/ 1483 w 2136"/>
                <a:gd name="T69" fmla="*/ 2051 h 2135"/>
                <a:gd name="T70" fmla="*/ 1241 w 2136"/>
                <a:gd name="T71" fmla="*/ 2121 h 2135"/>
                <a:gd name="T72" fmla="*/ 980 w 2136"/>
                <a:gd name="T73" fmla="*/ 2132 h 2135"/>
                <a:gd name="T74" fmla="*/ 730 w 2136"/>
                <a:gd name="T75" fmla="*/ 2080 h 2135"/>
                <a:gd name="T76" fmla="*/ 506 w 2136"/>
                <a:gd name="T77" fmla="*/ 1975 h 2135"/>
                <a:gd name="T78" fmla="*/ 313 w 2136"/>
                <a:gd name="T79" fmla="*/ 1822 h 2135"/>
                <a:gd name="T80" fmla="*/ 161 w 2136"/>
                <a:gd name="T81" fmla="*/ 1630 h 2135"/>
                <a:gd name="T82" fmla="*/ 54 w 2136"/>
                <a:gd name="T83" fmla="*/ 1405 h 2135"/>
                <a:gd name="T84" fmla="*/ 4 w 2136"/>
                <a:gd name="T85" fmla="*/ 1155 h 2135"/>
                <a:gd name="T86" fmla="*/ 14 w 2136"/>
                <a:gd name="T87" fmla="*/ 895 h 2135"/>
                <a:gd name="T88" fmla="*/ 84 w 2136"/>
                <a:gd name="T89" fmla="*/ 652 h 2135"/>
                <a:gd name="T90" fmla="*/ 206 w 2136"/>
                <a:gd name="T91" fmla="*/ 437 h 2135"/>
                <a:gd name="T92" fmla="*/ 373 w 2136"/>
                <a:gd name="T93" fmla="*/ 257 h 2135"/>
                <a:gd name="T94" fmla="*/ 577 w 2136"/>
                <a:gd name="T95" fmla="*/ 120 h 2135"/>
                <a:gd name="T96" fmla="*/ 811 w 2136"/>
                <a:gd name="T97" fmla="*/ 32 h 2135"/>
                <a:gd name="T98" fmla="*/ 1068 w 2136"/>
                <a:gd name="T99" fmla="*/ 0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36" h="2135">
                  <a:moveTo>
                    <a:pt x="1068" y="249"/>
                  </a:moveTo>
                  <a:lnTo>
                    <a:pt x="988" y="252"/>
                  </a:lnTo>
                  <a:lnTo>
                    <a:pt x="913" y="263"/>
                  </a:lnTo>
                  <a:lnTo>
                    <a:pt x="838" y="280"/>
                  </a:lnTo>
                  <a:lnTo>
                    <a:pt x="766" y="305"/>
                  </a:lnTo>
                  <a:lnTo>
                    <a:pt x="698" y="337"/>
                  </a:lnTo>
                  <a:lnTo>
                    <a:pt x="632" y="373"/>
                  </a:lnTo>
                  <a:lnTo>
                    <a:pt x="572" y="415"/>
                  </a:lnTo>
                  <a:lnTo>
                    <a:pt x="515" y="463"/>
                  </a:lnTo>
                  <a:lnTo>
                    <a:pt x="462" y="515"/>
                  </a:lnTo>
                  <a:lnTo>
                    <a:pt x="415" y="572"/>
                  </a:lnTo>
                  <a:lnTo>
                    <a:pt x="373" y="633"/>
                  </a:lnTo>
                  <a:lnTo>
                    <a:pt x="336" y="698"/>
                  </a:lnTo>
                  <a:lnTo>
                    <a:pt x="305" y="766"/>
                  </a:lnTo>
                  <a:lnTo>
                    <a:pt x="281" y="837"/>
                  </a:lnTo>
                  <a:lnTo>
                    <a:pt x="262" y="912"/>
                  </a:lnTo>
                  <a:lnTo>
                    <a:pt x="251" y="989"/>
                  </a:lnTo>
                  <a:lnTo>
                    <a:pt x="248" y="1068"/>
                  </a:lnTo>
                  <a:lnTo>
                    <a:pt x="251" y="1147"/>
                  </a:lnTo>
                  <a:lnTo>
                    <a:pt x="262" y="1224"/>
                  </a:lnTo>
                  <a:lnTo>
                    <a:pt x="281" y="1299"/>
                  </a:lnTo>
                  <a:lnTo>
                    <a:pt x="305" y="1369"/>
                  </a:lnTo>
                  <a:lnTo>
                    <a:pt x="336" y="1438"/>
                  </a:lnTo>
                  <a:lnTo>
                    <a:pt x="373" y="1503"/>
                  </a:lnTo>
                  <a:lnTo>
                    <a:pt x="415" y="1564"/>
                  </a:lnTo>
                  <a:lnTo>
                    <a:pt x="462" y="1620"/>
                  </a:lnTo>
                  <a:lnTo>
                    <a:pt x="515" y="1673"/>
                  </a:lnTo>
                  <a:lnTo>
                    <a:pt x="572" y="1721"/>
                  </a:lnTo>
                  <a:lnTo>
                    <a:pt x="632" y="1763"/>
                  </a:lnTo>
                  <a:lnTo>
                    <a:pt x="698" y="1800"/>
                  </a:lnTo>
                  <a:lnTo>
                    <a:pt x="766" y="1831"/>
                  </a:lnTo>
                  <a:lnTo>
                    <a:pt x="838" y="1855"/>
                  </a:lnTo>
                  <a:lnTo>
                    <a:pt x="913" y="1872"/>
                  </a:lnTo>
                  <a:lnTo>
                    <a:pt x="988" y="1883"/>
                  </a:lnTo>
                  <a:lnTo>
                    <a:pt x="1068" y="1888"/>
                  </a:lnTo>
                  <a:lnTo>
                    <a:pt x="1148" y="1883"/>
                  </a:lnTo>
                  <a:lnTo>
                    <a:pt x="1223" y="1872"/>
                  </a:lnTo>
                  <a:lnTo>
                    <a:pt x="1298" y="1855"/>
                  </a:lnTo>
                  <a:lnTo>
                    <a:pt x="1370" y="1831"/>
                  </a:lnTo>
                  <a:lnTo>
                    <a:pt x="1438" y="1800"/>
                  </a:lnTo>
                  <a:lnTo>
                    <a:pt x="1504" y="1763"/>
                  </a:lnTo>
                  <a:lnTo>
                    <a:pt x="1564" y="1721"/>
                  </a:lnTo>
                  <a:lnTo>
                    <a:pt x="1621" y="1673"/>
                  </a:lnTo>
                  <a:lnTo>
                    <a:pt x="1674" y="1620"/>
                  </a:lnTo>
                  <a:lnTo>
                    <a:pt x="1721" y="1564"/>
                  </a:lnTo>
                  <a:lnTo>
                    <a:pt x="1763" y="1503"/>
                  </a:lnTo>
                  <a:lnTo>
                    <a:pt x="1800" y="1438"/>
                  </a:lnTo>
                  <a:lnTo>
                    <a:pt x="1831" y="1369"/>
                  </a:lnTo>
                  <a:lnTo>
                    <a:pt x="1855" y="1299"/>
                  </a:lnTo>
                  <a:lnTo>
                    <a:pt x="1874" y="1224"/>
                  </a:lnTo>
                  <a:lnTo>
                    <a:pt x="1885" y="1147"/>
                  </a:lnTo>
                  <a:lnTo>
                    <a:pt x="1888" y="1068"/>
                  </a:lnTo>
                  <a:lnTo>
                    <a:pt x="1885" y="989"/>
                  </a:lnTo>
                  <a:lnTo>
                    <a:pt x="1874" y="912"/>
                  </a:lnTo>
                  <a:lnTo>
                    <a:pt x="1855" y="837"/>
                  </a:lnTo>
                  <a:lnTo>
                    <a:pt x="1831" y="766"/>
                  </a:lnTo>
                  <a:lnTo>
                    <a:pt x="1800" y="698"/>
                  </a:lnTo>
                  <a:lnTo>
                    <a:pt x="1763" y="633"/>
                  </a:lnTo>
                  <a:lnTo>
                    <a:pt x="1721" y="572"/>
                  </a:lnTo>
                  <a:lnTo>
                    <a:pt x="1674" y="515"/>
                  </a:lnTo>
                  <a:lnTo>
                    <a:pt x="1621" y="463"/>
                  </a:lnTo>
                  <a:lnTo>
                    <a:pt x="1564" y="415"/>
                  </a:lnTo>
                  <a:lnTo>
                    <a:pt x="1504" y="373"/>
                  </a:lnTo>
                  <a:lnTo>
                    <a:pt x="1438" y="337"/>
                  </a:lnTo>
                  <a:lnTo>
                    <a:pt x="1370" y="305"/>
                  </a:lnTo>
                  <a:lnTo>
                    <a:pt x="1298" y="280"/>
                  </a:lnTo>
                  <a:lnTo>
                    <a:pt x="1223" y="263"/>
                  </a:lnTo>
                  <a:lnTo>
                    <a:pt x="1148" y="252"/>
                  </a:lnTo>
                  <a:lnTo>
                    <a:pt x="1068" y="249"/>
                  </a:lnTo>
                  <a:close/>
                  <a:moveTo>
                    <a:pt x="1068" y="0"/>
                  </a:moveTo>
                  <a:lnTo>
                    <a:pt x="1156" y="4"/>
                  </a:lnTo>
                  <a:lnTo>
                    <a:pt x="1241" y="15"/>
                  </a:lnTo>
                  <a:lnTo>
                    <a:pt x="1325" y="32"/>
                  </a:lnTo>
                  <a:lnTo>
                    <a:pt x="1406" y="55"/>
                  </a:lnTo>
                  <a:lnTo>
                    <a:pt x="1483" y="85"/>
                  </a:lnTo>
                  <a:lnTo>
                    <a:pt x="1559" y="120"/>
                  </a:lnTo>
                  <a:lnTo>
                    <a:pt x="1630" y="161"/>
                  </a:lnTo>
                  <a:lnTo>
                    <a:pt x="1698" y="207"/>
                  </a:lnTo>
                  <a:lnTo>
                    <a:pt x="1763" y="257"/>
                  </a:lnTo>
                  <a:lnTo>
                    <a:pt x="1823" y="313"/>
                  </a:lnTo>
                  <a:lnTo>
                    <a:pt x="1878" y="373"/>
                  </a:lnTo>
                  <a:lnTo>
                    <a:pt x="1930" y="437"/>
                  </a:lnTo>
                  <a:lnTo>
                    <a:pt x="1975" y="506"/>
                  </a:lnTo>
                  <a:lnTo>
                    <a:pt x="2017" y="578"/>
                  </a:lnTo>
                  <a:lnTo>
                    <a:pt x="2052" y="652"/>
                  </a:lnTo>
                  <a:lnTo>
                    <a:pt x="2082" y="731"/>
                  </a:lnTo>
                  <a:lnTo>
                    <a:pt x="2105" y="811"/>
                  </a:lnTo>
                  <a:lnTo>
                    <a:pt x="2122" y="895"/>
                  </a:lnTo>
                  <a:lnTo>
                    <a:pt x="2132" y="980"/>
                  </a:lnTo>
                  <a:lnTo>
                    <a:pt x="2136" y="1068"/>
                  </a:lnTo>
                  <a:lnTo>
                    <a:pt x="2132" y="1155"/>
                  </a:lnTo>
                  <a:lnTo>
                    <a:pt x="2122" y="1241"/>
                  </a:lnTo>
                  <a:lnTo>
                    <a:pt x="2105" y="1324"/>
                  </a:lnTo>
                  <a:lnTo>
                    <a:pt x="2082" y="1405"/>
                  </a:lnTo>
                  <a:lnTo>
                    <a:pt x="2052" y="1483"/>
                  </a:lnTo>
                  <a:lnTo>
                    <a:pt x="2017" y="1558"/>
                  </a:lnTo>
                  <a:lnTo>
                    <a:pt x="1975" y="1630"/>
                  </a:lnTo>
                  <a:lnTo>
                    <a:pt x="1930" y="1699"/>
                  </a:lnTo>
                  <a:lnTo>
                    <a:pt x="1878" y="1762"/>
                  </a:lnTo>
                  <a:lnTo>
                    <a:pt x="1823" y="1822"/>
                  </a:lnTo>
                  <a:lnTo>
                    <a:pt x="1763" y="1879"/>
                  </a:lnTo>
                  <a:lnTo>
                    <a:pt x="1698" y="1929"/>
                  </a:lnTo>
                  <a:lnTo>
                    <a:pt x="1630" y="1975"/>
                  </a:lnTo>
                  <a:lnTo>
                    <a:pt x="1559" y="2016"/>
                  </a:lnTo>
                  <a:lnTo>
                    <a:pt x="1483" y="2051"/>
                  </a:lnTo>
                  <a:lnTo>
                    <a:pt x="1406" y="2080"/>
                  </a:lnTo>
                  <a:lnTo>
                    <a:pt x="1325" y="2104"/>
                  </a:lnTo>
                  <a:lnTo>
                    <a:pt x="1241" y="2121"/>
                  </a:lnTo>
                  <a:lnTo>
                    <a:pt x="1156" y="2132"/>
                  </a:lnTo>
                  <a:lnTo>
                    <a:pt x="1068" y="2135"/>
                  </a:lnTo>
                  <a:lnTo>
                    <a:pt x="980" y="2132"/>
                  </a:lnTo>
                  <a:lnTo>
                    <a:pt x="895" y="2121"/>
                  </a:lnTo>
                  <a:lnTo>
                    <a:pt x="811" y="2104"/>
                  </a:lnTo>
                  <a:lnTo>
                    <a:pt x="730" y="2080"/>
                  </a:lnTo>
                  <a:lnTo>
                    <a:pt x="653" y="2051"/>
                  </a:lnTo>
                  <a:lnTo>
                    <a:pt x="577" y="2016"/>
                  </a:lnTo>
                  <a:lnTo>
                    <a:pt x="506" y="1975"/>
                  </a:lnTo>
                  <a:lnTo>
                    <a:pt x="438" y="1929"/>
                  </a:lnTo>
                  <a:lnTo>
                    <a:pt x="373" y="1879"/>
                  </a:lnTo>
                  <a:lnTo>
                    <a:pt x="313" y="1822"/>
                  </a:lnTo>
                  <a:lnTo>
                    <a:pt x="258" y="1762"/>
                  </a:lnTo>
                  <a:lnTo>
                    <a:pt x="206" y="1699"/>
                  </a:lnTo>
                  <a:lnTo>
                    <a:pt x="161" y="1630"/>
                  </a:lnTo>
                  <a:lnTo>
                    <a:pt x="119" y="1558"/>
                  </a:lnTo>
                  <a:lnTo>
                    <a:pt x="84" y="1483"/>
                  </a:lnTo>
                  <a:lnTo>
                    <a:pt x="54" y="1405"/>
                  </a:lnTo>
                  <a:lnTo>
                    <a:pt x="31" y="1324"/>
                  </a:lnTo>
                  <a:lnTo>
                    <a:pt x="14" y="1241"/>
                  </a:lnTo>
                  <a:lnTo>
                    <a:pt x="4" y="1155"/>
                  </a:lnTo>
                  <a:lnTo>
                    <a:pt x="0" y="1068"/>
                  </a:lnTo>
                  <a:lnTo>
                    <a:pt x="4" y="980"/>
                  </a:lnTo>
                  <a:lnTo>
                    <a:pt x="14" y="895"/>
                  </a:lnTo>
                  <a:lnTo>
                    <a:pt x="31" y="811"/>
                  </a:lnTo>
                  <a:lnTo>
                    <a:pt x="54" y="731"/>
                  </a:lnTo>
                  <a:lnTo>
                    <a:pt x="84" y="652"/>
                  </a:lnTo>
                  <a:lnTo>
                    <a:pt x="119" y="578"/>
                  </a:lnTo>
                  <a:lnTo>
                    <a:pt x="161" y="506"/>
                  </a:lnTo>
                  <a:lnTo>
                    <a:pt x="206" y="437"/>
                  </a:lnTo>
                  <a:lnTo>
                    <a:pt x="258" y="373"/>
                  </a:lnTo>
                  <a:lnTo>
                    <a:pt x="313" y="313"/>
                  </a:lnTo>
                  <a:lnTo>
                    <a:pt x="373" y="257"/>
                  </a:lnTo>
                  <a:lnTo>
                    <a:pt x="438" y="207"/>
                  </a:lnTo>
                  <a:lnTo>
                    <a:pt x="506" y="161"/>
                  </a:lnTo>
                  <a:lnTo>
                    <a:pt x="577" y="120"/>
                  </a:lnTo>
                  <a:lnTo>
                    <a:pt x="653" y="85"/>
                  </a:lnTo>
                  <a:lnTo>
                    <a:pt x="730" y="55"/>
                  </a:lnTo>
                  <a:lnTo>
                    <a:pt x="811" y="32"/>
                  </a:lnTo>
                  <a:lnTo>
                    <a:pt x="895" y="15"/>
                  </a:lnTo>
                  <a:lnTo>
                    <a:pt x="980" y="4"/>
                  </a:lnTo>
                  <a:lnTo>
                    <a:pt x="10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809038" y="3871913"/>
              <a:ext cx="928688" cy="407988"/>
            </a:xfrm>
            <a:custGeom>
              <a:avLst/>
              <a:gdLst>
                <a:gd name="T0" fmla="*/ 926 w 2926"/>
                <a:gd name="T1" fmla="*/ 16 h 1287"/>
                <a:gd name="T2" fmla="*/ 1150 w 2926"/>
                <a:gd name="T3" fmla="*/ 66 h 1287"/>
                <a:gd name="T4" fmla="*/ 1391 w 2926"/>
                <a:gd name="T5" fmla="*/ 133 h 1287"/>
                <a:gd name="T6" fmla="*/ 1615 w 2926"/>
                <a:gd name="T7" fmla="*/ 204 h 1287"/>
                <a:gd name="T8" fmla="*/ 1788 w 2926"/>
                <a:gd name="T9" fmla="*/ 259 h 1287"/>
                <a:gd name="T10" fmla="*/ 1883 w 2926"/>
                <a:gd name="T11" fmla="*/ 288 h 1287"/>
                <a:gd name="T12" fmla="*/ 1942 w 2926"/>
                <a:gd name="T13" fmla="*/ 346 h 1287"/>
                <a:gd name="T14" fmla="*/ 1949 w 2926"/>
                <a:gd name="T15" fmla="*/ 432 h 1287"/>
                <a:gd name="T16" fmla="*/ 1892 w 2926"/>
                <a:gd name="T17" fmla="*/ 518 h 1287"/>
                <a:gd name="T18" fmla="*/ 1756 w 2926"/>
                <a:gd name="T19" fmla="*/ 570 h 1287"/>
                <a:gd name="T20" fmla="*/ 1577 w 2926"/>
                <a:gd name="T21" fmla="*/ 580 h 1287"/>
                <a:gd name="T22" fmla="*/ 1392 w 2926"/>
                <a:gd name="T23" fmla="*/ 562 h 1287"/>
                <a:gd name="T24" fmla="*/ 1227 w 2926"/>
                <a:gd name="T25" fmla="*/ 534 h 1287"/>
                <a:gd name="T26" fmla="*/ 1108 w 2926"/>
                <a:gd name="T27" fmla="*/ 513 h 1287"/>
                <a:gd name="T28" fmla="*/ 1063 w 2926"/>
                <a:gd name="T29" fmla="*/ 520 h 1287"/>
                <a:gd name="T30" fmla="*/ 1125 w 2926"/>
                <a:gd name="T31" fmla="*/ 595 h 1287"/>
                <a:gd name="T32" fmla="*/ 1283 w 2926"/>
                <a:gd name="T33" fmla="*/ 657 h 1287"/>
                <a:gd name="T34" fmla="*/ 1494 w 2926"/>
                <a:gd name="T35" fmla="*/ 699 h 1287"/>
                <a:gd name="T36" fmla="*/ 1714 w 2926"/>
                <a:gd name="T37" fmla="*/ 715 h 1287"/>
                <a:gd name="T38" fmla="*/ 1977 w 2926"/>
                <a:gd name="T39" fmla="*/ 684 h 1287"/>
                <a:gd name="T40" fmla="*/ 2425 w 2926"/>
                <a:gd name="T41" fmla="*/ 549 h 1287"/>
                <a:gd name="T42" fmla="*/ 2745 w 2926"/>
                <a:gd name="T43" fmla="*/ 400 h 1287"/>
                <a:gd name="T44" fmla="*/ 2860 w 2926"/>
                <a:gd name="T45" fmla="*/ 410 h 1287"/>
                <a:gd name="T46" fmla="*/ 2922 w 2926"/>
                <a:gd name="T47" fmla="*/ 501 h 1287"/>
                <a:gd name="T48" fmla="*/ 2894 w 2926"/>
                <a:gd name="T49" fmla="*/ 638 h 1287"/>
                <a:gd name="T50" fmla="*/ 2788 w 2926"/>
                <a:gd name="T51" fmla="*/ 751 h 1287"/>
                <a:gd name="T52" fmla="*/ 2641 w 2926"/>
                <a:gd name="T53" fmla="*/ 853 h 1287"/>
                <a:gd name="T54" fmla="*/ 2443 w 2926"/>
                <a:gd name="T55" fmla="*/ 977 h 1287"/>
                <a:gd name="T56" fmla="*/ 2222 w 2926"/>
                <a:gd name="T57" fmla="*/ 1100 h 1287"/>
                <a:gd name="T58" fmla="*/ 2012 w 2926"/>
                <a:gd name="T59" fmla="*/ 1205 h 1287"/>
                <a:gd name="T60" fmla="*/ 1841 w 2926"/>
                <a:gd name="T61" fmla="*/ 1274 h 1287"/>
                <a:gd name="T62" fmla="*/ 1723 w 2926"/>
                <a:gd name="T63" fmla="*/ 1287 h 1287"/>
                <a:gd name="T64" fmla="*/ 1526 w 2926"/>
                <a:gd name="T65" fmla="*/ 1270 h 1287"/>
                <a:gd name="T66" fmla="*/ 1267 w 2926"/>
                <a:gd name="T67" fmla="*/ 1236 h 1287"/>
                <a:gd name="T68" fmla="*/ 982 w 2926"/>
                <a:gd name="T69" fmla="*/ 1192 h 1287"/>
                <a:gd name="T70" fmla="*/ 708 w 2926"/>
                <a:gd name="T71" fmla="*/ 1145 h 1287"/>
                <a:gd name="T72" fmla="*/ 481 w 2926"/>
                <a:gd name="T73" fmla="*/ 1104 h 1287"/>
                <a:gd name="T74" fmla="*/ 338 w 2926"/>
                <a:gd name="T75" fmla="*/ 1077 h 1287"/>
                <a:gd name="T76" fmla="*/ 219 w 2926"/>
                <a:gd name="T77" fmla="*/ 1081 h 1287"/>
                <a:gd name="T78" fmla="*/ 96 w 2926"/>
                <a:gd name="T79" fmla="*/ 1151 h 1287"/>
                <a:gd name="T80" fmla="*/ 31 w 2926"/>
                <a:gd name="T81" fmla="*/ 1192 h 1287"/>
                <a:gd name="T82" fmla="*/ 6 w 2926"/>
                <a:gd name="T83" fmla="*/ 1170 h 1287"/>
                <a:gd name="T84" fmla="*/ 0 w 2926"/>
                <a:gd name="T85" fmla="*/ 1147 h 1287"/>
                <a:gd name="T86" fmla="*/ 20 w 2926"/>
                <a:gd name="T87" fmla="*/ 849 h 1287"/>
                <a:gd name="T88" fmla="*/ 42 w 2926"/>
                <a:gd name="T89" fmla="*/ 504 h 1287"/>
                <a:gd name="T90" fmla="*/ 61 w 2926"/>
                <a:gd name="T91" fmla="*/ 196 h 1287"/>
                <a:gd name="T92" fmla="*/ 82 w 2926"/>
                <a:gd name="T93" fmla="*/ 94 h 1287"/>
                <a:gd name="T94" fmla="*/ 140 w 2926"/>
                <a:gd name="T95" fmla="*/ 77 h 1287"/>
                <a:gd name="T96" fmla="*/ 294 w 2926"/>
                <a:gd name="T97" fmla="*/ 53 h 1287"/>
                <a:gd name="T98" fmla="*/ 512 w 2926"/>
                <a:gd name="T99" fmla="*/ 22 h 1287"/>
                <a:gd name="T100" fmla="*/ 714 w 2926"/>
                <a:gd name="T101" fmla="*/ 2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26" h="1287">
                  <a:moveTo>
                    <a:pt x="790" y="0"/>
                  </a:moveTo>
                  <a:lnTo>
                    <a:pt x="831" y="2"/>
                  </a:lnTo>
                  <a:lnTo>
                    <a:pt x="877" y="9"/>
                  </a:lnTo>
                  <a:lnTo>
                    <a:pt x="926" y="16"/>
                  </a:lnTo>
                  <a:lnTo>
                    <a:pt x="978" y="26"/>
                  </a:lnTo>
                  <a:lnTo>
                    <a:pt x="1033" y="38"/>
                  </a:lnTo>
                  <a:lnTo>
                    <a:pt x="1091" y="51"/>
                  </a:lnTo>
                  <a:lnTo>
                    <a:pt x="1150" y="66"/>
                  </a:lnTo>
                  <a:lnTo>
                    <a:pt x="1210" y="82"/>
                  </a:lnTo>
                  <a:lnTo>
                    <a:pt x="1271" y="99"/>
                  </a:lnTo>
                  <a:lnTo>
                    <a:pt x="1331" y="116"/>
                  </a:lnTo>
                  <a:lnTo>
                    <a:pt x="1391" y="133"/>
                  </a:lnTo>
                  <a:lnTo>
                    <a:pt x="1450" y="152"/>
                  </a:lnTo>
                  <a:lnTo>
                    <a:pt x="1507" y="170"/>
                  </a:lnTo>
                  <a:lnTo>
                    <a:pt x="1562" y="187"/>
                  </a:lnTo>
                  <a:lnTo>
                    <a:pt x="1615" y="204"/>
                  </a:lnTo>
                  <a:lnTo>
                    <a:pt x="1664" y="220"/>
                  </a:lnTo>
                  <a:lnTo>
                    <a:pt x="1709" y="235"/>
                  </a:lnTo>
                  <a:lnTo>
                    <a:pt x="1751" y="247"/>
                  </a:lnTo>
                  <a:lnTo>
                    <a:pt x="1788" y="259"/>
                  </a:lnTo>
                  <a:lnTo>
                    <a:pt x="1818" y="268"/>
                  </a:lnTo>
                  <a:lnTo>
                    <a:pt x="1844" y="275"/>
                  </a:lnTo>
                  <a:lnTo>
                    <a:pt x="1863" y="280"/>
                  </a:lnTo>
                  <a:lnTo>
                    <a:pt x="1883" y="288"/>
                  </a:lnTo>
                  <a:lnTo>
                    <a:pt x="1901" y="299"/>
                  </a:lnTo>
                  <a:lnTo>
                    <a:pt x="1917" y="312"/>
                  </a:lnTo>
                  <a:lnTo>
                    <a:pt x="1931" y="328"/>
                  </a:lnTo>
                  <a:lnTo>
                    <a:pt x="1942" y="346"/>
                  </a:lnTo>
                  <a:lnTo>
                    <a:pt x="1948" y="366"/>
                  </a:lnTo>
                  <a:lnTo>
                    <a:pt x="1953" y="388"/>
                  </a:lnTo>
                  <a:lnTo>
                    <a:pt x="1953" y="410"/>
                  </a:lnTo>
                  <a:lnTo>
                    <a:pt x="1949" y="432"/>
                  </a:lnTo>
                  <a:lnTo>
                    <a:pt x="1941" y="455"/>
                  </a:lnTo>
                  <a:lnTo>
                    <a:pt x="1930" y="477"/>
                  </a:lnTo>
                  <a:lnTo>
                    <a:pt x="1912" y="498"/>
                  </a:lnTo>
                  <a:lnTo>
                    <a:pt x="1892" y="518"/>
                  </a:lnTo>
                  <a:lnTo>
                    <a:pt x="1865" y="535"/>
                  </a:lnTo>
                  <a:lnTo>
                    <a:pt x="1833" y="549"/>
                  </a:lnTo>
                  <a:lnTo>
                    <a:pt x="1796" y="562"/>
                  </a:lnTo>
                  <a:lnTo>
                    <a:pt x="1756" y="570"/>
                  </a:lnTo>
                  <a:lnTo>
                    <a:pt x="1713" y="576"/>
                  </a:lnTo>
                  <a:lnTo>
                    <a:pt x="1669" y="580"/>
                  </a:lnTo>
                  <a:lnTo>
                    <a:pt x="1624" y="581"/>
                  </a:lnTo>
                  <a:lnTo>
                    <a:pt x="1577" y="580"/>
                  </a:lnTo>
                  <a:lnTo>
                    <a:pt x="1530" y="578"/>
                  </a:lnTo>
                  <a:lnTo>
                    <a:pt x="1483" y="574"/>
                  </a:lnTo>
                  <a:lnTo>
                    <a:pt x="1437" y="568"/>
                  </a:lnTo>
                  <a:lnTo>
                    <a:pt x="1392" y="562"/>
                  </a:lnTo>
                  <a:lnTo>
                    <a:pt x="1347" y="554"/>
                  </a:lnTo>
                  <a:lnTo>
                    <a:pt x="1305" y="547"/>
                  </a:lnTo>
                  <a:lnTo>
                    <a:pt x="1265" y="540"/>
                  </a:lnTo>
                  <a:lnTo>
                    <a:pt x="1227" y="534"/>
                  </a:lnTo>
                  <a:lnTo>
                    <a:pt x="1191" y="526"/>
                  </a:lnTo>
                  <a:lnTo>
                    <a:pt x="1160" y="521"/>
                  </a:lnTo>
                  <a:lnTo>
                    <a:pt x="1131" y="516"/>
                  </a:lnTo>
                  <a:lnTo>
                    <a:pt x="1108" y="513"/>
                  </a:lnTo>
                  <a:lnTo>
                    <a:pt x="1089" y="512"/>
                  </a:lnTo>
                  <a:lnTo>
                    <a:pt x="1075" y="512"/>
                  </a:lnTo>
                  <a:lnTo>
                    <a:pt x="1065" y="515"/>
                  </a:lnTo>
                  <a:lnTo>
                    <a:pt x="1063" y="520"/>
                  </a:lnTo>
                  <a:lnTo>
                    <a:pt x="1066" y="540"/>
                  </a:lnTo>
                  <a:lnTo>
                    <a:pt x="1079" y="558"/>
                  </a:lnTo>
                  <a:lnTo>
                    <a:pt x="1098" y="576"/>
                  </a:lnTo>
                  <a:lnTo>
                    <a:pt x="1125" y="595"/>
                  </a:lnTo>
                  <a:lnTo>
                    <a:pt x="1157" y="612"/>
                  </a:lnTo>
                  <a:lnTo>
                    <a:pt x="1195" y="628"/>
                  </a:lnTo>
                  <a:lnTo>
                    <a:pt x="1237" y="642"/>
                  </a:lnTo>
                  <a:lnTo>
                    <a:pt x="1283" y="657"/>
                  </a:lnTo>
                  <a:lnTo>
                    <a:pt x="1332" y="669"/>
                  </a:lnTo>
                  <a:lnTo>
                    <a:pt x="1385" y="680"/>
                  </a:lnTo>
                  <a:lnTo>
                    <a:pt x="1439" y="690"/>
                  </a:lnTo>
                  <a:lnTo>
                    <a:pt x="1494" y="699"/>
                  </a:lnTo>
                  <a:lnTo>
                    <a:pt x="1550" y="706"/>
                  </a:lnTo>
                  <a:lnTo>
                    <a:pt x="1605" y="711"/>
                  </a:lnTo>
                  <a:lnTo>
                    <a:pt x="1660" y="713"/>
                  </a:lnTo>
                  <a:lnTo>
                    <a:pt x="1714" y="715"/>
                  </a:lnTo>
                  <a:lnTo>
                    <a:pt x="1767" y="713"/>
                  </a:lnTo>
                  <a:lnTo>
                    <a:pt x="1816" y="711"/>
                  </a:lnTo>
                  <a:lnTo>
                    <a:pt x="1861" y="705"/>
                  </a:lnTo>
                  <a:lnTo>
                    <a:pt x="1977" y="684"/>
                  </a:lnTo>
                  <a:lnTo>
                    <a:pt x="2094" y="657"/>
                  </a:lnTo>
                  <a:lnTo>
                    <a:pt x="2207" y="625"/>
                  </a:lnTo>
                  <a:lnTo>
                    <a:pt x="2318" y="589"/>
                  </a:lnTo>
                  <a:lnTo>
                    <a:pt x="2425" y="549"/>
                  </a:lnTo>
                  <a:lnTo>
                    <a:pt x="2527" y="507"/>
                  </a:lnTo>
                  <a:lnTo>
                    <a:pt x="2622" y="461"/>
                  </a:lnTo>
                  <a:lnTo>
                    <a:pt x="2712" y="415"/>
                  </a:lnTo>
                  <a:lnTo>
                    <a:pt x="2745" y="400"/>
                  </a:lnTo>
                  <a:lnTo>
                    <a:pt x="2777" y="394"/>
                  </a:lnTo>
                  <a:lnTo>
                    <a:pt x="2806" y="393"/>
                  </a:lnTo>
                  <a:lnTo>
                    <a:pt x="2834" y="399"/>
                  </a:lnTo>
                  <a:lnTo>
                    <a:pt x="2860" y="410"/>
                  </a:lnTo>
                  <a:lnTo>
                    <a:pt x="2882" y="426"/>
                  </a:lnTo>
                  <a:lnTo>
                    <a:pt x="2900" y="447"/>
                  </a:lnTo>
                  <a:lnTo>
                    <a:pt x="2914" y="472"/>
                  </a:lnTo>
                  <a:lnTo>
                    <a:pt x="2922" y="501"/>
                  </a:lnTo>
                  <a:lnTo>
                    <a:pt x="2926" y="531"/>
                  </a:lnTo>
                  <a:lnTo>
                    <a:pt x="2922" y="565"/>
                  </a:lnTo>
                  <a:lnTo>
                    <a:pt x="2911" y="601"/>
                  </a:lnTo>
                  <a:lnTo>
                    <a:pt x="2894" y="638"/>
                  </a:lnTo>
                  <a:lnTo>
                    <a:pt x="2867" y="675"/>
                  </a:lnTo>
                  <a:lnTo>
                    <a:pt x="2833" y="713"/>
                  </a:lnTo>
                  <a:lnTo>
                    <a:pt x="2813" y="731"/>
                  </a:lnTo>
                  <a:lnTo>
                    <a:pt x="2788" y="751"/>
                  </a:lnTo>
                  <a:lnTo>
                    <a:pt x="2758" y="773"/>
                  </a:lnTo>
                  <a:lnTo>
                    <a:pt x="2723" y="798"/>
                  </a:lnTo>
                  <a:lnTo>
                    <a:pt x="2684" y="825"/>
                  </a:lnTo>
                  <a:lnTo>
                    <a:pt x="2641" y="853"/>
                  </a:lnTo>
                  <a:lnTo>
                    <a:pt x="2596" y="884"/>
                  </a:lnTo>
                  <a:lnTo>
                    <a:pt x="2547" y="913"/>
                  </a:lnTo>
                  <a:lnTo>
                    <a:pt x="2495" y="945"/>
                  </a:lnTo>
                  <a:lnTo>
                    <a:pt x="2443" y="977"/>
                  </a:lnTo>
                  <a:lnTo>
                    <a:pt x="2389" y="1008"/>
                  </a:lnTo>
                  <a:lnTo>
                    <a:pt x="2334" y="1039"/>
                  </a:lnTo>
                  <a:lnTo>
                    <a:pt x="2277" y="1070"/>
                  </a:lnTo>
                  <a:lnTo>
                    <a:pt x="2222" y="1100"/>
                  </a:lnTo>
                  <a:lnTo>
                    <a:pt x="2167" y="1129"/>
                  </a:lnTo>
                  <a:lnTo>
                    <a:pt x="2114" y="1156"/>
                  </a:lnTo>
                  <a:lnTo>
                    <a:pt x="2062" y="1182"/>
                  </a:lnTo>
                  <a:lnTo>
                    <a:pt x="2012" y="1205"/>
                  </a:lnTo>
                  <a:lnTo>
                    <a:pt x="1964" y="1227"/>
                  </a:lnTo>
                  <a:lnTo>
                    <a:pt x="1920" y="1246"/>
                  </a:lnTo>
                  <a:lnTo>
                    <a:pt x="1878" y="1262"/>
                  </a:lnTo>
                  <a:lnTo>
                    <a:pt x="1841" y="1274"/>
                  </a:lnTo>
                  <a:lnTo>
                    <a:pt x="1808" y="1282"/>
                  </a:lnTo>
                  <a:lnTo>
                    <a:pt x="1786" y="1286"/>
                  </a:lnTo>
                  <a:lnTo>
                    <a:pt x="1758" y="1287"/>
                  </a:lnTo>
                  <a:lnTo>
                    <a:pt x="1723" y="1287"/>
                  </a:lnTo>
                  <a:lnTo>
                    <a:pt x="1681" y="1285"/>
                  </a:lnTo>
                  <a:lnTo>
                    <a:pt x="1635" y="1281"/>
                  </a:lnTo>
                  <a:lnTo>
                    <a:pt x="1582" y="1276"/>
                  </a:lnTo>
                  <a:lnTo>
                    <a:pt x="1526" y="1270"/>
                  </a:lnTo>
                  <a:lnTo>
                    <a:pt x="1466" y="1263"/>
                  </a:lnTo>
                  <a:lnTo>
                    <a:pt x="1402" y="1256"/>
                  </a:lnTo>
                  <a:lnTo>
                    <a:pt x="1336" y="1246"/>
                  </a:lnTo>
                  <a:lnTo>
                    <a:pt x="1267" y="1236"/>
                  </a:lnTo>
                  <a:lnTo>
                    <a:pt x="1196" y="1226"/>
                  </a:lnTo>
                  <a:lnTo>
                    <a:pt x="1125" y="1215"/>
                  </a:lnTo>
                  <a:lnTo>
                    <a:pt x="1054" y="1204"/>
                  </a:lnTo>
                  <a:lnTo>
                    <a:pt x="982" y="1192"/>
                  </a:lnTo>
                  <a:lnTo>
                    <a:pt x="911" y="1181"/>
                  </a:lnTo>
                  <a:lnTo>
                    <a:pt x="841" y="1169"/>
                  </a:lnTo>
                  <a:lnTo>
                    <a:pt x="774" y="1156"/>
                  </a:lnTo>
                  <a:lnTo>
                    <a:pt x="708" y="1145"/>
                  </a:lnTo>
                  <a:lnTo>
                    <a:pt x="645" y="1134"/>
                  </a:lnTo>
                  <a:lnTo>
                    <a:pt x="587" y="1123"/>
                  </a:lnTo>
                  <a:lnTo>
                    <a:pt x="531" y="1114"/>
                  </a:lnTo>
                  <a:lnTo>
                    <a:pt x="481" y="1104"/>
                  </a:lnTo>
                  <a:lnTo>
                    <a:pt x="436" y="1095"/>
                  </a:lnTo>
                  <a:lnTo>
                    <a:pt x="397" y="1088"/>
                  </a:lnTo>
                  <a:lnTo>
                    <a:pt x="364" y="1082"/>
                  </a:lnTo>
                  <a:lnTo>
                    <a:pt x="338" y="1077"/>
                  </a:lnTo>
                  <a:lnTo>
                    <a:pt x="320" y="1072"/>
                  </a:lnTo>
                  <a:lnTo>
                    <a:pt x="287" y="1068"/>
                  </a:lnTo>
                  <a:lnTo>
                    <a:pt x="252" y="1072"/>
                  </a:lnTo>
                  <a:lnTo>
                    <a:pt x="219" y="1081"/>
                  </a:lnTo>
                  <a:lnTo>
                    <a:pt x="187" y="1094"/>
                  </a:lnTo>
                  <a:lnTo>
                    <a:pt x="156" y="1111"/>
                  </a:lnTo>
                  <a:lnTo>
                    <a:pt x="125" y="1131"/>
                  </a:lnTo>
                  <a:lnTo>
                    <a:pt x="96" y="1151"/>
                  </a:lnTo>
                  <a:lnTo>
                    <a:pt x="70" y="1174"/>
                  </a:lnTo>
                  <a:lnTo>
                    <a:pt x="54" y="1185"/>
                  </a:lnTo>
                  <a:lnTo>
                    <a:pt x="41" y="1191"/>
                  </a:lnTo>
                  <a:lnTo>
                    <a:pt x="31" y="1192"/>
                  </a:lnTo>
                  <a:lnTo>
                    <a:pt x="22" y="1189"/>
                  </a:lnTo>
                  <a:lnTo>
                    <a:pt x="15" y="1185"/>
                  </a:lnTo>
                  <a:lnTo>
                    <a:pt x="10" y="1178"/>
                  </a:lnTo>
                  <a:lnTo>
                    <a:pt x="6" y="1170"/>
                  </a:lnTo>
                  <a:lnTo>
                    <a:pt x="3" y="1163"/>
                  </a:lnTo>
                  <a:lnTo>
                    <a:pt x="1" y="1155"/>
                  </a:lnTo>
                  <a:lnTo>
                    <a:pt x="1" y="1149"/>
                  </a:lnTo>
                  <a:lnTo>
                    <a:pt x="0" y="1147"/>
                  </a:lnTo>
                  <a:lnTo>
                    <a:pt x="5" y="1082"/>
                  </a:lnTo>
                  <a:lnTo>
                    <a:pt x="10" y="1010"/>
                  </a:lnTo>
                  <a:lnTo>
                    <a:pt x="15" y="932"/>
                  </a:lnTo>
                  <a:lnTo>
                    <a:pt x="20" y="849"/>
                  </a:lnTo>
                  <a:lnTo>
                    <a:pt x="26" y="765"/>
                  </a:lnTo>
                  <a:lnTo>
                    <a:pt x="31" y="678"/>
                  </a:lnTo>
                  <a:lnTo>
                    <a:pt x="37" y="590"/>
                  </a:lnTo>
                  <a:lnTo>
                    <a:pt x="42" y="504"/>
                  </a:lnTo>
                  <a:lnTo>
                    <a:pt x="48" y="420"/>
                  </a:lnTo>
                  <a:lnTo>
                    <a:pt x="53" y="340"/>
                  </a:lnTo>
                  <a:lnTo>
                    <a:pt x="58" y="264"/>
                  </a:lnTo>
                  <a:lnTo>
                    <a:pt x="61" y="196"/>
                  </a:lnTo>
                  <a:lnTo>
                    <a:pt x="66" y="135"/>
                  </a:lnTo>
                  <a:lnTo>
                    <a:pt x="69" y="118"/>
                  </a:lnTo>
                  <a:lnTo>
                    <a:pt x="74" y="104"/>
                  </a:lnTo>
                  <a:lnTo>
                    <a:pt x="82" y="94"/>
                  </a:lnTo>
                  <a:lnTo>
                    <a:pt x="93" y="88"/>
                  </a:lnTo>
                  <a:lnTo>
                    <a:pt x="107" y="83"/>
                  </a:lnTo>
                  <a:lnTo>
                    <a:pt x="121" y="80"/>
                  </a:lnTo>
                  <a:lnTo>
                    <a:pt x="140" y="77"/>
                  </a:lnTo>
                  <a:lnTo>
                    <a:pt x="159" y="73"/>
                  </a:lnTo>
                  <a:lnTo>
                    <a:pt x="200" y="67"/>
                  </a:lnTo>
                  <a:lnTo>
                    <a:pt x="245" y="60"/>
                  </a:lnTo>
                  <a:lnTo>
                    <a:pt x="294" y="53"/>
                  </a:lnTo>
                  <a:lnTo>
                    <a:pt x="347" y="44"/>
                  </a:lnTo>
                  <a:lnTo>
                    <a:pt x="400" y="37"/>
                  </a:lnTo>
                  <a:lnTo>
                    <a:pt x="457" y="29"/>
                  </a:lnTo>
                  <a:lnTo>
                    <a:pt x="512" y="22"/>
                  </a:lnTo>
                  <a:lnTo>
                    <a:pt x="567" y="16"/>
                  </a:lnTo>
                  <a:lnTo>
                    <a:pt x="620" y="10"/>
                  </a:lnTo>
                  <a:lnTo>
                    <a:pt x="669" y="5"/>
                  </a:lnTo>
                  <a:lnTo>
                    <a:pt x="714" y="2"/>
                  </a:lnTo>
                  <a:lnTo>
                    <a:pt x="756" y="0"/>
                  </a:lnTo>
                  <a:lnTo>
                    <a:pt x="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 noEditPoints="1"/>
            </p:cNvSpPr>
            <p:nvPr/>
          </p:nvSpPr>
          <p:spPr bwMode="auto">
            <a:xfrm>
              <a:off x="8456613" y="3881438"/>
              <a:ext cx="295275" cy="379413"/>
            </a:xfrm>
            <a:custGeom>
              <a:avLst/>
              <a:gdLst>
                <a:gd name="T0" fmla="*/ 481 w 928"/>
                <a:gd name="T1" fmla="*/ 716 h 1196"/>
                <a:gd name="T2" fmla="*/ 446 w 928"/>
                <a:gd name="T3" fmla="*/ 720 h 1196"/>
                <a:gd name="T4" fmla="*/ 414 w 928"/>
                <a:gd name="T5" fmla="*/ 729 h 1196"/>
                <a:gd name="T6" fmla="*/ 384 w 928"/>
                <a:gd name="T7" fmla="*/ 745 h 1196"/>
                <a:gd name="T8" fmla="*/ 359 w 928"/>
                <a:gd name="T9" fmla="*/ 766 h 1196"/>
                <a:gd name="T10" fmla="*/ 338 w 928"/>
                <a:gd name="T11" fmla="*/ 792 h 1196"/>
                <a:gd name="T12" fmla="*/ 322 w 928"/>
                <a:gd name="T13" fmla="*/ 820 h 1196"/>
                <a:gd name="T14" fmla="*/ 312 w 928"/>
                <a:gd name="T15" fmla="*/ 853 h 1196"/>
                <a:gd name="T16" fmla="*/ 309 w 928"/>
                <a:gd name="T17" fmla="*/ 887 h 1196"/>
                <a:gd name="T18" fmla="*/ 312 w 928"/>
                <a:gd name="T19" fmla="*/ 921 h 1196"/>
                <a:gd name="T20" fmla="*/ 322 w 928"/>
                <a:gd name="T21" fmla="*/ 955 h 1196"/>
                <a:gd name="T22" fmla="*/ 338 w 928"/>
                <a:gd name="T23" fmla="*/ 984 h 1196"/>
                <a:gd name="T24" fmla="*/ 359 w 928"/>
                <a:gd name="T25" fmla="*/ 1010 h 1196"/>
                <a:gd name="T26" fmla="*/ 384 w 928"/>
                <a:gd name="T27" fmla="*/ 1030 h 1196"/>
                <a:gd name="T28" fmla="*/ 414 w 928"/>
                <a:gd name="T29" fmla="*/ 1046 h 1196"/>
                <a:gd name="T30" fmla="*/ 446 w 928"/>
                <a:gd name="T31" fmla="*/ 1056 h 1196"/>
                <a:gd name="T32" fmla="*/ 481 w 928"/>
                <a:gd name="T33" fmla="*/ 1060 h 1196"/>
                <a:gd name="T34" fmla="*/ 515 w 928"/>
                <a:gd name="T35" fmla="*/ 1056 h 1196"/>
                <a:gd name="T36" fmla="*/ 547 w 928"/>
                <a:gd name="T37" fmla="*/ 1046 h 1196"/>
                <a:gd name="T38" fmla="*/ 577 w 928"/>
                <a:gd name="T39" fmla="*/ 1030 h 1196"/>
                <a:gd name="T40" fmla="*/ 602 w 928"/>
                <a:gd name="T41" fmla="*/ 1010 h 1196"/>
                <a:gd name="T42" fmla="*/ 623 w 928"/>
                <a:gd name="T43" fmla="*/ 984 h 1196"/>
                <a:gd name="T44" fmla="*/ 639 w 928"/>
                <a:gd name="T45" fmla="*/ 955 h 1196"/>
                <a:gd name="T46" fmla="*/ 649 w 928"/>
                <a:gd name="T47" fmla="*/ 921 h 1196"/>
                <a:gd name="T48" fmla="*/ 653 w 928"/>
                <a:gd name="T49" fmla="*/ 887 h 1196"/>
                <a:gd name="T50" fmla="*/ 649 w 928"/>
                <a:gd name="T51" fmla="*/ 853 h 1196"/>
                <a:gd name="T52" fmla="*/ 639 w 928"/>
                <a:gd name="T53" fmla="*/ 820 h 1196"/>
                <a:gd name="T54" fmla="*/ 623 w 928"/>
                <a:gd name="T55" fmla="*/ 792 h 1196"/>
                <a:gd name="T56" fmla="*/ 602 w 928"/>
                <a:gd name="T57" fmla="*/ 766 h 1196"/>
                <a:gd name="T58" fmla="*/ 577 w 928"/>
                <a:gd name="T59" fmla="*/ 745 h 1196"/>
                <a:gd name="T60" fmla="*/ 547 w 928"/>
                <a:gd name="T61" fmla="*/ 729 h 1196"/>
                <a:gd name="T62" fmla="*/ 515 w 928"/>
                <a:gd name="T63" fmla="*/ 720 h 1196"/>
                <a:gd name="T64" fmla="*/ 481 w 928"/>
                <a:gd name="T65" fmla="*/ 716 h 1196"/>
                <a:gd name="T66" fmla="*/ 225 w 928"/>
                <a:gd name="T67" fmla="*/ 0 h 1196"/>
                <a:gd name="T68" fmla="*/ 847 w 928"/>
                <a:gd name="T69" fmla="*/ 31 h 1196"/>
                <a:gd name="T70" fmla="*/ 870 w 928"/>
                <a:gd name="T71" fmla="*/ 36 h 1196"/>
                <a:gd name="T72" fmla="*/ 890 w 928"/>
                <a:gd name="T73" fmla="*/ 45 h 1196"/>
                <a:gd name="T74" fmla="*/ 907 w 928"/>
                <a:gd name="T75" fmla="*/ 60 h 1196"/>
                <a:gd name="T76" fmla="*/ 919 w 928"/>
                <a:gd name="T77" fmla="*/ 78 h 1196"/>
                <a:gd name="T78" fmla="*/ 927 w 928"/>
                <a:gd name="T79" fmla="*/ 99 h 1196"/>
                <a:gd name="T80" fmla="*/ 928 w 928"/>
                <a:gd name="T81" fmla="*/ 122 h 1196"/>
                <a:gd name="T82" fmla="*/ 852 w 928"/>
                <a:gd name="T83" fmla="*/ 1111 h 1196"/>
                <a:gd name="T84" fmla="*/ 847 w 928"/>
                <a:gd name="T85" fmla="*/ 1134 h 1196"/>
                <a:gd name="T86" fmla="*/ 836 w 928"/>
                <a:gd name="T87" fmla="*/ 1155 h 1196"/>
                <a:gd name="T88" fmla="*/ 821 w 928"/>
                <a:gd name="T89" fmla="*/ 1172 h 1196"/>
                <a:gd name="T90" fmla="*/ 803 w 928"/>
                <a:gd name="T91" fmla="*/ 1185 h 1196"/>
                <a:gd name="T92" fmla="*/ 781 w 928"/>
                <a:gd name="T93" fmla="*/ 1193 h 1196"/>
                <a:gd name="T94" fmla="*/ 758 w 928"/>
                <a:gd name="T95" fmla="*/ 1196 h 1196"/>
                <a:gd name="T96" fmla="*/ 69 w 928"/>
                <a:gd name="T97" fmla="*/ 1196 h 1196"/>
                <a:gd name="T98" fmla="*/ 47 w 928"/>
                <a:gd name="T99" fmla="*/ 1192 h 1196"/>
                <a:gd name="T100" fmla="*/ 27 w 928"/>
                <a:gd name="T101" fmla="*/ 1182 h 1196"/>
                <a:gd name="T102" fmla="*/ 13 w 928"/>
                <a:gd name="T103" fmla="*/ 1169 h 1196"/>
                <a:gd name="T104" fmla="*/ 4 w 928"/>
                <a:gd name="T105" fmla="*/ 1150 h 1196"/>
                <a:gd name="T106" fmla="*/ 0 w 928"/>
                <a:gd name="T107" fmla="*/ 1130 h 1196"/>
                <a:gd name="T108" fmla="*/ 2 w 928"/>
                <a:gd name="T109" fmla="*/ 1107 h 1196"/>
                <a:gd name="T110" fmla="*/ 116 w 928"/>
                <a:gd name="T111" fmla="*/ 81 h 1196"/>
                <a:gd name="T112" fmla="*/ 125 w 928"/>
                <a:gd name="T113" fmla="*/ 59 h 1196"/>
                <a:gd name="T114" fmla="*/ 138 w 928"/>
                <a:gd name="T115" fmla="*/ 39 h 1196"/>
                <a:gd name="T116" fmla="*/ 157 w 928"/>
                <a:gd name="T117" fmla="*/ 22 h 1196"/>
                <a:gd name="T118" fmla="*/ 178 w 928"/>
                <a:gd name="T119" fmla="*/ 10 h 1196"/>
                <a:gd name="T120" fmla="*/ 201 w 928"/>
                <a:gd name="T121" fmla="*/ 3 h 1196"/>
                <a:gd name="T122" fmla="*/ 225 w 928"/>
                <a:gd name="T123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8" h="1196">
                  <a:moveTo>
                    <a:pt x="481" y="716"/>
                  </a:moveTo>
                  <a:lnTo>
                    <a:pt x="446" y="720"/>
                  </a:lnTo>
                  <a:lnTo>
                    <a:pt x="414" y="729"/>
                  </a:lnTo>
                  <a:lnTo>
                    <a:pt x="384" y="745"/>
                  </a:lnTo>
                  <a:lnTo>
                    <a:pt x="359" y="766"/>
                  </a:lnTo>
                  <a:lnTo>
                    <a:pt x="338" y="792"/>
                  </a:lnTo>
                  <a:lnTo>
                    <a:pt x="322" y="820"/>
                  </a:lnTo>
                  <a:lnTo>
                    <a:pt x="312" y="853"/>
                  </a:lnTo>
                  <a:lnTo>
                    <a:pt x="309" y="887"/>
                  </a:lnTo>
                  <a:lnTo>
                    <a:pt x="312" y="921"/>
                  </a:lnTo>
                  <a:lnTo>
                    <a:pt x="322" y="955"/>
                  </a:lnTo>
                  <a:lnTo>
                    <a:pt x="338" y="984"/>
                  </a:lnTo>
                  <a:lnTo>
                    <a:pt x="359" y="1010"/>
                  </a:lnTo>
                  <a:lnTo>
                    <a:pt x="384" y="1030"/>
                  </a:lnTo>
                  <a:lnTo>
                    <a:pt x="414" y="1046"/>
                  </a:lnTo>
                  <a:lnTo>
                    <a:pt x="446" y="1056"/>
                  </a:lnTo>
                  <a:lnTo>
                    <a:pt x="481" y="1060"/>
                  </a:lnTo>
                  <a:lnTo>
                    <a:pt x="515" y="1056"/>
                  </a:lnTo>
                  <a:lnTo>
                    <a:pt x="547" y="1046"/>
                  </a:lnTo>
                  <a:lnTo>
                    <a:pt x="577" y="1030"/>
                  </a:lnTo>
                  <a:lnTo>
                    <a:pt x="602" y="1010"/>
                  </a:lnTo>
                  <a:lnTo>
                    <a:pt x="623" y="984"/>
                  </a:lnTo>
                  <a:lnTo>
                    <a:pt x="639" y="955"/>
                  </a:lnTo>
                  <a:lnTo>
                    <a:pt x="649" y="921"/>
                  </a:lnTo>
                  <a:lnTo>
                    <a:pt x="653" y="887"/>
                  </a:lnTo>
                  <a:lnTo>
                    <a:pt x="649" y="853"/>
                  </a:lnTo>
                  <a:lnTo>
                    <a:pt x="639" y="820"/>
                  </a:lnTo>
                  <a:lnTo>
                    <a:pt x="623" y="792"/>
                  </a:lnTo>
                  <a:lnTo>
                    <a:pt x="602" y="766"/>
                  </a:lnTo>
                  <a:lnTo>
                    <a:pt x="577" y="745"/>
                  </a:lnTo>
                  <a:lnTo>
                    <a:pt x="547" y="729"/>
                  </a:lnTo>
                  <a:lnTo>
                    <a:pt x="515" y="720"/>
                  </a:lnTo>
                  <a:lnTo>
                    <a:pt x="481" y="716"/>
                  </a:lnTo>
                  <a:close/>
                  <a:moveTo>
                    <a:pt x="225" y="0"/>
                  </a:moveTo>
                  <a:lnTo>
                    <a:pt x="847" y="31"/>
                  </a:lnTo>
                  <a:lnTo>
                    <a:pt x="870" y="36"/>
                  </a:lnTo>
                  <a:lnTo>
                    <a:pt x="890" y="45"/>
                  </a:lnTo>
                  <a:lnTo>
                    <a:pt x="907" y="60"/>
                  </a:lnTo>
                  <a:lnTo>
                    <a:pt x="919" y="78"/>
                  </a:lnTo>
                  <a:lnTo>
                    <a:pt x="927" y="99"/>
                  </a:lnTo>
                  <a:lnTo>
                    <a:pt x="928" y="122"/>
                  </a:lnTo>
                  <a:lnTo>
                    <a:pt x="852" y="1111"/>
                  </a:lnTo>
                  <a:lnTo>
                    <a:pt x="847" y="1134"/>
                  </a:lnTo>
                  <a:lnTo>
                    <a:pt x="836" y="1155"/>
                  </a:lnTo>
                  <a:lnTo>
                    <a:pt x="821" y="1172"/>
                  </a:lnTo>
                  <a:lnTo>
                    <a:pt x="803" y="1185"/>
                  </a:lnTo>
                  <a:lnTo>
                    <a:pt x="781" y="1193"/>
                  </a:lnTo>
                  <a:lnTo>
                    <a:pt x="758" y="1196"/>
                  </a:lnTo>
                  <a:lnTo>
                    <a:pt x="69" y="1196"/>
                  </a:lnTo>
                  <a:lnTo>
                    <a:pt x="47" y="1192"/>
                  </a:lnTo>
                  <a:lnTo>
                    <a:pt x="27" y="1182"/>
                  </a:lnTo>
                  <a:lnTo>
                    <a:pt x="13" y="1169"/>
                  </a:lnTo>
                  <a:lnTo>
                    <a:pt x="4" y="1150"/>
                  </a:lnTo>
                  <a:lnTo>
                    <a:pt x="0" y="1130"/>
                  </a:lnTo>
                  <a:lnTo>
                    <a:pt x="2" y="1107"/>
                  </a:lnTo>
                  <a:lnTo>
                    <a:pt x="116" y="81"/>
                  </a:lnTo>
                  <a:lnTo>
                    <a:pt x="125" y="59"/>
                  </a:lnTo>
                  <a:lnTo>
                    <a:pt x="138" y="39"/>
                  </a:lnTo>
                  <a:lnTo>
                    <a:pt x="157" y="22"/>
                  </a:lnTo>
                  <a:lnTo>
                    <a:pt x="178" y="10"/>
                  </a:lnTo>
                  <a:lnTo>
                    <a:pt x="201" y="3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12</a:t>
            </a:fld>
            <a:endParaRPr lang="en-AU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8024" r="17472" b="30964"/>
          <a:stretch/>
        </p:blipFill>
        <p:spPr>
          <a:xfrm>
            <a:off x="737419" y="1048592"/>
            <a:ext cx="10580439" cy="530639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10592670">
            <a:off x="11088912" y="4257780"/>
            <a:ext cx="782854" cy="527986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5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300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300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300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0" grpId="0" animBg="1"/>
      <p:bldP spid="9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65" y="267290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693" y="358141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87" y="499344"/>
            <a:ext cx="1340200" cy="458397"/>
          </a:xfrm>
          <a:prstGeom prst="rect">
            <a:avLst/>
          </a:prstGeom>
        </p:spPr>
      </p:pic>
      <p:sp>
        <p:nvSpPr>
          <p:cNvPr id="2" name="AutoShape 2" descr="Image result for logo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Image result for logo kp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hape 367"/>
          <p:cNvSpPr/>
          <p:nvPr/>
        </p:nvSpPr>
        <p:spPr>
          <a:xfrm>
            <a:off x="4497119" y="4501773"/>
            <a:ext cx="586733" cy="54923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4359121" y="2041746"/>
            <a:ext cx="755532" cy="829456"/>
            <a:chOff x="688975" y="2427288"/>
            <a:chExt cx="957263" cy="1050925"/>
          </a:xfrm>
          <a:solidFill>
            <a:sysClr val="window" lastClr="FFFFFF"/>
          </a:solidFill>
        </p:grpSpPr>
        <p:sp>
          <p:nvSpPr>
            <p:cNvPr id="78" name="Freeform 159"/>
            <p:cNvSpPr>
              <a:spLocks noEditPoints="1"/>
            </p:cNvSpPr>
            <p:nvPr/>
          </p:nvSpPr>
          <p:spPr bwMode="auto">
            <a:xfrm>
              <a:off x="846138" y="2589213"/>
              <a:ext cx="644525" cy="889000"/>
            </a:xfrm>
            <a:custGeom>
              <a:avLst/>
              <a:gdLst>
                <a:gd name="T0" fmla="*/ 751 w 2030"/>
                <a:gd name="T1" fmla="*/ 300 h 2803"/>
                <a:gd name="T2" fmla="*/ 479 w 2030"/>
                <a:gd name="T3" fmla="*/ 467 h 2803"/>
                <a:gd name="T4" fmla="*/ 304 w 2030"/>
                <a:gd name="T5" fmla="*/ 724 h 2803"/>
                <a:gd name="T6" fmla="*/ 259 w 2030"/>
                <a:gd name="T7" fmla="*/ 1035 h 2803"/>
                <a:gd name="T8" fmla="*/ 313 w 2030"/>
                <a:gd name="T9" fmla="*/ 1285 h 2803"/>
                <a:gd name="T10" fmla="*/ 414 w 2030"/>
                <a:gd name="T11" fmla="*/ 1473 h 2803"/>
                <a:gd name="T12" fmla="*/ 530 w 2030"/>
                <a:gd name="T13" fmla="*/ 1648 h 2803"/>
                <a:gd name="T14" fmla="*/ 603 w 2030"/>
                <a:gd name="T15" fmla="*/ 1845 h 2803"/>
                <a:gd name="T16" fmla="*/ 647 w 2030"/>
                <a:gd name="T17" fmla="*/ 1980 h 2803"/>
                <a:gd name="T18" fmla="*/ 1346 w 2030"/>
                <a:gd name="T19" fmla="*/ 2014 h 2803"/>
                <a:gd name="T20" fmla="*/ 1422 w 2030"/>
                <a:gd name="T21" fmla="*/ 1915 h 2803"/>
                <a:gd name="T22" fmla="*/ 1461 w 2030"/>
                <a:gd name="T23" fmla="*/ 1723 h 2803"/>
                <a:gd name="T24" fmla="*/ 1571 w 2030"/>
                <a:gd name="T25" fmla="*/ 1540 h 2803"/>
                <a:gd name="T26" fmla="*/ 1679 w 2030"/>
                <a:gd name="T27" fmla="*/ 1366 h 2803"/>
                <a:gd name="T28" fmla="*/ 1757 w 2030"/>
                <a:gd name="T29" fmla="*/ 1144 h 2803"/>
                <a:gd name="T30" fmla="*/ 1762 w 2030"/>
                <a:gd name="T31" fmla="*/ 846 h 2803"/>
                <a:gd name="T32" fmla="*/ 1635 w 2030"/>
                <a:gd name="T33" fmla="*/ 560 h 2803"/>
                <a:gd name="T34" fmla="*/ 1398 w 2030"/>
                <a:gd name="T35" fmla="*/ 353 h 2803"/>
                <a:gd name="T36" fmla="*/ 1084 w 2030"/>
                <a:gd name="T37" fmla="*/ 259 h 2803"/>
                <a:gd name="T38" fmla="*/ 1258 w 2030"/>
                <a:gd name="T39" fmla="*/ 30 h 2803"/>
                <a:gd name="T40" fmla="*/ 1614 w 2030"/>
                <a:gd name="T41" fmla="*/ 189 h 2803"/>
                <a:gd name="T42" fmla="*/ 1878 w 2030"/>
                <a:gd name="T43" fmla="*/ 462 h 2803"/>
                <a:gd name="T44" fmla="*/ 2016 w 2030"/>
                <a:gd name="T45" fmla="*/ 816 h 2803"/>
                <a:gd name="T46" fmla="*/ 2014 w 2030"/>
                <a:gd name="T47" fmla="*/ 1167 h 2803"/>
                <a:gd name="T48" fmla="*/ 1936 w 2030"/>
                <a:gd name="T49" fmla="*/ 1425 h 2803"/>
                <a:gd name="T50" fmla="*/ 1827 w 2030"/>
                <a:gd name="T51" fmla="*/ 1619 h 2803"/>
                <a:gd name="T52" fmla="*/ 1715 w 2030"/>
                <a:gd name="T53" fmla="*/ 1787 h 2803"/>
                <a:gd name="T54" fmla="*/ 1678 w 2030"/>
                <a:gd name="T55" fmla="*/ 1936 h 2803"/>
                <a:gd name="T56" fmla="*/ 1573 w 2030"/>
                <a:gd name="T57" fmla="*/ 2152 h 2803"/>
                <a:gd name="T58" fmla="*/ 1488 w 2030"/>
                <a:gd name="T59" fmla="*/ 2297 h 2803"/>
                <a:gd name="T60" fmla="*/ 1481 w 2030"/>
                <a:gd name="T61" fmla="*/ 2432 h 2803"/>
                <a:gd name="T62" fmla="*/ 1477 w 2030"/>
                <a:gd name="T63" fmla="*/ 2494 h 2803"/>
                <a:gd name="T64" fmla="*/ 1447 w 2030"/>
                <a:gd name="T65" fmla="*/ 2578 h 2803"/>
                <a:gd name="T66" fmla="*/ 1341 w 2030"/>
                <a:gd name="T67" fmla="*/ 2669 h 2803"/>
                <a:gd name="T68" fmla="*/ 1185 w 2030"/>
                <a:gd name="T69" fmla="*/ 2782 h 2803"/>
                <a:gd name="T70" fmla="*/ 891 w 2030"/>
                <a:gd name="T71" fmla="*/ 2800 h 2803"/>
                <a:gd name="T72" fmla="*/ 762 w 2030"/>
                <a:gd name="T73" fmla="*/ 2701 h 2803"/>
                <a:gd name="T74" fmla="*/ 607 w 2030"/>
                <a:gd name="T75" fmla="*/ 2609 h 2803"/>
                <a:gd name="T76" fmla="*/ 556 w 2030"/>
                <a:gd name="T77" fmla="*/ 2512 h 2803"/>
                <a:gd name="T78" fmla="*/ 551 w 2030"/>
                <a:gd name="T79" fmla="*/ 2468 h 2803"/>
                <a:gd name="T80" fmla="*/ 545 w 2030"/>
                <a:gd name="T81" fmla="*/ 2353 h 2803"/>
                <a:gd name="T82" fmla="*/ 538 w 2030"/>
                <a:gd name="T83" fmla="*/ 2224 h 2803"/>
                <a:gd name="T84" fmla="*/ 376 w 2030"/>
                <a:gd name="T85" fmla="*/ 2027 h 2803"/>
                <a:gd name="T86" fmla="*/ 340 w 2030"/>
                <a:gd name="T87" fmla="*/ 1841 h 2803"/>
                <a:gd name="T88" fmla="*/ 247 w 2030"/>
                <a:gd name="T89" fmla="*/ 1684 h 2803"/>
                <a:gd name="T90" fmla="*/ 137 w 2030"/>
                <a:gd name="T91" fmla="*/ 1510 h 2803"/>
                <a:gd name="T92" fmla="*/ 41 w 2030"/>
                <a:gd name="T93" fmla="*/ 1280 h 2803"/>
                <a:gd name="T94" fmla="*/ 0 w 2030"/>
                <a:gd name="T95" fmla="*/ 975 h 2803"/>
                <a:gd name="T96" fmla="*/ 80 w 2030"/>
                <a:gd name="T97" fmla="*/ 596 h 2803"/>
                <a:gd name="T98" fmla="*/ 298 w 2030"/>
                <a:gd name="T99" fmla="*/ 287 h 2803"/>
                <a:gd name="T100" fmla="*/ 621 w 2030"/>
                <a:gd name="T101" fmla="*/ 77 h 2803"/>
                <a:gd name="T102" fmla="*/ 1015 w 2030"/>
                <a:gd name="T103" fmla="*/ 0 h 2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0" h="2803">
                  <a:moveTo>
                    <a:pt x="1015" y="255"/>
                  </a:moveTo>
                  <a:lnTo>
                    <a:pt x="946" y="259"/>
                  </a:lnTo>
                  <a:lnTo>
                    <a:pt x="879" y="267"/>
                  </a:lnTo>
                  <a:lnTo>
                    <a:pt x="814" y="281"/>
                  </a:lnTo>
                  <a:lnTo>
                    <a:pt x="751" y="300"/>
                  </a:lnTo>
                  <a:lnTo>
                    <a:pt x="690" y="325"/>
                  </a:lnTo>
                  <a:lnTo>
                    <a:pt x="632" y="354"/>
                  </a:lnTo>
                  <a:lnTo>
                    <a:pt x="578" y="388"/>
                  </a:lnTo>
                  <a:lnTo>
                    <a:pt x="527" y="425"/>
                  </a:lnTo>
                  <a:lnTo>
                    <a:pt x="479" y="467"/>
                  </a:lnTo>
                  <a:lnTo>
                    <a:pt x="435" y="511"/>
                  </a:lnTo>
                  <a:lnTo>
                    <a:pt x="396" y="560"/>
                  </a:lnTo>
                  <a:lnTo>
                    <a:pt x="361" y="612"/>
                  </a:lnTo>
                  <a:lnTo>
                    <a:pt x="330" y="667"/>
                  </a:lnTo>
                  <a:lnTo>
                    <a:pt x="304" y="724"/>
                  </a:lnTo>
                  <a:lnTo>
                    <a:pt x="284" y="784"/>
                  </a:lnTo>
                  <a:lnTo>
                    <a:pt x="269" y="846"/>
                  </a:lnTo>
                  <a:lnTo>
                    <a:pt x="260" y="909"/>
                  </a:lnTo>
                  <a:lnTo>
                    <a:pt x="257" y="975"/>
                  </a:lnTo>
                  <a:lnTo>
                    <a:pt x="259" y="1035"/>
                  </a:lnTo>
                  <a:lnTo>
                    <a:pt x="264" y="1091"/>
                  </a:lnTo>
                  <a:lnTo>
                    <a:pt x="273" y="1144"/>
                  </a:lnTo>
                  <a:lnTo>
                    <a:pt x="284" y="1194"/>
                  </a:lnTo>
                  <a:lnTo>
                    <a:pt x="298" y="1241"/>
                  </a:lnTo>
                  <a:lnTo>
                    <a:pt x="313" y="1285"/>
                  </a:lnTo>
                  <a:lnTo>
                    <a:pt x="331" y="1327"/>
                  </a:lnTo>
                  <a:lnTo>
                    <a:pt x="351" y="1366"/>
                  </a:lnTo>
                  <a:lnTo>
                    <a:pt x="371" y="1404"/>
                  </a:lnTo>
                  <a:lnTo>
                    <a:pt x="393" y="1439"/>
                  </a:lnTo>
                  <a:lnTo>
                    <a:pt x="414" y="1473"/>
                  </a:lnTo>
                  <a:lnTo>
                    <a:pt x="437" y="1507"/>
                  </a:lnTo>
                  <a:lnTo>
                    <a:pt x="458" y="1539"/>
                  </a:lnTo>
                  <a:lnTo>
                    <a:pt x="483" y="1575"/>
                  </a:lnTo>
                  <a:lnTo>
                    <a:pt x="507" y="1612"/>
                  </a:lnTo>
                  <a:lnTo>
                    <a:pt x="530" y="1648"/>
                  </a:lnTo>
                  <a:lnTo>
                    <a:pt x="551" y="1685"/>
                  </a:lnTo>
                  <a:lnTo>
                    <a:pt x="569" y="1723"/>
                  </a:lnTo>
                  <a:lnTo>
                    <a:pt x="584" y="1762"/>
                  </a:lnTo>
                  <a:lnTo>
                    <a:pt x="595" y="1802"/>
                  </a:lnTo>
                  <a:lnTo>
                    <a:pt x="603" y="1845"/>
                  </a:lnTo>
                  <a:lnTo>
                    <a:pt x="605" y="1890"/>
                  </a:lnTo>
                  <a:lnTo>
                    <a:pt x="608" y="1915"/>
                  </a:lnTo>
                  <a:lnTo>
                    <a:pt x="618" y="1939"/>
                  </a:lnTo>
                  <a:lnTo>
                    <a:pt x="630" y="1960"/>
                  </a:lnTo>
                  <a:lnTo>
                    <a:pt x="647" y="1980"/>
                  </a:lnTo>
                  <a:lnTo>
                    <a:pt x="665" y="1998"/>
                  </a:lnTo>
                  <a:lnTo>
                    <a:pt x="684" y="2014"/>
                  </a:lnTo>
                  <a:lnTo>
                    <a:pt x="701" y="2027"/>
                  </a:lnTo>
                  <a:lnTo>
                    <a:pt x="1328" y="2027"/>
                  </a:lnTo>
                  <a:lnTo>
                    <a:pt x="1346" y="2014"/>
                  </a:lnTo>
                  <a:lnTo>
                    <a:pt x="1365" y="1998"/>
                  </a:lnTo>
                  <a:lnTo>
                    <a:pt x="1384" y="1980"/>
                  </a:lnTo>
                  <a:lnTo>
                    <a:pt x="1400" y="1960"/>
                  </a:lnTo>
                  <a:lnTo>
                    <a:pt x="1412" y="1939"/>
                  </a:lnTo>
                  <a:lnTo>
                    <a:pt x="1422" y="1915"/>
                  </a:lnTo>
                  <a:lnTo>
                    <a:pt x="1425" y="1890"/>
                  </a:lnTo>
                  <a:lnTo>
                    <a:pt x="1427" y="1845"/>
                  </a:lnTo>
                  <a:lnTo>
                    <a:pt x="1434" y="1802"/>
                  </a:lnTo>
                  <a:lnTo>
                    <a:pt x="1446" y="1762"/>
                  </a:lnTo>
                  <a:lnTo>
                    <a:pt x="1461" y="1723"/>
                  </a:lnTo>
                  <a:lnTo>
                    <a:pt x="1478" y="1686"/>
                  </a:lnTo>
                  <a:lnTo>
                    <a:pt x="1499" y="1648"/>
                  </a:lnTo>
                  <a:lnTo>
                    <a:pt x="1521" y="1612"/>
                  </a:lnTo>
                  <a:lnTo>
                    <a:pt x="1546" y="1576"/>
                  </a:lnTo>
                  <a:lnTo>
                    <a:pt x="1571" y="1540"/>
                  </a:lnTo>
                  <a:lnTo>
                    <a:pt x="1593" y="1508"/>
                  </a:lnTo>
                  <a:lnTo>
                    <a:pt x="1615" y="1474"/>
                  </a:lnTo>
                  <a:lnTo>
                    <a:pt x="1637" y="1440"/>
                  </a:lnTo>
                  <a:lnTo>
                    <a:pt x="1659" y="1404"/>
                  </a:lnTo>
                  <a:lnTo>
                    <a:pt x="1679" y="1366"/>
                  </a:lnTo>
                  <a:lnTo>
                    <a:pt x="1699" y="1327"/>
                  </a:lnTo>
                  <a:lnTo>
                    <a:pt x="1716" y="1285"/>
                  </a:lnTo>
                  <a:lnTo>
                    <a:pt x="1732" y="1241"/>
                  </a:lnTo>
                  <a:lnTo>
                    <a:pt x="1746" y="1194"/>
                  </a:lnTo>
                  <a:lnTo>
                    <a:pt x="1757" y="1144"/>
                  </a:lnTo>
                  <a:lnTo>
                    <a:pt x="1766" y="1091"/>
                  </a:lnTo>
                  <a:lnTo>
                    <a:pt x="1771" y="1035"/>
                  </a:lnTo>
                  <a:lnTo>
                    <a:pt x="1773" y="975"/>
                  </a:lnTo>
                  <a:lnTo>
                    <a:pt x="1770" y="909"/>
                  </a:lnTo>
                  <a:lnTo>
                    <a:pt x="1762" y="846"/>
                  </a:lnTo>
                  <a:lnTo>
                    <a:pt x="1746" y="783"/>
                  </a:lnTo>
                  <a:lnTo>
                    <a:pt x="1726" y="724"/>
                  </a:lnTo>
                  <a:lnTo>
                    <a:pt x="1701" y="667"/>
                  </a:lnTo>
                  <a:lnTo>
                    <a:pt x="1669" y="611"/>
                  </a:lnTo>
                  <a:lnTo>
                    <a:pt x="1635" y="560"/>
                  </a:lnTo>
                  <a:lnTo>
                    <a:pt x="1595" y="511"/>
                  </a:lnTo>
                  <a:lnTo>
                    <a:pt x="1551" y="467"/>
                  </a:lnTo>
                  <a:lnTo>
                    <a:pt x="1504" y="425"/>
                  </a:lnTo>
                  <a:lnTo>
                    <a:pt x="1452" y="387"/>
                  </a:lnTo>
                  <a:lnTo>
                    <a:pt x="1398" y="353"/>
                  </a:lnTo>
                  <a:lnTo>
                    <a:pt x="1340" y="325"/>
                  </a:lnTo>
                  <a:lnTo>
                    <a:pt x="1279" y="300"/>
                  </a:lnTo>
                  <a:lnTo>
                    <a:pt x="1216" y="281"/>
                  </a:lnTo>
                  <a:lnTo>
                    <a:pt x="1151" y="267"/>
                  </a:lnTo>
                  <a:lnTo>
                    <a:pt x="1084" y="259"/>
                  </a:lnTo>
                  <a:lnTo>
                    <a:pt x="1015" y="255"/>
                  </a:lnTo>
                  <a:close/>
                  <a:moveTo>
                    <a:pt x="1015" y="0"/>
                  </a:moveTo>
                  <a:lnTo>
                    <a:pt x="1098" y="4"/>
                  </a:lnTo>
                  <a:lnTo>
                    <a:pt x="1180" y="14"/>
                  </a:lnTo>
                  <a:lnTo>
                    <a:pt x="1258" y="30"/>
                  </a:lnTo>
                  <a:lnTo>
                    <a:pt x="1336" y="50"/>
                  </a:lnTo>
                  <a:lnTo>
                    <a:pt x="1409" y="77"/>
                  </a:lnTo>
                  <a:lnTo>
                    <a:pt x="1481" y="110"/>
                  </a:lnTo>
                  <a:lnTo>
                    <a:pt x="1549" y="147"/>
                  </a:lnTo>
                  <a:lnTo>
                    <a:pt x="1614" y="189"/>
                  </a:lnTo>
                  <a:lnTo>
                    <a:pt x="1675" y="236"/>
                  </a:lnTo>
                  <a:lnTo>
                    <a:pt x="1732" y="287"/>
                  </a:lnTo>
                  <a:lnTo>
                    <a:pt x="1785" y="341"/>
                  </a:lnTo>
                  <a:lnTo>
                    <a:pt x="1834" y="400"/>
                  </a:lnTo>
                  <a:lnTo>
                    <a:pt x="1878" y="462"/>
                  </a:lnTo>
                  <a:lnTo>
                    <a:pt x="1917" y="527"/>
                  </a:lnTo>
                  <a:lnTo>
                    <a:pt x="1950" y="596"/>
                  </a:lnTo>
                  <a:lnTo>
                    <a:pt x="1978" y="668"/>
                  </a:lnTo>
                  <a:lnTo>
                    <a:pt x="2001" y="740"/>
                  </a:lnTo>
                  <a:lnTo>
                    <a:pt x="2016" y="816"/>
                  </a:lnTo>
                  <a:lnTo>
                    <a:pt x="2027" y="895"/>
                  </a:lnTo>
                  <a:lnTo>
                    <a:pt x="2030" y="975"/>
                  </a:lnTo>
                  <a:lnTo>
                    <a:pt x="2028" y="1042"/>
                  </a:lnTo>
                  <a:lnTo>
                    <a:pt x="2023" y="1107"/>
                  </a:lnTo>
                  <a:lnTo>
                    <a:pt x="2014" y="1167"/>
                  </a:lnTo>
                  <a:lnTo>
                    <a:pt x="2003" y="1226"/>
                  </a:lnTo>
                  <a:lnTo>
                    <a:pt x="1989" y="1280"/>
                  </a:lnTo>
                  <a:lnTo>
                    <a:pt x="1973" y="1331"/>
                  </a:lnTo>
                  <a:lnTo>
                    <a:pt x="1955" y="1380"/>
                  </a:lnTo>
                  <a:lnTo>
                    <a:pt x="1936" y="1425"/>
                  </a:lnTo>
                  <a:lnTo>
                    <a:pt x="1915" y="1468"/>
                  </a:lnTo>
                  <a:lnTo>
                    <a:pt x="1894" y="1509"/>
                  </a:lnTo>
                  <a:lnTo>
                    <a:pt x="1871" y="1548"/>
                  </a:lnTo>
                  <a:lnTo>
                    <a:pt x="1849" y="1585"/>
                  </a:lnTo>
                  <a:lnTo>
                    <a:pt x="1827" y="1619"/>
                  </a:lnTo>
                  <a:lnTo>
                    <a:pt x="1805" y="1651"/>
                  </a:lnTo>
                  <a:lnTo>
                    <a:pt x="1783" y="1683"/>
                  </a:lnTo>
                  <a:lnTo>
                    <a:pt x="1757" y="1721"/>
                  </a:lnTo>
                  <a:lnTo>
                    <a:pt x="1734" y="1755"/>
                  </a:lnTo>
                  <a:lnTo>
                    <a:pt x="1715" y="1787"/>
                  </a:lnTo>
                  <a:lnTo>
                    <a:pt x="1701" y="1815"/>
                  </a:lnTo>
                  <a:lnTo>
                    <a:pt x="1690" y="1841"/>
                  </a:lnTo>
                  <a:lnTo>
                    <a:pt x="1683" y="1866"/>
                  </a:lnTo>
                  <a:lnTo>
                    <a:pt x="1681" y="1890"/>
                  </a:lnTo>
                  <a:lnTo>
                    <a:pt x="1678" y="1936"/>
                  </a:lnTo>
                  <a:lnTo>
                    <a:pt x="1668" y="1982"/>
                  </a:lnTo>
                  <a:lnTo>
                    <a:pt x="1654" y="2027"/>
                  </a:lnTo>
                  <a:lnTo>
                    <a:pt x="1632" y="2071"/>
                  </a:lnTo>
                  <a:lnTo>
                    <a:pt x="1605" y="2112"/>
                  </a:lnTo>
                  <a:lnTo>
                    <a:pt x="1573" y="2152"/>
                  </a:lnTo>
                  <a:lnTo>
                    <a:pt x="1535" y="2189"/>
                  </a:lnTo>
                  <a:lnTo>
                    <a:pt x="1492" y="2224"/>
                  </a:lnTo>
                  <a:lnTo>
                    <a:pt x="1491" y="2245"/>
                  </a:lnTo>
                  <a:lnTo>
                    <a:pt x="1490" y="2270"/>
                  </a:lnTo>
                  <a:lnTo>
                    <a:pt x="1488" y="2297"/>
                  </a:lnTo>
                  <a:lnTo>
                    <a:pt x="1487" y="2325"/>
                  </a:lnTo>
                  <a:lnTo>
                    <a:pt x="1485" y="2353"/>
                  </a:lnTo>
                  <a:lnTo>
                    <a:pt x="1484" y="2381"/>
                  </a:lnTo>
                  <a:lnTo>
                    <a:pt x="1482" y="2408"/>
                  </a:lnTo>
                  <a:lnTo>
                    <a:pt x="1481" y="2432"/>
                  </a:lnTo>
                  <a:lnTo>
                    <a:pt x="1479" y="2452"/>
                  </a:lnTo>
                  <a:lnTo>
                    <a:pt x="1478" y="2468"/>
                  </a:lnTo>
                  <a:lnTo>
                    <a:pt x="1478" y="2479"/>
                  </a:lnTo>
                  <a:lnTo>
                    <a:pt x="1477" y="2482"/>
                  </a:lnTo>
                  <a:lnTo>
                    <a:pt x="1477" y="2494"/>
                  </a:lnTo>
                  <a:lnTo>
                    <a:pt x="1475" y="2509"/>
                  </a:lnTo>
                  <a:lnTo>
                    <a:pt x="1471" y="2525"/>
                  </a:lnTo>
                  <a:lnTo>
                    <a:pt x="1466" y="2541"/>
                  </a:lnTo>
                  <a:lnTo>
                    <a:pt x="1457" y="2560"/>
                  </a:lnTo>
                  <a:lnTo>
                    <a:pt x="1447" y="2578"/>
                  </a:lnTo>
                  <a:lnTo>
                    <a:pt x="1433" y="2596"/>
                  </a:lnTo>
                  <a:lnTo>
                    <a:pt x="1417" y="2616"/>
                  </a:lnTo>
                  <a:lnTo>
                    <a:pt x="1396" y="2634"/>
                  </a:lnTo>
                  <a:lnTo>
                    <a:pt x="1370" y="2653"/>
                  </a:lnTo>
                  <a:lnTo>
                    <a:pt x="1341" y="2669"/>
                  </a:lnTo>
                  <a:lnTo>
                    <a:pt x="1308" y="2686"/>
                  </a:lnTo>
                  <a:lnTo>
                    <a:pt x="1268" y="2701"/>
                  </a:lnTo>
                  <a:lnTo>
                    <a:pt x="1245" y="2730"/>
                  </a:lnTo>
                  <a:lnTo>
                    <a:pt x="1216" y="2757"/>
                  </a:lnTo>
                  <a:lnTo>
                    <a:pt x="1185" y="2782"/>
                  </a:lnTo>
                  <a:lnTo>
                    <a:pt x="1163" y="2793"/>
                  </a:lnTo>
                  <a:lnTo>
                    <a:pt x="1139" y="2800"/>
                  </a:lnTo>
                  <a:lnTo>
                    <a:pt x="1114" y="2803"/>
                  </a:lnTo>
                  <a:lnTo>
                    <a:pt x="916" y="2803"/>
                  </a:lnTo>
                  <a:lnTo>
                    <a:pt x="891" y="2800"/>
                  </a:lnTo>
                  <a:lnTo>
                    <a:pt x="867" y="2793"/>
                  </a:lnTo>
                  <a:lnTo>
                    <a:pt x="845" y="2782"/>
                  </a:lnTo>
                  <a:lnTo>
                    <a:pt x="814" y="2757"/>
                  </a:lnTo>
                  <a:lnTo>
                    <a:pt x="785" y="2730"/>
                  </a:lnTo>
                  <a:lnTo>
                    <a:pt x="762" y="2701"/>
                  </a:lnTo>
                  <a:lnTo>
                    <a:pt x="720" y="2684"/>
                  </a:lnTo>
                  <a:lnTo>
                    <a:pt x="685" y="2667"/>
                  </a:lnTo>
                  <a:lnTo>
                    <a:pt x="653" y="2648"/>
                  </a:lnTo>
                  <a:lnTo>
                    <a:pt x="628" y="2629"/>
                  </a:lnTo>
                  <a:lnTo>
                    <a:pt x="607" y="2609"/>
                  </a:lnTo>
                  <a:lnTo>
                    <a:pt x="590" y="2588"/>
                  </a:lnTo>
                  <a:lnTo>
                    <a:pt x="578" y="2568"/>
                  </a:lnTo>
                  <a:lnTo>
                    <a:pt x="567" y="2549"/>
                  </a:lnTo>
                  <a:lnTo>
                    <a:pt x="561" y="2530"/>
                  </a:lnTo>
                  <a:lnTo>
                    <a:pt x="556" y="2512"/>
                  </a:lnTo>
                  <a:lnTo>
                    <a:pt x="554" y="2496"/>
                  </a:lnTo>
                  <a:lnTo>
                    <a:pt x="552" y="2482"/>
                  </a:lnTo>
                  <a:lnTo>
                    <a:pt x="552" y="2482"/>
                  </a:lnTo>
                  <a:lnTo>
                    <a:pt x="552" y="2479"/>
                  </a:lnTo>
                  <a:lnTo>
                    <a:pt x="551" y="2468"/>
                  </a:lnTo>
                  <a:lnTo>
                    <a:pt x="550" y="2452"/>
                  </a:lnTo>
                  <a:lnTo>
                    <a:pt x="549" y="2432"/>
                  </a:lnTo>
                  <a:lnTo>
                    <a:pt x="548" y="2408"/>
                  </a:lnTo>
                  <a:lnTo>
                    <a:pt x="546" y="2381"/>
                  </a:lnTo>
                  <a:lnTo>
                    <a:pt x="545" y="2353"/>
                  </a:lnTo>
                  <a:lnTo>
                    <a:pt x="543" y="2325"/>
                  </a:lnTo>
                  <a:lnTo>
                    <a:pt x="542" y="2297"/>
                  </a:lnTo>
                  <a:lnTo>
                    <a:pt x="540" y="2270"/>
                  </a:lnTo>
                  <a:lnTo>
                    <a:pt x="539" y="2245"/>
                  </a:lnTo>
                  <a:lnTo>
                    <a:pt x="538" y="2224"/>
                  </a:lnTo>
                  <a:lnTo>
                    <a:pt x="495" y="2189"/>
                  </a:lnTo>
                  <a:lnTo>
                    <a:pt x="457" y="2152"/>
                  </a:lnTo>
                  <a:lnTo>
                    <a:pt x="425" y="2112"/>
                  </a:lnTo>
                  <a:lnTo>
                    <a:pt x="398" y="2071"/>
                  </a:lnTo>
                  <a:lnTo>
                    <a:pt x="376" y="2027"/>
                  </a:lnTo>
                  <a:lnTo>
                    <a:pt x="362" y="1982"/>
                  </a:lnTo>
                  <a:lnTo>
                    <a:pt x="352" y="1936"/>
                  </a:lnTo>
                  <a:lnTo>
                    <a:pt x="349" y="1890"/>
                  </a:lnTo>
                  <a:lnTo>
                    <a:pt x="347" y="1866"/>
                  </a:lnTo>
                  <a:lnTo>
                    <a:pt x="340" y="1841"/>
                  </a:lnTo>
                  <a:lnTo>
                    <a:pt x="329" y="1815"/>
                  </a:lnTo>
                  <a:lnTo>
                    <a:pt x="314" y="1787"/>
                  </a:lnTo>
                  <a:lnTo>
                    <a:pt x="296" y="1755"/>
                  </a:lnTo>
                  <a:lnTo>
                    <a:pt x="274" y="1721"/>
                  </a:lnTo>
                  <a:lnTo>
                    <a:pt x="247" y="1684"/>
                  </a:lnTo>
                  <a:lnTo>
                    <a:pt x="226" y="1652"/>
                  </a:lnTo>
                  <a:lnTo>
                    <a:pt x="204" y="1619"/>
                  </a:lnTo>
                  <a:lnTo>
                    <a:pt x="181" y="1585"/>
                  </a:lnTo>
                  <a:lnTo>
                    <a:pt x="159" y="1548"/>
                  </a:lnTo>
                  <a:lnTo>
                    <a:pt x="137" y="1510"/>
                  </a:lnTo>
                  <a:lnTo>
                    <a:pt x="115" y="1468"/>
                  </a:lnTo>
                  <a:lnTo>
                    <a:pt x="94" y="1425"/>
                  </a:lnTo>
                  <a:lnTo>
                    <a:pt x="75" y="1380"/>
                  </a:lnTo>
                  <a:lnTo>
                    <a:pt x="56" y="1331"/>
                  </a:lnTo>
                  <a:lnTo>
                    <a:pt x="41" y="1280"/>
                  </a:lnTo>
                  <a:lnTo>
                    <a:pt x="27" y="1226"/>
                  </a:lnTo>
                  <a:lnTo>
                    <a:pt x="16" y="1167"/>
                  </a:lnTo>
                  <a:lnTo>
                    <a:pt x="7" y="1107"/>
                  </a:lnTo>
                  <a:lnTo>
                    <a:pt x="2" y="1042"/>
                  </a:lnTo>
                  <a:lnTo>
                    <a:pt x="0" y="975"/>
                  </a:lnTo>
                  <a:lnTo>
                    <a:pt x="3" y="895"/>
                  </a:lnTo>
                  <a:lnTo>
                    <a:pt x="13" y="816"/>
                  </a:lnTo>
                  <a:lnTo>
                    <a:pt x="29" y="740"/>
                  </a:lnTo>
                  <a:lnTo>
                    <a:pt x="52" y="668"/>
                  </a:lnTo>
                  <a:lnTo>
                    <a:pt x="80" y="596"/>
                  </a:lnTo>
                  <a:lnTo>
                    <a:pt x="113" y="527"/>
                  </a:lnTo>
                  <a:lnTo>
                    <a:pt x="152" y="462"/>
                  </a:lnTo>
                  <a:lnTo>
                    <a:pt x="196" y="400"/>
                  </a:lnTo>
                  <a:lnTo>
                    <a:pt x="245" y="341"/>
                  </a:lnTo>
                  <a:lnTo>
                    <a:pt x="298" y="287"/>
                  </a:lnTo>
                  <a:lnTo>
                    <a:pt x="355" y="236"/>
                  </a:lnTo>
                  <a:lnTo>
                    <a:pt x="416" y="189"/>
                  </a:lnTo>
                  <a:lnTo>
                    <a:pt x="481" y="147"/>
                  </a:lnTo>
                  <a:lnTo>
                    <a:pt x="549" y="110"/>
                  </a:lnTo>
                  <a:lnTo>
                    <a:pt x="621" y="77"/>
                  </a:lnTo>
                  <a:lnTo>
                    <a:pt x="695" y="50"/>
                  </a:lnTo>
                  <a:lnTo>
                    <a:pt x="772" y="30"/>
                  </a:lnTo>
                  <a:lnTo>
                    <a:pt x="850" y="14"/>
                  </a:lnTo>
                  <a:lnTo>
                    <a:pt x="932" y="4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1147763" y="2427288"/>
              <a:ext cx="39688" cy="101600"/>
            </a:xfrm>
            <a:custGeom>
              <a:avLst/>
              <a:gdLst>
                <a:gd name="T0" fmla="*/ 64 w 128"/>
                <a:gd name="T1" fmla="*/ 0 h 318"/>
                <a:gd name="T2" fmla="*/ 64 w 128"/>
                <a:gd name="T3" fmla="*/ 0 h 318"/>
                <a:gd name="T4" fmla="*/ 81 w 128"/>
                <a:gd name="T5" fmla="*/ 2 h 318"/>
                <a:gd name="T6" fmla="*/ 96 w 128"/>
                <a:gd name="T7" fmla="*/ 9 h 318"/>
                <a:gd name="T8" fmla="*/ 109 w 128"/>
                <a:gd name="T9" fmla="*/ 19 h 318"/>
                <a:gd name="T10" fmla="*/ 120 w 128"/>
                <a:gd name="T11" fmla="*/ 32 h 318"/>
                <a:gd name="T12" fmla="*/ 126 w 128"/>
                <a:gd name="T13" fmla="*/ 47 h 318"/>
                <a:gd name="T14" fmla="*/ 128 w 128"/>
                <a:gd name="T15" fmla="*/ 64 h 318"/>
                <a:gd name="T16" fmla="*/ 128 w 128"/>
                <a:gd name="T17" fmla="*/ 254 h 318"/>
                <a:gd name="T18" fmla="*/ 126 w 128"/>
                <a:gd name="T19" fmla="*/ 272 h 318"/>
                <a:gd name="T20" fmla="*/ 120 w 128"/>
                <a:gd name="T21" fmla="*/ 287 h 318"/>
                <a:gd name="T22" fmla="*/ 109 w 128"/>
                <a:gd name="T23" fmla="*/ 300 h 318"/>
                <a:gd name="T24" fmla="*/ 96 w 128"/>
                <a:gd name="T25" fmla="*/ 310 h 318"/>
                <a:gd name="T26" fmla="*/ 81 w 128"/>
                <a:gd name="T27" fmla="*/ 316 h 318"/>
                <a:gd name="T28" fmla="*/ 64 w 128"/>
                <a:gd name="T29" fmla="*/ 318 h 318"/>
                <a:gd name="T30" fmla="*/ 47 w 128"/>
                <a:gd name="T31" fmla="*/ 316 h 318"/>
                <a:gd name="T32" fmla="*/ 31 w 128"/>
                <a:gd name="T33" fmla="*/ 310 h 318"/>
                <a:gd name="T34" fmla="*/ 19 w 128"/>
                <a:gd name="T35" fmla="*/ 300 h 318"/>
                <a:gd name="T36" fmla="*/ 8 w 128"/>
                <a:gd name="T37" fmla="*/ 287 h 318"/>
                <a:gd name="T38" fmla="*/ 2 w 128"/>
                <a:gd name="T39" fmla="*/ 272 h 318"/>
                <a:gd name="T40" fmla="*/ 0 w 128"/>
                <a:gd name="T41" fmla="*/ 254 h 318"/>
                <a:gd name="T42" fmla="*/ 0 w 128"/>
                <a:gd name="T43" fmla="*/ 64 h 318"/>
                <a:gd name="T44" fmla="*/ 2 w 128"/>
                <a:gd name="T45" fmla="*/ 47 h 318"/>
                <a:gd name="T46" fmla="*/ 8 w 128"/>
                <a:gd name="T47" fmla="*/ 32 h 318"/>
                <a:gd name="T48" fmla="*/ 19 w 128"/>
                <a:gd name="T49" fmla="*/ 19 h 318"/>
                <a:gd name="T50" fmla="*/ 31 w 128"/>
                <a:gd name="T51" fmla="*/ 9 h 318"/>
                <a:gd name="T52" fmla="*/ 47 w 128"/>
                <a:gd name="T53" fmla="*/ 2 h 318"/>
                <a:gd name="T54" fmla="*/ 64 w 128"/>
                <a:gd name="T5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318">
                  <a:moveTo>
                    <a:pt x="64" y="0"/>
                  </a:moveTo>
                  <a:lnTo>
                    <a:pt x="64" y="0"/>
                  </a:lnTo>
                  <a:lnTo>
                    <a:pt x="81" y="2"/>
                  </a:lnTo>
                  <a:lnTo>
                    <a:pt x="96" y="9"/>
                  </a:lnTo>
                  <a:lnTo>
                    <a:pt x="109" y="19"/>
                  </a:lnTo>
                  <a:lnTo>
                    <a:pt x="120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254"/>
                  </a:lnTo>
                  <a:lnTo>
                    <a:pt x="126" y="272"/>
                  </a:lnTo>
                  <a:lnTo>
                    <a:pt x="120" y="287"/>
                  </a:lnTo>
                  <a:lnTo>
                    <a:pt x="109" y="300"/>
                  </a:lnTo>
                  <a:lnTo>
                    <a:pt x="96" y="310"/>
                  </a:lnTo>
                  <a:lnTo>
                    <a:pt x="81" y="316"/>
                  </a:lnTo>
                  <a:lnTo>
                    <a:pt x="64" y="318"/>
                  </a:lnTo>
                  <a:lnTo>
                    <a:pt x="47" y="316"/>
                  </a:lnTo>
                  <a:lnTo>
                    <a:pt x="31" y="310"/>
                  </a:lnTo>
                  <a:lnTo>
                    <a:pt x="19" y="300"/>
                  </a:lnTo>
                  <a:lnTo>
                    <a:pt x="8" y="287"/>
                  </a:lnTo>
                  <a:lnTo>
                    <a:pt x="2" y="272"/>
                  </a:lnTo>
                  <a:lnTo>
                    <a:pt x="0" y="25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917575" y="2487613"/>
              <a:ext cx="71438" cy="93663"/>
            </a:xfrm>
            <a:custGeom>
              <a:avLst/>
              <a:gdLst>
                <a:gd name="T0" fmla="*/ 64 w 225"/>
                <a:gd name="T1" fmla="*/ 0 h 293"/>
                <a:gd name="T2" fmla="*/ 81 w 225"/>
                <a:gd name="T3" fmla="*/ 2 h 293"/>
                <a:gd name="T4" fmla="*/ 96 w 225"/>
                <a:gd name="T5" fmla="*/ 8 h 293"/>
                <a:gd name="T6" fmla="*/ 110 w 225"/>
                <a:gd name="T7" fmla="*/ 19 h 293"/>
                <a:gd name="T8" fmla="*/ 120 w 225"/>
                <a:gd name="T9" fmla="*/ 32 h 293"/>
                <a:gd name="T10" fmla="*/ 216 w 225"/>
                <a:gd name="T11" fmla="*/ 198 h 293"/>
                <a:gd name="T12" fmla="*/ 223 w 225"/>
                <a:gd name="T13" fmla="*/ 213 h 293"/>
                <a:gd name="T14" fmla="*/ 225 w 225"/>
                <a:gd name="T15" fmla="*/ 230 h 293"/>
                <a:gd name="T16" fmla="*/ 223 w 225"/>
                <a:gd name="T17" fmla="*/ 246 h 293"/>
                <a:gd name="T18" fmla="*/ 216 w 225"/>
                <a:gd name="T19" fmla="*/ 261 h 293"/>
                <a:gd name="T20" fmla="*/ 207 w 225"/>
                <a:gd name="T21" fmla="*/ 275 h 293"/>
                <a:gd name="T22" fmla="*/ 193 w 225"/>
                <a:gd name="T23" fmla="*/ 285 h 293"/>
                <a:gd name="T24" fmla="*/ 178 w 225"/>
                <a:gd name="T25" fmla="*/ 291 h 293"/>
                <a:gd name="T26" fmla="*/ 161 w 225"/>
                <a:gd name="T27" fmla="*/ 293 h 293"/>
                <a:gd name="T28" fmla="*/ 144 w 225"/>
                <a:gd name="T29" fmla="*/ 291 h 293"/>
                <a:gd name="T30" fmla="*/ 129 w 225"/>
                <a:gd name="T31" fmla="*/ 285 h 293"/>
                <a:gd name="T32" fmla="*/ 116 w 225"/>
                <a:gd name="T33" fmla="*/ 275 h 293"/>
                <a:gd name="T34" fmla="*/ 105 w 225"/>
                <a:gd name="T35" fmla="*/ 261 h 293"/>
                <a:gd name="T36" fmla="*/ 9 w 225"/>
                <a:gd name="T37" fmla="*/ 96 h 293"/>
                <a:gd name="T38" fmla="*/ 3 w 225"/>
                <a:gd name="T39" fmla="*/ 80 h 293"/>
                <a:gd name="T40" fmla="*/ 0 w 225"/>
                <a:gd name="T41" fmla="*/ 63 h 293"/>
                <a:gd name="T42" fmla="*/ 3 w 225"/>
                <a:gd name="T43" fmla="*/ 48 h 293"/>
                <a:gd name="T44" fmla="*/ 9 w 225"/>
                <a:gd name="T45" fmla="*/ 32 h 293"/>
                <a:gd name="T46" fmla="*/ 19 w 225"/>
                <a:gd name="T47" fmla="*/ 20 h 293"/>
                <a:gd name="T48" fmla="*/ 32 w 225"/>
                <a:gd name="T49" fmla="*/ 9 h 293"/>
                <a:gd name="T50" fmla="*/ 49 w 225"/>
                <a:gd name="T51" fmla="*/ 2 h 293"/>
                <a:gd name="T52" fmla="*/ 64 w 225"/>
                <a:gd name="T53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293">
                  <a:moveTo>
                    <a:pt x="64" y="0"/>
                  </a:moveTo>
                  <a:lnTo>
                    <a:pt x="81" y="2"/>
                  </a:lnTo>
                  <a:lnTo>
                    <a:pt x="96" y="8"/>
                  </a:lnTo>
                  <a:lnTo>
                    <a:pt x="110" y="19"/>
                  </a:lnTo>
                  <a:lnTo>
                    <a:pt x="120" y="32"/>
                  </a:lnTo>
                  <a:lnTo>
                    <a:pt x="216" y="198"/>
                  </a:lnTo>
                  <a:lnTo>
                    <a:pt x="223" y="213"/>
                  </a:lnTo>
                  <a:lnTo>
                    <a:pt x="225" y="230"/>
                  </a:lnTo>
                  <a:lnTo>
                    <a:pt x="223" y="246"/>
                  </a:lnTo>
                  <a:lnTo>
                    <a:pt x="216" y="261"/>
                  </a:lnTo>
                  <a:lnTo>
                    <a:pt x="207" y="275"/>
                  </a:lnTo>
                  <a:lnTo>
                    <a:pt x="193" y="285"/>
                  </a:lnTo>
                  <a:lnTo>
                    <a:pt x="178" y="291"/>
                  </a:lnTo>
                  <a:lnTo>
                    <a:pt x="161" y="293"/>
                  </a:lnTo>
                  <a:lnTo>
                    <a:pt x="144" y="291"/>
                  </a:lnTo>
                  <a:lnTo>
                    <a:pt x="129" y="285"/>
                  </a:lnTo>
                  <a:lnTo>
                    <a:pt x="116" y="275"/>
                  </a:lnTo>
                  <a:lnTo>
                    <a:pt x="105" y="261"/>
                  </a:lnTo>
                  <a:lnTo>
                    <a:pt x="9" y="96"/>
                  </a:lnTo>
                  <a:lnTo>
                    <a:pt x="3" y="80"/>
                  </a:lnTo>
                  <a:lnTo>
                    <a:pt x="0" y="63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19" y="20"/>
                  </a:lnTo>
                  <a:lnTo>
                    <a:pt x="32" y="9"/>
                  </a:lnTo>
                  <a:lnTo>
                    <a:pt x="4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750888" y="2655888"/>
              <a:ext cx="93663" cy="69850"/>
            </a:xfrm>
            <a:custGeom>
              <a:avLst/>
              <a:gdLst>
                <a:gd name="T0" fmla="*/ 64 w 295"/>
                <a:gd name="T1" fmla="*/ 0 h 222"/>
                <a:gd name="T2" fmla="*/ 80 w 295"/>
                <a:gd name="T3" fmla="*/ 2 h 222"/>
                <a:gd name="T4" fmla="*/ 96 w 295"/>
                <a:gd name="T5" fmla="*/ 8 h 222"/>
                <a:gd name="T6" fmla="*/ 263 w 295"/>
                <a:gd name="T7" fmla="*/ 103 h 222"/>
                <a:gd name="T8" fmla="*/ 277 w 295"/>
                <a:gd name="T9" fmla="*/ 114 h 222"/>
                <a:gd name="T10" fmla="*/ 286 w 295"/>
                <a:gd name="T11" fmla="*/ 127 h 222"/>
                <a:gd name="T12" fmla="*/ 293 w 295"/>
                <a:gd name="T13" fmla="*/ 142 h 222"/>
                <a:gd name="T14" fmla="*/ 295 w 295"/>
                <a:gd name="T15" fmla="*/ 158 h 222"/>
                <a:gd name="T16" fmla="*/ 293 w 295"/>
                <a:gd name="T17" fmla="*/ 174 h 222"/>
                <a:gd name="T18" fmla="*/ 286 w 295"/>
                <a:gd name="T19" fmla="*/ 190 h 222"/>
                <a:gd name="T20" fmla="*/ 276 w 295"/>
                <a:gd name="T21" fmla="*/ 204 h 222"/>
                <a:gd name="T22" fmla="*/ 262 w 295"/>
                <a:gd name="T23" fmla="*/ 214 h 222"/>
                <a:gd name="T24" fmla="*/ 246 w 295"/>
                <a:gd name="T25" fmla="*/ 220 h 222"/>
                <a:gd name="T26" fmla="*/ 231 w 295"/>
                <a:gd name="T27" fmla="*/ 222 h 222"/>
                <a:gd name="T28" fmla="*/ 214 w 295"/>
                <a:gd name="T29" fmla="*/ 220 h 222"/>
                <a:gd name="T30" fmla="*/ 198 w 295"/>
                <a:gd name="T31" fmla="*/ 213 h 222"/>
                <a:gd name="T32" fmla="*/ 31 w 295"/>
                <a:gd name="T33" fmla="*/ 118 h 222"/>
                <a:gd name="T34" fmla="*/ 18 w 295"/>
                <a:gd name="T35" fmla="*/ 108 h 222"/>
                <a:gd name="T36" fmla="*/ 8 w 295"/>
                <a:gd name="T37" fmla="*/ 94 h 222"/>
                <a:gd name="T38" fmla="*/ 2 w 295"/>
                <a:gd name="T39" fmla="*/ 80 h 222"/>
                <a:gd name="T40" fmla="*/ 0 w 295"/>
                <a:gd name="T41" fmla="*/ 63 h 222"/>
                <a:gd name="T42" fmla="*/ 2 w 295"/>
                <a:gd name="T43" fmla="*/ 46 h 222"/>
                <a:gd name="T44" fmla="*/ 8 w 295"/>
                <a:gd name="T45" fmla="*/ 31 h 222"/>
                <a:gd name="T46" fmla="*/ 19 w 295"/>
                <a:gd name="T47" fmla="*/ 17 h 222"/>
                <a:gd name="T48" fmla="*/ 32 w 295"/>
                <a:gd name="T49" fmla="*/ 8 h 222"/>
                <a:gd name="T50" fmla="*/ 47 w 295"/>
                <a:gd name="T51" fmla="*/ 2 h 222"/>
                <a:gd name="T52" fmla="*/ 64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64" y="0"/>
                  </a:moveTo>
                  <a:lnTo>
                    <a:pt x="80" y="2"/>
                  </a:lnTo>
                  <a:lnTo>
                    <a:pt x="96" y="8"/>
                  </a:lnTo>
                  <a:lnTo>
                    <a:pt x="263" y="103"/>
                  </a:lnTo>
                  <a:lnTo>
                    <a:pt x="277" y="114"/>
                  </a:lnTo>
                  <a:lnTo>
                    <a:pt x="286" y="127"/>
                  </a:lnTo>
                  <a:lnTo>
                    <a:pt x="293" y="142"/>
                  </a:lnTo>
                  <a:lnTo>
                    <a:pt x="295" y="158"/>
                  </a:lnTo>
                  <a:lnTo>
                    <a:pt x="293" y="174"/>
                  </a:lnTo>
                  <a:lnTo>
                    <a:pt x="286" y="190"/>
                  </a:lnTo>
                  <a:lnTo>
                    <a:pt x="276" y="204"/>
                  </a:lnTo>
                  <a:lnTo>
                    <a:pt x="262" y="214"/>
                  </a:lnTo>
                  <a:lnTo>
                    <a:pt x="246" y="220"/>
                  </a:lnTo>
                  <a:lnTo>
                    <a:pt x="231" y="222"/>
                  </a:lnTo>
                  <a:lnTo>
                    <a:pt x="214" y="220"/>
                  </a:lnTo>
                  <a:lnTo>
                    <a:pt x="198" y="213"/>
                  </a:lnTo>
                  <a:lnTo>
                    <a:pt x="31" y="118"/>
                  </a:lnTo>
                  <a:lnTo>
                    <a:pt x="18" y="108"/>
                  </a:lnTo>
                  <a:lnTo>
                    <a:pt x="8" y="94"/>
                  </a:lnTo>
                  <a:lnTo>
                    <a:pt x="2" y="80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688975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2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2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2 w 321"/>
                <a:gd name="T33" fmla="*/ 118 h 128"/>
                <a:gd name="T34" fmla="*/ 19 w 321"/>
                <a:gd name="T35" fmla="*/ 109 h 128"/>
                <a:gd name="T36" fmla="*/ 9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9 w 321"/>
                <a:gd name="T45" fmla="*/ 32 h 128"/>
                <a:gd name="T46" fmla="*/ 19 w 321"/>
                <a:gd name="T47" fmla="*/ 18 h 128"/>
                <a:gd name="T48" fmla="*/ 32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2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2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2" y="118"/>
                  </a:lnTo>
                  <a:lnTo>
                    <a:pt x="19" y="109"/>
                  </a:lnTo>
                  <a:lnTo>
                    <a:pt x="9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8"/>
                  </a:lnTo>
                  <a:lnTo>
                    <a:pt x="32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Freeform 164"/>
            <p:cNvSpPr>
              <a:spLocks/>
            </p:cNvSpPr>
            <p:nvPr/>
          </p:nvSpPr>
          <p:spPr bwMode="auto">
            <a:xfrm>
              <a:off x="750888" y="3079750"/>
              <a:ext cx="93663" cy="71438"/>
            </a:xfrm>
            <a:custGeom>
              <a:avLst/>
              <a:gdLst>
                <a:gd name="T0" fmla="*/ 231 w 295"/>
                <a:gd name="T1" fmla="*/ 0 h 224"/>
                <a:gd name="T2" fmla="*/ 247 w 295"/>
                <a:gd name="T3" fmla="*/ 3 h 224"/>
                <a:gd name="T4" fmla="*/ 262 w 295"/>
                <a:gd name="T5" fmla="*/ 8 h 224"/>
                <a:gd name="T6" fmla="*/ 276 w 295"/>
                <a:gd name="T7" fmla="*/ 19 h 224"/>
                <a:gd name="T8" fmla="*/ 286 w 295"/>
                <a:gd name="T9" fmla="*/ 32 h 224"/>
                <a:gd name="T10" fmla="*/ 293 w 295"/>
                <a:gd name="T11" fmla="*/ 48 h 224"/>
                <a:gd name="T12" fmla="*/ 295 w 295"/>
                <a:gd name="T13" fmla="*/ 65 h 224"/>
                <a:gd name="T14" fmla="*/ 293 w 295"/>
                <a:gd name="T15" fmla="*/ 80 h 224"/>
                <a:gd name="T16" fmla="*/ 286 w 295"/>
                <a:gd name="T17" fmla="*/ 96 h 224"/>
                <a:gd name="T18" fmla="*/ 276 w 295"/>
                <a:gd name="T19" fmla="*/ 109 h 224"/>
                <a:gd name="T20" fmla="*/ 263 w 295"/>
                <a:gd name="T21" fmla="*/ 120 h 224"/>
                <a:gd name="T22" fmla="*/ 96 w 295"/>
                <a:gd name="T23" fmla="*/ 215 h 224"/>
                <a:gd name="T24" fmla="*/ 81 w 295"/>
                <a:gd name="T25" fmla="*/ 221 h 224"/>
                <a:gd name="T26" fmla="*/ 64 w 295"/>
                <a:gd name="T27" fmla="*/ 224 h 224"/>
                <a:gd name="T28" fmla="*/ 47 w 295"/>
                <a:gd name="T29" fmla="*/ 221 h 224"/>
                <a:gd name="T30" fmla="*/ 32 w 295"/>
                <a:gd name="T31" fmla="*/ 216 h 224"/>
                <a:gd name="T32" fmla="*/ 19 w 295"/>
                <a:gd name="T33" fmla="*/ 205 h 224"/>
                <a:gd name="T34" fmla="*/ 8 w 295"/>
                <a:gd name="T35" fmla="*/ 192 h 224"/>
                <a:gd name="T36" fmla="*/ 2 w 295"/>
                <a:gd name="T37" fmla="*/ 176 h 224"/>
                <a:gd name="T38" fmla="*/ 0 w 295"/>
                <a:gd name="T39" fmla="*/ 159 h 224"/>
                <a:gd name="T40" fmla="*/ 2 w 295"/>
                <a:gd name="T41" fmla="*/ 144 h 224"/>
                <a:gd name="T42" fmla="*/ 8 w 295"/>
                <a:gd name="T43" fmla="*/ 128 h 224"/>
                <a:gd name="T44" fmla="*/ 18 w 295"/>
                <a:gd name="T45" fmla="*/ 116 h 224"/>
                <a:gd name="T46" fmla="*/ 31 w 295"/>
                <a:gd name="T47" fmla="*/ 105 h 224"/>
                <a:gd name="T48" fmla="*/ 198 w 295"/>
                <a:gd name="T49" fmla="*/ 10 h 224"/>
                <a:gd name="T50" fmla="*/ 215 w 295"/>
                <a:gd name="T51" fmla="*/ 2 h 224"/>
                <a:gd name="T52" fmla="*/ 231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231" y="0"/>
                  </a:moveTo>
                  <a:lnTo>
                    <a:pt x="247" y="3"/>
                  </a:lnTo>
                  <a:lnTo>
                    <a:pt x="262" y="8"/>
                  </a:lnTo>
                  <a:lnTo>
                    <a:pt x="276" y="19"/>
                  </a:lnTo>
                  <a:lnTo>
                    <a:pt x="286" y="32"/>
                  </a:lnTo>
                  <a:lnTo>
                    <a:pt x="293" y="48"/>
                  </a:lnTo>
                  <a:lnTo>
                    <a:pt x="295" y="65"/>
                  </a:lnTo>
                  <a:lnTo>
                    <a:pt x="293" y="80"/>
                  </a:lnTo>
                  <a:lnTo>
                    <a:pt x="286" y="96"/>
                  </a:lnTo>
                  <a:lnTo>
                    <a:pt x="276" y="109"/>
                  </a:lnTo>
                  <a:lnTo>
                    <a:pt x="263" y="120"/>
                  </a:lnTo>
                  <a:lnTo>
                    <a:pt x="96" y="215"/>
                  </a:lnTo>
                  <a:lnTo>
                    <a:pt x="81" y="221"/>
                  </a:lnTo>
                  <a:lnTo>
                    <a:pt x="64" y="224"/>
                  </a:lnTo>
                  <a:lnTo>
                    <a:pt x="47" y="221"/>
                  </a:lnTo>
                  <a:lnTo>
                    <a:pt x="32" y="216"/>
                  </a:lnTo>
                  <a:lnTo>
                    <a:pt x="19" y="205"/>
                  </a:lnTo>
                  <a:lnTo>
                    <a:pt x="8" y="192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2" y="144"/>
                  </a:lnTo>
                  <a:lnTo>
                    <a:pt x="8" y="128"/>
                  </a:lnTo>
                  <a:lnTo>
                    <a:pt x="18" y="116"/>
                  </a:lnTo>
                  <a:lnTo>
                    <a:pt x="31" y="105"/>
                  </a:lnTo>
                  <a:lnTo>
                    <a:pt x="198" y="10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1492250" y="3079750"/>
              <a:ext cx="93663" cy="71438"/>
            </a:xfrm>
            <a:custGeom>
              <a:avLst/>
              <a:gdLst>
                <a:gd name="T0" fmla="*/ 64 w 295"/>
                <a:gd name="T1" fmla="*/ 0 h 224"/>
                <a:gd name="T2" fmla="*/ 81 w 295"/>
                <a:gd name="T3" fmla="*/ 2 h 224"/>
                <a:gd name="T4" fmla="*/ 97 w 295"/>
                <a:gd name="T5" fmla="*/ 10 h 224"/>
                <a:gd name="T6" fmla="*/ 263 w 295"/>
                <a:gd name="T7" fmla="*/ 105 h 224"/>
                <a:gd name="T8" fmla="*/ 277 w 295"/>
                <a:gd name="T9" fmla="*/ 116 h 224"/>
                <a:gd name="T10" fmla="*/ 287 w 295"/>
                <a:gd name="T11" fmla="*/ 128 h 224"/>
                <a:gd name="T12" fmla="*/ 293 w 295"/>
                <a:gd name="T13" fmla="*/ 144 h 224"/>
                <a:gd name="T14" fmla="*/ 295 w 295"/>
                <a:gd name="T15" fmla="*/ 159 h 224"/>
                <a:gd name="T16" fmla="*/ 293 w 295"/>
                <a:gd name="T17" fmla="*/ 176 h 224"/>
                <a:gd name="T18" fmla="*/ 287 w 295"/>
                <a:gd name="T19" fmla="*/ 192 h 224"/>
                <a:gd name="T20" fmla="*/ 276 w 295"/>
                <a:gd name="T21" fmla="*/ 205 h 224"/>
                <a:gd name="T22" fmla="*/ 262 w 295"/>
                <a:gd name="T23" fmla="*/ 216 h 224"/>
                <a:gd name="T24" fmla="*/ 248 w 295"/>
                <a:gd name="T25" fmla="*/ 221 h 224"/>
                <a:gd name="T26" fmla="*/ 231 w 295"/>
                <a:gd name="T27" fmla="*/ 224 h 224"/>
                <a:gd name="T28" fmla="*/ 214 w 295"/>
                <a:gd name="T29" fmla="*/ 221 h 224"/>
                <a:gd name="T30" fmla="*/ 198 w 295"/>
                <a:gd name="T31" fmla="*/ 215 h 224"/>
                <a:gd name="T32" fmla="*/ 32 w 295"/>
                <a:gd name="T33" fmla="*/ 120 h 224"/>
                <a:gd name="T34" fmla="*/ 19 w 295"/>
                <a:gd name="T35" fmla="*/ 109 h 224"/>
                <a:gd name="T36" fmla="*/ 9 w 295"/>
                <a:gd name="T37" fmla="*/ 96 h 224"/>
                <a:gd name="T38" fmla="*/ 2 w 295"/>
                <a:gd name="T39" fmla="*/ 80 h 224"/>
                <a:gd name="T40" fmla="*/ 0 w 295"/>
                <a:gd name="T41" fmla="*/ 65 h 224"/>
                <a:gd name="T42" fmla="*/ 2 w 295"/>
                <a:gd name="T43" fmla="*/ 48 h 224"/>
                <a:gd name="T44" fmla="*/ 9 w 295"/>
                <a:gd name="T45" fmla="*/ 32 h 224"/>
                <a:gd name="T46" fmla="*/ 19 w 295"/>
                <a:gd name="T47" fmla="*/ 19 h 224"/>
                <a:gd name="T48" fmla="*/ 33 w 295"/>
                <a:gd name="T49" fmla="*/ 8 h 224"/>
                <a:gd name="T50" fmla="*/ 47 w 295"/>
                <a:gd name="T51" fmla="*/ 3 h 224"/>
                <a:gd name="T52" fmla="*/ 64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64" y="0"/>
                  </a:moveTo>
                  <a:lnTo>
                    <a:pt x="81" y="2"/>
                  </a:lnTo>
                  <a:lnTo>
                    <a:pt x="97" y="10"/>
                  </a:lnTo>
                  <a:lnTo>
                    <a:pt x="263" y="105"/>
                  </a:lnTo>
                  <a:lnTo>
                    <a:pt x="277" y="116"/>
                  </a:lnTo>
                  <a:lnTo>
                    <a:pt x="287" y="128"/>
                  </a:lnTo>
                  <a:lnTo>
                    <a:pt x="293" y="144"/>
                  </a:lnTo>
                  <a:lnTo>
                    <a:pt x="295" y="159"/>
                  </a:lnTo>
                  <a:lnTo>
                    <a:pt x="293" y="176"/>
                  </a:lnTo>
                  <a:lnTo>
                    <a:pt x="287" y="192"/>
                  </a:lnTo>
                  <a:lnTo>
                    <a:pt x="276" y="205"/>
                  </a:lnTo>
                  <a:lnTo>
                    <a:pt x="262" y="216"/>
                  </a:lnTo>
                  <a:lnTo>
                    <a:pt x="248" y="221"/>
                  </a:lnTo>
                  <a:lnTo>
                    <a:pt x="231" y="224"/>
                  </a:lnTo>
                  <a:lnTo>
                    <a:pt x="214" y="221"/>
                  </a:lnTo>
                  <a:lnTo>
                    <a:pt x="198" y="215"/>
                  </a:lnTo>
                  <a:lnTo>
                    <a:pt x="32" y="120"/>
                  </a:lnTo>
                  <a:lnTo>
                    <a:pt x="19" y="109"/>
                  </a:lnTo>
                  <a:lnTo>
                    <a:pt x="9" y="96"/>
                  </a:lnTo>
                  <a:lnTo>
                    <a:pt x="2" y="80"/>
                  </a:lnTo>
                  <a:lnTo>
                    <a:pt x="0" y="65"/>
                  </a:lnTo>
                  <a:lnTo>
                    <a:pt x="2" y="48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3" y="8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1544638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1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1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1 w 321"/>
                <a:gd name="T33" fmla="*/ 118 h 128"/>
                <a:gd name="T34" fmla="*/ 19 w 321"/>
                <a:gd name="T35" fmla="*/ 109 h 128"/>
                <a:gd name="T36" fmla="*/ 8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8 w 321"/>
                <a:gd name="T45" fmla="*/ 32 h 128"/>
                <a:gd name="T46" fmla="*/ 19 w 321"/>
                <a:gd name="T47" fmla="*/ 18 h 128"/>
                <a:gd name="T48" fmla="*/ 31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1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1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1" y="118"/>
                  </a:lnTo>
                  <a:lnTo>
                    <a:pt x="19" y="109"/>
                  </a:lnTo>
                  <a:lnTo>
                    <a:pt x="8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8"/>
                  </a:lnTo>
                  <a:lnTo>
                    <a:pt x="31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1492250" y="2655888"/>
              <a:ext cx="93663" cy="69850"/>
            </a:xfrm>
            <a:custGeom>
              <a:avLst/>
              <a:gdLst>
                <a:gd name="T0" fmla="*/ 231 w 295"/>
                <a:gd name="T1" fmla="*/ 0 h 222"/>
                <a:gd name="T2" fmla="*/ 248 w 295"/>
                <a:gd name="T3" fmla="*/ 2 h 222"/>
                <a:gd name="T4" fmla="*/ 262 w 295"/>
                <a:gd name="T5" fmla="*/ 8 h 222"/>
                <a:gd name="T6" fmla="*/ 276 w 295"/>
                <a:gd name="T7" fmla="*/ 17 h 222"/>
                <a:gd name="T8" fmla="*/ 287 w 295"/>
                <a:gd name="T9" fmla="*/ 31 h 222"/>
                <a:gd name="T10" fmla="*/ 293 w 295"/>
                <a:gd name="T11" fmla="*/ 46 h 222"/>
                <a:gd name="T12" fmla="*/ 295 w 295"/>
                <a:gd name="T13" fmla="*/ 63 h 222"/>
                <a:gd name="T14" fmla="*/ 293 w 295"/>
                <a:gd name="T15" fmla="*/ 80 h 222"/>
                <a:gd name="T16" fmla="*/ 287 w 295"/>
                <a:gd name="T17" fmla="*/ 94 h 222"/>
                <a:gd name="T18" fmla="*/ 277 w 295"/>
                <a:gd name="T19" fmla="*/ 108 h 222"/>
                <a:gd name="T20" fmla="*/ 263 w 295"/>
                <a:gd name="T21" fmla="*/ 118 h 222"/>
                <a:gd name="T22" fmla="*/ 97 w 295"/>
                <a:gd name="T23" fmla="*/ 213 h 222"/>
                <a:gd name="T24" fmla="*/ 81 w 295"/>
                <a:gd name="T25" fmla="*/ 220 h 222"/>
                <a:gd name="T26" fmla="*/ 64 w 295"/>
                <a:gd name="T27" fmla="*/ 222 h 222"/>
                <a:gd name="T28" fmla="*/ 48 w 295"/>
                <a:gd name="T29" fmla="*/ 220 h 222"/>
                <a:gd name="T30" fmla="*/ 33 w 295"/>
                <a:gd name="T31" fmla="*/ 214 h 222"/>
                <a:gd name="T32" fmla="*/ 19 w 295"/>
                <a:gd name="T33" fmla="*/ 204 h 222"/>
                <a:gd name="T34" fmla="*/ 9 w 295"/>
                <a:gd name="T35" fmla="*/ 190 h 222"/>
                <a:gd name="T36" fmla="*/ 2 w 295"/>
                <a:gd name="T37" fmla="*/ 174 h 222"/>
                <a:gd name="T38" fmla="*/ 0 w 295"/>
                <a:gd name="T39" fmla="*/ 158 h 222"/>
                <a:gd name="T40" fmla="*/ 2 w 295"/>
                <a:gd name="T41" fmla="*/ 142 h 222"/>
                <a:gd name="T42" fmla="*/ 9 w 295"/>
                <a:gd name="T43" fmla="*/ 127 h 222"/>
                <a:gd name="T44" fmla="*/ 19 w 295"/>
                <a:gd name="T45" fmla="*/ 114 h 222"/>
                <a:gd name="T46" fmla="*/ 32 w 295"/>
                <a:gd name="T47" fmla="*/ 103 h 222"/>
                <a:gd name="T48" fmla="*/ 198 w 295"/>
                <a:gd name="T49" fmla="*/ 8 h 222"/>
                <a:gd name="T50" fmla="*/ 215 w 295"/>
                <a:gd name="T51" fmla="*/ 2 h 222"/>
                <a:gd name="T52" fmla="*/ 231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231" y="0"/>
                  </a:moveTo>
                  <a:lnTo>
                    <a:pt x="248" y="2"/>
                  </a:lnTo>
                  <a:lnTo>
                    <a:pt x="262" y="8"/>
                  </a:lnTo>
                  <a:lnTo>
                    <a:pt x="276" y="17"/>
                  </a:lnTo>
                  <a:lnTo>
                    <a:pt x="287" y="31"/>
                  </a:lnTo>
                  <a:lnTo>
                    <a:pt x="293" y="46"/>
                  </a:lnTo>
                  <a:lnTo>
                    <a:pt x="295" y="63"/>
                  </a:lnTo>
                  <a:lnTo>
                    <a:pt x="293" y="80"/>
                  </a:lnTo>
                  <a:lnTo>
                    <a:pt x="287" y="94"/>
                  </a:lnTo>
                  <a:lnTo>
                    <a:pt x="277" y="108"/>
                  </a:lnTo>
                  <a:lnTo>
                    <a:pt x="263" y="118"/>
                  </a:lnTo>
                  <a:lnTo>
                    <a:pt x="97" y="213"/>
                  </a:lnTo>
                  <a:lnTo>
                    <a:pt x="81" y="220"/>
                  </a:lnTo>
                  <a:lnTo>
                    <a:pt x="64" y="222"/>
                  </a:lnTo>
                  <a:lnTo>
                    <a:pt x="48" y="220"/>
                  </a:lnTo>
                  <a:lnTo>
                    <a:pt x="33" y="214"/>
                  </a:lnTo>
                  <a:lnTo>
                    <a:pt x="19" y="204"/>
                  </a:lnTo>
                  <a:lnTo>
                    <a:pt x="9" y="190"/>
                  </a:lnTo>
                  <a:lnTo>
                    <a:pt x="2" y="174"/>
                  </a:lnTo>
                  <a:lnTo>
                    <a:pt x="0" y="158"/>
                  </a:lnTo>
                  <a:lnTo>
                    <a:pt x="2" y="142"/>
                  </a:lnTo>
                  <a:lnTo>
                    <a:pt x="9" y="127"/>
                  </a:lnTo>
                  <a:lnTo>
                    <a:pt x="19" y="114"/>
                  </a:lnTo>
                  <a:lnTo>
                    <a:pt x="32" y="103"/>
                  </a:lnTo>
                  <a:lnTo>
                    <a:pt x="198" y="8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1346200" y="2487613"/>
              <a:ext cx="71438" cy="93663"/>
            </a:xfrm>
            <a:custGeom>
              <a:avLst/>
              <a:gdLst>
                <a:gd name="T0" fmla="*/ 159 w 224"/>
                <a:gd name="T1" fmla="*/ 0 h 292"/>
                <a:gd name="T2" fmla="*/ 176 w 224"/>
                <a:gd name="T3" fmla="*/ 2 h 292"/>
                <a:gd name="T4" fmla="*/ 192 w 224"/>
                <a:gd name="T5" fmla="*/ 9 h 292"/>
                <a:gd name="T6" fmla="*/ 206 w 224"/>
                <a:gd name="T7" fmla="*/ 20 h 292"/>
                <a:gd name="T8" fmla="*/ 216 w 224"/>
                <a:gd name="T9" fmla="*/ 32 h 292"/>
                <a:gd name="T10" fmla="*/ 222 w 224"/>
                <a:gd name="T11" fmla="*/ 48 h 292"/>
                <a:gd name="T12" fmla="*/ 224 w 224"/>
                <a:gd name="T13" fmla="*/ 63 h 292"/>
                <a:gd name="T14" fmla="*/ 222 w 224"/>
                <a:gd name="T15" fmla="*/ 80 h 292"/>
                <a:gd name="T16" fmla="*/ 216 w 224"/>
                <a:gd name="T17" fmla="*/ 96 h 292"/>
                <a:gd name="T18" fmla="*/ 120 w 224"/>
                <a:gd name="T19" fmla="*/ 261 h 292"/>
                <a:gd name="T20" fmla="*/ 109 w 224"/>
                <a:gd name="T21" fmla="*/ 275 h 292"/>
                <a:gd name="T22" fmla="*/ 95 w 224"/>
                <a:gd name="T23" fmla="*/ 285 h 292"/>
                <a:gd name="T24" fmla="*/ 81 w 224"/>
                <a:gd name="T25" fmla="*/ 290 h 292"/>
                <a:gd name="T26" fmla="*/ 64 w 224"/>
                <a:gd name="T27" fmla="*/ 292 h 292"/>
                <a:gd name="T28" fmla="*/ 48 w 224"/>
                <a:gd name="T29" fmla="*/ 290 h 292"/>
                <a:gd name="T30" fmla="*/ 33 w 224"/>
                <a:gd name="T31" fmla="*/ 284 h 292"/>
                <a:gd name="T32" fmla="*/ 18 w 224"/>
                <a:gd name="T33" fmla="*/ 274 h 292"/>
                <a:gd name="T34" fmla="*/ 8 w 224"/>
                <a:gd name="T35" fmla="*/ 261 h 292"/>
                <a:gd name="T36" fmla="*/ 2 w 224"/>
                <a:gd name="T37" fmla="*/ 246 h 292"/>
                <a:gd name="T38" fmla="*/ 0 w 224"/>
                <a:gd name="T39" fmla="*/ 230 h 292"/>
                <a:gd name="T40" fmla="*/ 2 w 224"/>
                <a:gd name="T41" fmla="*/ 213 h 292"/>
                <a:gd name="T42" fmla="*/ 8 w 224"/>
                <a:gd name="T43" fmla="*/ 198 h 292"/>
                <a:gd name="T44" fmla="*/ 105 w 224"/>
                <a:gd name="T45" fmla="*/ 32 h 292"/>
                <a:gd name="T46" fmla="*/ 115 w 224"/>
                <a:gd name="T47" fmla="*/ 19 h 292"/>
                <a:gd name="T48" fmla="*/ 129 w 224"/>
                <a:gd name="T49" fmla="*/ 8 h 292"/>
                <a:gd name="T50" fmla="*/ 144 w 224"/>
                <a:gd name="T51" fmla="*/ 2 h 292"/>
                <a:gd name="T52" fmla="*/ 159 w 224"/>
                <a:gd name="T5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292">
                  <a:moveTo>
                    <a:pt x="159" y="0"/>
                  </a:moveTo>
                  <a:lnTo>
                    <a:pt x="176" y="2"/>
                  </a:lnTo>
                  <a:lnTo>
                    <a:pt x="192" y="9"/>
                  </a:lnTo>
                  <a:lnTo>
                    <a:pt x="206" y="20"/>
                  </a:lnTo>
                  <a:lnTo>
                    <a:pt x="216" y="32"/>
                  </a:lnTo>
                  <a:lnTo>
                    <a:pt x="222" y="48"/>
                  </a:lnTo>
                  <a:lnTo>
                    <a:pt x="224" y="63"/>
                  </a:lnTo>
                  <a:lnTo>
                    <a:pt x="222" y="80"/>
                  </a:lnTo>
                  <a:lnTo>
                    <a:pt x="216" y="96"/>
                  </a:lnTo>
                  <a:lnTo>
                    <a:pt x="120" y="261"/>
                  </a:lnTo>
                  <a:lnTo>
                    <a:pt x="109" y="275"/>
                  </a:lnTo>
                  <a:lnTo>
                    <a:pt x="95" y="285"/>
                  </a:lnTo>
                  <a:lnTo>
                    <a:pt x="81" y="290"/>
                  </a:lnTo>
                  <a:lnTo>
                    <a:pt x="64" y="292"/>
                  </a:lnTo>
                  <a:lnTo>
                    <a:pt x="48" y="290"/>
                  </a:lnTo>
                  <a:lnTo>
                    <a:pt x="33" y="284"/>
                  </a:lnTo>
                  <a:lnTo>
                    <a:pt x="18" y="274"/>
                  </a:lnTo>
                  <a:lnTo>
                    <a:pt x="8" y="261"/>
                  </a:lnTo>
                  <a:lnTo>
                    <a:pt x="2" y="246"/>
                  </a:lnTo>
                  <a:lnTo>
                    <a:pt x="0" y="230"/>
                  </a:lnTo>
                  <a:lnTo>
                    <a:pt x="2" y="213"/>
                  </a:lnTo>
                  <a:lnTo>
                    <a:pt x="8" y="198"/>
                  </a:lnTo>
                  <a:lnTo>
                    <a:pt x="105" y="32"/>
                  </a:lnTo>
                  <a:lnTo>
                    <a:pt x="115" y="19"/>
                  </a:lnTo>
                  <a:lnTo>
                    <a:pt x="129" y="8"/>
                  </a:lnTo>
                  <a:lnTo>
                    <a:pt x="144" y="2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Freeform 169"/>
            <p:cNvSpPr>
              <a:spLocks/>
            </p:cNvSpPr>
            <p:nvPr/>
          </p:nvSpPr>
          <p:spPr bwMode="auto">
            <a:xfrm>
              <a:off x="1119188" y="2732088"/>
              <a:ext cx="96838" cy="315913"/>
            </a:xfrm>
            <a:custGeom>
              <a:avLst/>
              <a:gdLst>
                <a:gd name="T0" fmla="*/ 154 w 308"/>
                <a:gd name="T1" fmla="*/ 0 h 992"/>
                <a:gd name="T2" fmla="*/ 185 w 308"/>
                <a:gd name="T3" fmla="*/ 2 h 992"/>
                <a:gd name="T4" fmla="*/ 213 w 308"/>
                <a:gd name="T5" fmla="*/ 7 h 992"/>
                <a:gd name="T6" fmla="*/ 238 w 308"/>
                <a:gd name="T7" fmla="*/ 17 h 992"/>
                <a:gd name="T8" fmla="*/ 259 w 308"/>
                <a:gd name="T9" fmla="*/ 30 h 992"/>
                <a:gd name="T10" fmla="*/ 277 w 308"/>
                <a:gd name="T11" fmla="*/ 47 h 992"/>
                <a:gd name="T12" fmla="*/ 290 w 308"/>
                <a:gd name="T13" fmla="*/ 67 h 992"/>
                <a:gd name="T14" fmla="*/ 301 w 308"/>
                <a:gd name="T15" fmla="*/ 91 h 992"/>
                <a:gd name="T16" fmla="*/ 306 w 308"/>
                <a:gd name="T17" fmla="*/ 119 h 992"/>
                <a:gd name="T18" fmla="*/ 308 w 308"/>
                <a:gd name="T19" fmla="*/ 150 h 992"/>
                <a:gd name="T20" fmla="*/ 308 w 308"/>
                <a:gd name="T21" fmla="*/ 375 h 992"/>
                <a:gd name="T22" fmla="*/ 307 w 308"/>
                <a:gd name="T23" fmla="*/ 405 h 992"/>
                <a:gd name="T24" fmla="*/ 304 w 308"/>
                <a:gd name="T25" fmla="*/ 435 h 992"/>
                <a:gd name="T26" fmla="*/ 301 w 308"/>
                <a:gd name="T27" fmla="*/ 467 h 992"/>
                <a:gd name="T28" fmla="*/ 240 w 308"/>
                <a:gd name="T29" fmla="*/ 920 h 992"/>
                <a:gd name="T30" fmla="*/ 236 w 308"/>
                <a:gd name="T31" fmla="*/ 942 h 992"/>
                <a:gd name="T32" fmla="*/ 228 w 308"/>
                <a:gd name="T33" fmla="*/ 960 h 992"/>
                <a:gd name="T34" fmla="*/ 219 w 308"/>
                <a:gd name="T35" fmla="*/ 972 h 992"/>
                <a:gd name="T36" fmla="*/ 206 w 308"/>
                <a:gd name="T37" fmla="*/ 982 h 992"/>
                <a:gd name="T38" fmla="*/ 192 w 308"/>
                <a:gd name="T39" fmla="*/ 988 h 992"/>
                <a:gd name="T40" fmla="*/ 174 w 308"/>
                <a:gd name="T41" fmla="*/ 991 h 992"/>
                <a:gd name="T42" fmla="*/ 154 w 308"/>
                <a:gd name="T43" fmla="*/ 992 h 992"/>
                <a:gd name="T44" fmla="*/ 134 w 308"/>
                <a:gd name="T45" fmla="*/ 991 h 992"/>
                <a:gd name="T46" fmla="*/ 116 w 308"/>
                <a:gd name="T47" fmla="*/ 988 h 992"/>
                <a:gd name="T48" fmla="*/ 102 w 308"/>
                <a:gd name="T49" fmla="*/ 982 h 992"/>
                <a:gd name="T50" fmla="*/ 89 w 308"/>
                <a:gd name="T51" fmla="*/ 972 h 992"/>
                <a:gd name="T52" fmla="*/ 79 w 308"/>
                <a:gd name="T53" fmla="*/ 960 h 992"/>
                <a:gd name="T54" fmla="*/ 72 w 308"/>
                <a:gd name="T55" fmla="*/ 942 h 992"/>
                <a:gd name="T56" fmla="*/ 68 w 308"/>
                <a:gd name="T57" fmla="*/ 920 h 992"/>
                <a:gd name="T58" fmla="*/ 7 w 308"/>
                <a:gd name="T59" fmla="*/ 467 h 992"/>
                <a:gd name="T60" fmla="*/ 4 w 308"/>
                <a:gd name="T61" fmla="*/ 435 h 992"/>
                <a:gd name="T62" fmla="*/ 1 w 308"/>
                <a:gd name="T63" fmla="*/ 405 h 992"/>
                <a:gd name="T64" fmla="*/ 0 w 308"/>
                <a:gd name="T65" fmla="*/ 375 h 992"/>
                <a:gd name="T66" fmla="*/ 0 w 308"/>
                <a:gd name="T67" fmla="*/ 150 h 992"/>
                <a:gd name="T68" fmla="*/ 2 w 308"/>
                <a:gd name="T69" fmla="*/ 119 h 992"/>
                <a:gd name="T70" fmla="*/ 7 w 308"/>
                <a:gd name="T71" fmla="*/ 91 h 992"/>
                <a:gd name="T72" fmla="*/ 18 w 308"/>
                <a:gd name="T73" fmla="*/ 67 h 992"/>
                <a:gd name="T74" fmla="*/ 31 w 308"/>
                <a:gd name="T75" fmla="*/ 47 h 992"/>
                <a:gd name="T76" fmla="*/ 49 w 308"/>
                <a:gd name="T77" fmla="*/ 30 h 992"/>
                <a:gd name="T78" fmla="*/ 70 w 308"/>
                <a:gd name="T79" fmla="*/ 17 h 992"/>
                <a:gd name="T80" fmla="*/ 95 w 308"/>
                <a:gd name="T81" fmla="*/ 7 h 992"/>
                <a:gd name="T82" fmla="*/ 122 w 308"/>
                <a:gd name="T83" fmla="*/ 2 h 992"/>
                <a:gd name="T84" fmla="*/ 154 w 308"/>
                <a:gd name="T85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8" h="992">
                  <a:moveTo>
                    <a:pt x="154" y="0"/>
                  </a:moveTo>
                  <a:lnTo>
                    <a:pt x="185" y="2"/>
                  </a:lnTo>
                  <a:lnTo>
                    <a:pt x="213" y="7"/>
                  </a:lnTo>
                  <a:lnTo>
                    <a:pt x="238" y="17"/>
                  </a:lnTo>
                  <a:lnTo>
                    <a:pt x="259" y="30"/>
                  </a:lnTo>
                  <a:lnTo>
                    <a:pt x="277" y="47"/>
                  </a:lnTo>
                  <a:lnTo>
                    <a:pt x="290" y="67"/>
                  </a:lnTo>
                  <a:lnTo>
                    <a:pt x="301" y="91"/>
                  </a:lnTo>
                  <a:lnTo>
                    <a:pt x="306" y="119"/>
                  </a:lnTo>
                  <a:lnTo>
                    <a:pt x="308" y="150"/>
                  </a:lnTo>
                  <a:lnTo>
                    <a:pt x="308" y="375"/>
                  </a:lnTo>
                  <a:lnTo>
                    <a:pt x="307" y="405"/>
                  </a:lnTo>
                  <a:lnTo>
                    <a:pt x="304" y="435"/>
                  </a:lnTo>
                  <a:lnTo>
                    <a:pt x="301" y="467"/>
                  </a:lnTo>
                  <a:lnTo>
                    <a:pt x="240" y="920"/>
                  </a:lnTo>
                  <a:lnTo>
                    <a:pt x="236" y="942"/>
                  </a:lnTo>
                  <a:lnTo>
                    <a:pt x="228" y="960"/>
                  </a:lnTo>
                  <a:lnTo>
                    <a:pt x="219" y="972"/>
                  </a:lnTo>
                  <a:lnTo>
                    <a:pt x="206" y="982"/>
                  </a:lnTo>
                  <a:lnTo>
                    <a:pt x="192" y="988"/>
                  </a:lnTo>
                  <a:lnTo>
                    <a:pt x="174" y="991"/>
                  </a:lnTo>
                  <a:lnTo>
                    <a:pt x="154" y="992"/>
                  </a:lnTo>
                  <a:lnTo>
                    <a:pt x="134" y="991"/>
                  </a:lnTo>
                  <a:lnTo>
                    <a:pt x="116" y="988"/>
                  </a:lnTo>
                  <a:lnTo>
                    <a:pt x="102" y="982"/>
                  </a:lnTo>
                  <a:lnTo>
                    <a:pt x="89" y="972"/>
                  </a:lnTo>
                  <a:lnTo>
                    <a:pt x="79" y="960"/>
                  </a:lnTo>
                  <a:lnTo>
                    <a:pt x="72" y="942"/>
                  </a:lnTo>
                  <a:lnTo>
                    <a:pt x="68" y="920"/>
                  </a:lnTo>
                  <a:lnTo>
                    <a:pt x="7" y="467"/>
                  </a:lnTo>
                  <a:lnTo>
                    <a:pt x="4" y="435"/>
                  </a:lnTo>
                  <a:lnTo>
                    <a:pt x="1" y="405"/>
                  </a:lnTo>
                  <a:lnTo>
                    <a:pt x="0" y="375"/>
                  </a:lnTo>
                  <a:lnTo>
                    <a:pt x="0" y="150"/>
                  </a:lnTo>
                  <a:lnTo>
                    <a:pt x="2" y="119"/>
                  </a:lnTo>
                  <a:lnTo>
                    <a:pt x="7" y="91"/>
                  </a:lnTo>
                  <a:lnTo>
                    <a:pt x="18" y="67"/>
                  </a:lnTo>
                  <a:lnTo>
                    <a:pt x="31" y="47"/>
                  </a:lnTo>
                  <a:lnTo>
                    <a:pt x="49" y="30"/>
                  </a:lnTo>
                  <a:lnTo>
                    <a:pt x="70" y="17"/>
                  </a:lnTo>
                  <a:lnTo>
                    <a:pt x="95" y="7"/>
                  </a:lnTo>
                  <a:lnTo>
                    <a:pt x="122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1116013" y="3087688"/>
              <a:ext cx="103188" cy="101600"/>
            </a:xfrm>
            <a:custGeom>
              <a:avLst/>
              <a:gdLst>
                <a:gd name="T0" fmla="*/ 161 w 321"/>
                <a:gd name="T1" fmla="*/ 0 h 319"/>
                <a:gd name="T2" fmla="*/ 193 w 321"/>
                <a:gd name="T3" fmla="*/ 4 h 319"/>
                <a:gd name="T4" fmla="*/ 223 w 321"/>
                <a:gd name="T5" fmla="*/ 14 h 319"/>
                <a:gd name="T6" fmla="*/ 250 w 321"/>
                <a:gd name="T7" fmla="*/ 28 h 319"/>
                <a:gd name="T8" fmla="*/ 274 w 321"/>
                <a:gd name="T9" fmla="*/ 47 h 319"/>
                <a:gd name="T10" fmla="*/ 294 w 321"/>
                <a:gd name="T11" fmla="*/ 71 h 319"/>
                <a:gd name="T12" fmla="*/ 309 w 321"/>
                <a:gd name="T13" fmla="*/ 98 h 319"/>
                <a:gd name="T14" fmla="*/ 318 w 321"/>
                <a:gd name="T15" fmla="*/ 128 h 319"/>
                <a:gd name="T16" fmla="*/ 321 w 321"/>
                <a:gd name="T17" fmla="*/ 159 h 319"/>
                <a:gd name="T18" fmla="*/ 318 w 321"/>
                <a:gd name="T19" fmla="*/ 192 h 319"/>
                <a:gd name="T20" fmla="*/ 309 w 321"/>
                <a:gd name="T21" fmla="*/ 222 h 319"/>
                <a:gd name="T22" fmla="*/ 294 w 321"/>
                <a:gd name="T23" fmla="*/ 249 h 319"/>
                <a:gd name="T24" fmla="*/ 274 w 321"/>
                <a:gd name="T25" fmla="*/ 272 h 319"/>
                <a:gd name="T26" fmla="*/ 250 w 321"/>
                <a:gd name="T27" fmla="*/ 292 h 319"/>
                <a:gd name="T28" fmla="*/ 223 w 321"/>
                <a:gd name="T29" fmla="*/ 306 h 319"/>
                <a:gd name="T30" fmla="*/ 193 w 321"/>
                <a:gd name="T31" fmla="*/ 316 h 319"/>
                <a:gd name="T32" fmla="*/ 161 w 321"/>
                <a:gd name="T33" fmla="*/ 319 h 319"/>
                <a:gd name="T34" fmla="*/ 128 w 321"/>
                <a:gd name="T35" fmla="*/ 316 h 319"/>
                <a:gd name="T36" fmla="*/ 99 w 321"/>
                <a:gd name="T37" fmla="*/ 306 h 319"/>
                <a:gd name="T38" fmla="*/ 72 w 321"/>
                <a:gd name="T39" fmla="*/ 292 h 319"/>
                <a:gd name="T40" fmla="*/ 48 w 321"/>
                <a:gd name="T41" fmla="*/ 272 h 319"/>
                <a:gd name="T42" fmla="*/ 28 w 321"/>
                <a:gd name="T43" fmla="*/ 249 h 319"/>
                <a:gd name="T44" fmla="*/ 13 w 321"/>
                <a:gd name="T45" fmla="*/ 222 h 319"/>
                <a:gd name="T46" fmla="*/ 4 w 321"/>
                <a:gd name="T47" fmla="*/ 192 h 319"/>
                <a:gd name="T48" fmla="*/ 0 w 321"/>
                <a:gd name="T49" fmla="*/ 159 h 319"/>
                <a:gd name="T50" fmla="*/ 4 w 321"/>
                <a:gd name="T51" fmla="*/ 128 h 319"/>
                <a:gd name="T52" fmla="*/ 13 w 321"/>
                <a:gd name="T53" fmla="*/ 98 h 319"/>
                <a:gd name="T54" fmla="*/ 28 w 321"/>
                <a:gd name="T55" fmla="*/ 71 h 319"/>
                <a:gd name="T56" fmla="*/ 48 w 321"/>
                <a:gd name="T57" fmla="*/ 47 h 319"/>
                <a:gd name="T58" fmla="*/ 72 w 321"/>
                <a:gd name="T59" fmla="*/ 28 h 319"/>
                <a:gd name="T60" fmla="*/ 99 w 321"/>
                <a:gd name="T61" fmla="*/ 14 h 319"/>
                <a:gd name="T62" fmla="*/ 128 w 321"/>
                <a:gd name="T63" fmla="*/ 4 h 319"/>
                <a:gd name="T64" fmla="*/ 161 w 321"/>
                <a:gd name="T6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319">
                  <a:moveTo>
                    <a:pt x="161" y="0"/>
                  </a:moveTo>
                  <a:lnTo>
                    <a:pt x="193" y="4"/>
                  </a:lnTo>
                  <a:lnTo>
                    <a:pt x="223" y="14"/>
                  </a:lnTo>
                  <a:lnTo>
                    <a:pt x="250" y="28"/>
                  </a:lnTo>
                  <a:lnTo>
                    <a:pt x="274" y="47"/>
                  </a:lnTo>
                  <a:lnTo>
                    <a:pt x="294" y="71"/>
                  </a:lnTo>
                  <a:lnTo>
                    <a:pt x="309" y="98"/>
                  </a:lnTo>
                  <a:lnTo>
                    <a:pt x="318" y="128"/>
                  </a:lnTo>
                  <a:lnTo>
                    <a:pt x="321" y="159"/>
                  </a:lnTo>
                  <a:lnTo>
                    <a:pt x="318" y="192"/>
                  </a:lnTo>
                  <a:lnTo>
                    <a:pt x="309" y="222"/>
                  </a:lnTo>
                  <a:lnTo>
                    <a:pt x="294" y="249"/>
                  </a:lnTo>
                  <a:lnTo>
                    <a:pt x="274" y="272"/>
                  </a:lnTo>
                  <a:lnTo>
                    <a:pt x="250" y="292"/>
                  </a:lnTo>
                  <a:lnTo>
                    <a:pt x="223" y="306"/>
                  </a:lnTo>
                  <a:lnTo>
                    <a:pt x="193" y="316"/>
                  </a:lnTo>
                  <a:lnTo>
                    <a:pt x="161" y="319"/>
                  </a:lnTo>
                  <a:lnTo>
                    <a:pt x="128" y="316"/>
                  </a:lnTo>
                  <a:lnTo>
                    <a:pt x="99" y="306"/>
                  </a:lnTo>
                  <a:lnTo>
                    <a:pt x="72" y="292"/>
                  </a:lnTo>
                  <a:lnTo>
                    <a:pt x="48" y="272"/>
                  </a:lnTo>
                  <a:lnTo>
                    <a:pt x="28" y="249"/>
                  </a:lnTo>
                  <a:lnTo>
                    <a:pt x="13" y="222"/>
                  </a:lnTo>
                  <a:lnTo>
                    <a:pt x="4" y="192"/>
                  </a:lnTo>
                  <a:lnTo>
                    <a:pt x="0" y="159"/>
                  </a:lnTo>
                  <a:lnTo>
                    <a:pt x="4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99" y="14"/>
                  </a:lnTo>
                  <a:lnTo>
                    <a:pt x="128" y="4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0" name="Freeform 193"/>
          <p:cNvSpPr>
            <a:spLocks noEditPoints="1"/>
          </p:cNvSpPr>
          <p:nvPr/>
        </p:nvSpPr>
        <p:spPr bwMode="auto">
          <a:xfrm>
            <a:off x="7125976" y="4438612"/>
            <a:ext cx="559477" cy="688941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Freeform 6"/>
          <p:cNvSpPr>
            <a:spLocks noEditPoints="1"/>
          </p:cNvSpPr>
          <p:nvPr/>
        </p:nvSpPr>
        <p:spPr bwMode="auto">
          <a:xfrm>
            <a:off x="7075397" y="2124996"/>
            <a:ext cx="651793" cy="644617"/>
          </a:xfrm>
          <a:custGeom>
            <a:avLst/>
            <a:gdLst>
              <a:gd name="T0" fmla="*/ 2626 w 3517"/>
              <a:gd name="T1" fmla="*/ 2260 h 3518"/>
              <a:gd name="T2" fmla="*/ 3015 w 3517"/>
              <a:gd name="T3" fmla="*/ 2649 h 3518"/>
              <a:gd name="T4" fmla="*/ 3074 w 3517"/>
              <a:gd name="T5" fmla="*/ 2773 h 3518"/>
              <a:gd name="T6" fmla="*/ 2967 w 3517"/>
              <a:gd name="T7" fmla="*/ 2858 h 3518"/>
              <a:gd name="T8" fmla="*/ 2428 w 3517"/>
              <a:gd name="T9" fmla="*/ 2797 h 3518"/>
              <a:gd name="T10" fmla="*/ 2442 w 3517"/>
              <a:gd name="T11" fmla="*/ 2240 h 3518"/>
              <a:gd name="T12" fmla="*/ 2570 w 3517"/>
              <a:gd name="T13" fmla="*/ 1982 h 3518"/>
              <a:gd name="T14" fmla="*/ 2219 w 3517"/>
              <a:gd name="T15" fmla="*/ 2129 h 3518"/>
              <a:gd name="T16" fmla="*/ 2008 w 3517"/>
              <a:gd name="T17" fmla="*/ 2443 h 3518"/>
              <a:gd name="T18" fmla="*/ 2008 w 3517"/>
              <a:gd name="T19" fmla="*/ 2834 h 3518"/>
              <a:gd name="T20" fmla="*/ 2219 w 3517"/>
              <a:gd name="T21" fmla="*/ 3146 h 3518"/>
              <a:gd name="T22" fmla="*/ 2570 w 3517"/>
              <a:gd name="T23" fmla="*/ 3294 h 3518"/>
              <a:gd name="T24" fmla="*/ 2951 w 3517"/>
              <a:gd name="T25" fmla="*/ 3218 h 3518"/>
              <a:gd name="T26" fmla="*/ 3217 w 3517"/>
              <a:gd name="T27" fmla="*/ 2952 h 3518"/>
              <a:gd name="T28" fmla="*/ 3293 w 3517"/>
              <a:gd name="T29" fmla="*/ 2571 h 3518"/>
              <a:gd name="T30" fmla="*/ 3146 w 3517"/>
              <a:gd name="T31" fmla="*/ 2219 h 3518"/>
              <a:gd name="T32" fmla="*/ 2834 w 3517"/>
              <a:gd name="T33" fmla="*/ 2009 h 3518"/>
              <a:gd name="T34" fmla="*/ 1539 w 3517"/>
              <a:gd name="T35" fmla="*/ 2418 h 3518"/>
              <a:gd name="T36" fmla="*/ 439 w 3517"/>
              <a:gd name="T37" fmla="*/ 2418 h 3518"/>
              <a:gd name="T38" fmla="*/ 2929 w 3517"/>
              <a:gd name="T39" fmla="*/ 1809 h 3518"/>
              <a:gd name="T40" fmla="*/ 3284 w 3517"/>
              <a:gd name="T41" fmla="*/ 2042 h 3518"/>
              <a:gd name="T42" fmla="*/ 3488 w 3517"/>
              <a:gd name="T43" fmla="*/ 2416 h 3518"/>
              <a:gd name="T44" fmla="*/ 3488 w 3517"/>
              <a:gd name="T45" fmla="*/ 2860 h 3518"/>
              <a:gd name="T46" fmla="*/ 3284 w 3517"/>
              <a:gd name="T47" fmla="*/ 3234 h 3518"/>
              <a:gd name="T48" fmla="*/ 2929 w 3517"/>
              <a:gd name="T49" fmla="*/ 3468 h 3518"/>
              <a:gd name="T50" fmla="*/ 2487 w 3517"/>
              <a:gd name="T51" fmla="*/ 3505 h 3518"/>
              <a:gd name="T52" fmla="*/ 2096 w 3517"/>
              <a:gd name="T53" fmla="*/ 3330 h 3518"/>
              <a:gd name="T54" fmla="*/ 1835 w 3517"/>
              <a:gd name="T55" fmla="*/ 2997 h 3518"/>
              <a:gd name="T56" fmla="*/ 1761 w 3517"/>
              <a:gd name="T57" fmla="*/ 2563 h 3518"/>
              <a:gd name="T58" fmla="*/ 1903 w 3517"/>
              <a:gd name="T59" fmla="*/ 2154 h 3518"/>
              <a:gd name="T60" fmla="*/ 2214 w 3517"/>
              <a:gd name="T61" fmla="*/ 1867 h 3518"/>
              <a:gd name="T62" fmla="*/ 2638 w 3517"/>
              <a:gd name="T63" fmla="*/ 1759 h 3518"/>
              <a:gd name="T64" fmla="*/ 1099 w 3517"/>
              <a:gd name="T65" fmla="*/ 1320 h 3518"/>
              <a:gd name="T66" fmla="*/ 879 w 3517"/>
              <a:gd name="T67" fmla="*/ 1320 h 3518"/>
              <a:gd name="T68" fmla="*/ 329 w 3517"/>
              <a:gd name="T69" fmla="*/ 550 h 3518"/>
              <a:gd name="T70" fmla="*/ 420 w 3517"/>
              <a:gd name="T71" fmla="*/ 727 h 3518"/>
              <a:gd name="T72" fmla="*/ 619 w 3517"/>
              <a:gd name="T73" fmla="*/ 758 h 3518"/>
              <a:gd name="T74" fmla="*/ 758 w 3517"/>
              <a:gd name="T75" fmla="*/ 619 h 3518"/>
              <a:gd name="T76" fmla="*/ 2090 w 3517"/>
              <a:gd name="T77" fmla="*/ 585 h 3518"/>
              <a:gd name="T78" fmla="*/ 2207 w 3517"/>
              <a:gd name="T79" fmla="*/ 746 h 3518"/>
              <a:gd name="T80" fmla="*/ 2409 w 3517"/>
              <a:gd name="T81" fmla="*/ 746 h 3518"/>
              <a:gd name="T82" fmla="*/ 2525 w 3517"/>
              <a:gd name="T83" fmla="*/ 585 h 3518"/>
              <a:gd name="T84" fmla="*/ 2729 w 3517"/>
              <a:gd name="T85" fmla="*/ 468 h 3518"/>
              <a:gd name="T86" fmla="*/ 2854 w 3517"/>
              <a:gd name="T87" fmla="*/ 643 h 3518"/>
              <a:gd name="T88" fmla="*/ 220 w 3517"/>
              <a:gd name="T89" fmla="*/ 2616 h 3518"/>
              <a:gd name="T90" fmla="*/ 238 w 3517"/>
              <a:gd name="T91" fmla="*/ 2858 h 3518"/>
              <a:gd name="T92" fmla="*/ 46 w 3517"/>
              <a:gd name="T93" fmla="*/ 2759 h 3518"/>
              <a:gd name="T94" fmla="*/ 3 w 3517"/>
              <a:gd name="T95" fmla="*/ 643 h 3518"/>
              <a:gd name="T96" fmla="*/ 128 w 3517"/>
              <a:gd name="T97" fmla="*/ 468 h 3518"/>
              <a:gd name="T98" fmla="*/ 2356 w 3517"/>
              <a:gd name="T99" fmla="*/ 12 h 3518"/>
              <a:gd name="T100" fmla="*/ 2418 w 3517"/>
              <a:gd name="T101" fmla="*/ 550 h 3518"/>
              <a:gd name="T102" fmla="*/ 2333 w 3517"/>
              <a:gd name="T103" fmla="*/ 657 h 3518"/>
              <a:gd name="T104" fmla="*/ 2209 w 3517"/>
              <a:gd name="T105" fmla="*/ 598 h 3518"/>
              <a:gd name="T106" fmla="*/ 2222 w 3517"/>
              <a:gd name="T107" fmla="*/ 42 h 3518"/>
              <a:gd name="T108" fmla="*/ 574 w 3517"/>
              <a:gd name="T109" fmla="*/ 3 h 3518"/>
              <a:gd name="T110" fmla="*/ 660 w 3517"/>
              <a:gd name="T111" fmla="*/ 110 h 3518"/>
              <a:gd name="T112" fmla="*/ 598 w 3517"/>
              <a:gd name="T113" fmla="*/ 648 h 3518"/>
              <a:gd name="T114" fmla="*/ 464 w 3517"/>
              <a:gd name="T115" fmla="*/ 618 h 3518"/>
              <a:gd name="T116" fmla="*/ 451 w 3517"/>
              <a:gd name="T117" fmla="*/ 62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7" h="3518">
                <a:moveTo>
                  <a:pt x="2528" y="2199"/>
                </a:moveTo>
                <a:lnTo>
                  <a:pt x="2552" y="2201"/>
                </a:lnTo>
                <a:lnTo>
                  <a:pt x="2576" y="2210"/>
                </a:lnTo>
                <a:lnTo>
                  <a:pt x="2596" y="2222"/>
                </a:lnTo>
                <a:lnTo>
                  <a:pt x="2613" y="2240"/>
                </a:lnTo>
                <a:lnTo>
                  <a:pt x="2626" y="2260"/>
                </a:lnTo>
                <a:lnTo>
                  <a:pt x="2635" y="2283"/>
                </a:lnTo>
                <a:lnTo>
                  <a:pt x="2638" y="2308"/>
                </a:lnTo>
                <a:lnTo>
                  <a:pt x="2638" y="2638"/>
                </a:lnTo>
                <a:lnTo>
                  <a:pt x="2967" y="2638"/>
                </a:lnTo>
                <a:lnTo>
                  <a:pt x="2992" y="2641"/>
                </a:lnTo>
                <a:lnTo>
                  <a:pt x="3015" y="2649"/>
                </a:lnTo>
                <a:lnTo>
                  <a:pt x="3036" y="2662"/>
                </a:lnTo>
                <a:lnTo>
                  <a:pt x="3053" y="2679"/>
                </a:lnTo>
                <a:lnTo>
                  <a:pt x="3066" y="2699"/>
                </a:lnTo>
                <a:lnTo>
                  <a:pt x="3074" y="2723"/>
                </a:lnTo>
                <a:lnTo>
                  <a:pt x="3077" y="2749"/>
                </a:lnTo>
                <a:lnTo>
                  <a:pt x="3074" y="2773"/>
                </a:lnTo>
                <a:lnTo>
                  <a:pt x="3066" y="2797"/>
                </a:lnTo>
                <a:lnTo>
                  <a:pt x="3053" y="2817"/>
                </a:lnTo>
                <a:lnTo>
                  <a:pt x="3036" y="2834"/>
                </a:lnTo>
                <a:lnTo>
                  <a:pt x="3015" y="2847"/>
                </a:lnTo>
                <a:lnTo>
                  <a:pt x="2992" y="2856"/>
                </a:lnTo>
                <a:lnTo>
                  <a:pt x="2967" y="2858"/>
                </a:lnTo>
                <a:lnTo>
                  <a:pt x="2528" y="2858"/>
                </a:lnTo>
                <a:lnTo>
                  <a:pt x="2502" y="2856"/>
                </a:lnTo>
                <a:lnTo>
                  <a:pt x="2480" y="2847"/>
                </a:lnTo>
                <a:lnTo>
                  <a:pt x="2459" y="2834"/>
                </a:lnTo>
                <a:lnTo>
                  <a:pt x="2442" y="2817"/>
                </a:lnTo>
                <a:lnTo>
                  <a:pt x="2428" y="2797"/>
                </a:lnTo>
                <a:lnTo>
                  <a:pt x="2421" y="2773"/>
                </a:lnTo>
                <a:lnTo>
                  <a:pt x="2418" y="2749"/>
                </a:lnTo>
                <a:lnTo>
                  <a:pt x="2418" y="2308"/>
                </a:lnTo>
                <a:lnTo>
                  <a:pt x="2421" y="2283"/>
                </a:lnTo>
                <a:lnTo>
                  <a:pt x="2428" y="2260"/>
                </a:lnTo>
                <a:lnTo>
                  <a:pt x="2442" y="2240"/>
                </a:lnTo>
                <a:lnTo>
                  <a:pt x="2459" y="2222"/>
                </a:lnTo>
                <a:lnTo>
                  <a:pt x="2480" y="2210"/>
                </a:lnTo>
                <a:lnTo>
                  <a:pt x="2502" y="2201"/>
                </a:lnTo>
                <a:lnTo>
                  <a:pt x="2528" y="2199"/>
                </a:lnTo>
                <a:close/>
                <a:moveTo>
                  <a:pt x="2638" y="1979"/>
                </a:moveTo>
                <a:lnTo>
                  <a:pt x="2570" y="1982"/>
                </a:lnTo>
                <a:lnTo>
                  <a:pt x="2504" y="1993"/>
                </a:lnTo>
                <a:lnTo>
                  <a:pt x="2441" y="2009"/>
                </a:lnTo>
                <a:lnTo>
                  <a:pt x="2381" y="2031"/>
                </a:lnTo>
                <a:lnTo>
                  <a:pt x="2323" y="2059"/>
                </a:lnTo>
                <a:lnTo>
                  <a:pt x="2269" y="2092"/>
                </a:lnTo>
                <a:lnTo>
                  <a:pt x="2219" y="2129"/>
                </a:lnTo>
                <a:lnTo>
                  <a:pt x="2172" y="2172"/>
                </a:lnTo>
                <a:lnTo>
                  <a:pt x="2129" y="2219"/>
                </a:lnTo>
                <a:lnTo>
                  <a:pt x="2090" y="2270"/>
                </a:lnTo>
                <a:lnTo>
                  <a:pt x="2057" y="2324"/>
                </a:lnTo>
                <a:lnTo>
                  <a:pt x="2029" y="2382"/>
                </a:lnTo>
                <a:lnTo>
                  <a:pt x="2008" y="2443"/>
                </a:lnTo>
                <a:lnTo>
                  <a:pt x="1991" y="2506"/>
                </a:lnTo>
                <a:lnTo>
                  <a:pt x="1981" y="2571"/>
                </a:lnTo>
                <a:lnTo>
                  <a:pt x="1978" y="2638"/>
                </a:lnTo>
                <a:lnTo>
                  <a:pt x="1981" y="2706"/>
                </a:lnTo>
                <a:lnTo>
                  <a:pt x="1991" y="2771"/>
                </a:lnTo>
                <a:lnTo>
                  <a:pt x="2008" y="2834"/>
                </a:lnTo>
                <a:lnTo>
                  <a:pt x="2029" y="2895"/>
                </a:lnTo>
                <a:lnTo>
                  <a:pt x="2057" y="2952"/>
                </a:lnTo>
                <a:lnTo>
                  <a:pt x="2090" y="3006"/>
                </a:lnTo>
                <a:lnTo>
                  <a:pt x="2129" y="3058"/>
                </a:lnTo>
                <a:lnTo>
                  <a:pt x="2172" y="3105"/>
                </a:lnTo>
                <a:lnTo>
                  <a:pt x="2219" y="3146"/>
                </a:lnTo>
                <a:lnTo>
                  <a:pt x="2269" y="3185"/>
                </a:lnTo>
                <a:lnTo>
                  <a:pt x="2323" y="3218"/>
                </a:lnTo>
                <a:lnTo>
                  <a:pt x="2381" y="3246"/>
                </a:lnTo>
                <a:lnTo>
                  <a:pt x="2441" y="3268"/>
                </a:lnTo>
                <a:lnTo>
                  <a:pt x="2504" y="3284"/>
                </a:lnTo>
                <a:lnTo>
                  <a:pt x="2570" y="3294"/>
                </a:lnTo>
                <a:lnTo>
                  <a:pt x="2638" y="3297"/>
                </a:lnTo>
                <a:lnTo>
                  <a:pt x="2705" y="3294"/>
                </a:lnTo>
                <a:lnTo>
                  <a:pt x="2770" y="3284"/>
                </a:lnTo>
                <a:lnTo>
                  <a:pt x="2834" y="3268"/>
                </a:lnTo>
                <a:lnTo>
                  <a:pt x="2893" y="3246"/>
                </a:lnTo>
                <a:lnTo>
                  <a:pt x="2951" y="3218"/>
                </a:lnTo>
                <a:lnTo>
                  <a:pt x="3006" y="3185"/>
                </a:lnTo>
                <a:lnTo>
                  <a:pt x="3057" y="3146"/>
                </a:lnTo>
                <a:lnTo>
                  <a:pt x="3103" y="3105"/>
                </a:lnTo>
                <a:lnTo>
                  <a:pt x="3146" y="3058"/>
                </a:lnTo>
                <a:lnTo>
                  <a:pt x="3184" y="3006"/>
                </a:lnTo>
                <a:lnTo>
                  <a:pt x="3217" y="2952"/>
                </a:lnTo>
                <a:lnTo>
                  <a:pt x="3245" y="2895"/>
                </a:lnTo>
                <a:lnTo>
                  <a:pt x="3267" y="2834"/>
                </a:lnTo>
                <a:lnTo>
                  <a:pt x="3284" y="2771"/>
                </a:lnTo>
                <a:lnTo>
                  <a:pt x="3293" y="2706"/>
                </a:lnTo>
                <a:lnTo>
                  <a:pt x="3297" y="2638"/>
                </a:lnTo>
                <a:lnTo>
                  <a:pt x="3293" y="2571"/>
                </a:lnTo>
                <a:lnTo>
                  <a:pt x="3284" y="2506"/>
                </a:lnTo>
                <a:lnTo>
                  <a:pt x="3267" y="2443"/>
                </a:lnTo>
                <a:lnTo>
                  <a:pt x="3245" y="2382"/>
                </a:lnTo>
                <a:lnTo>
                  <a:pt x="3217" y="2324"/>
                </a:lnTo>
                <a:lnTo>
                  <a:pt x="3184" y="2270"/>
                </a:lnTo>
                <a:lnTo>
                  <a:pt x="3146" y="2219"/>
                </a:lnTo>
                <a:lnTo>
                  <a:pt x="3103" y="2172"/>
                </a:lnTo>
                <a:lnTo>
                  <a:pt x="3057" y="2129"/>
                </a:lnTo>
                <a:lnTo>
                  <a:pt x="3006" y="2092"/>
                </a:lnTo>
                <a:lnTo>
                  <a:pt x="2951" y="2059"/>
                </a:lnTo>
                <a:lnTo>
                  <a:pt x="2893" y="2031"/>
                </a:lnTo>
                <a:lnTo>
                  <a:pt x="2834" y="2009"/>
                </a:lnTo>
                <a:lnTo>
                  <a:pt x="2770" y="1993"/>
                </a:lnTo>
                <a:lnTo>
                  <a:pt x="2705" y="1982"/>
                </a:lnTo>
                <a:lnTo>
                  <a:pt x="2638" y="1979"/>
                </a:lnTo>
                <a:close/>
                <a:moveTo>
                  <a:pt x="1099" y="1979"/>
                </a:moveTo>
                <a:lnTo>
                  <a:pt x="1539" y="1979"/>
                </a:lnTo>
                <a:lnTo>
                  <a:pt x="1539" y="2418"/>
                </a:lnTo>
                <a:lnTo>
                  <a:pt x="1099" y="2418"/>
                </a:lnTo>
                <a:lnTo>
                  <a:pt x="1099" y="1979"/>
                </a:lnTo>
                <a:close/>
                <a:moveTo>
                  <a:pt x="439" y="1979"/>
                </a:moveTo>
                <a:lnTo>
                  <a:pt x="879" y="1979"/>
                </a:lnTo>
                <a:lnTo>
                  <a:pt x="879" y="2418"/>
                </a:lnTo>
                <a:lnTo>
                  <a:pt x="439" y="2418"/>
                </a:lnTo>
                <a:lnTo>
                  <a:pt x="439" y="1979"/>
                </a:lnTo>
                <a:close/>
                <a:moveTo>
                  <a:pt x="2638" y="1759"/>
                </a:moveTo>
                <a:lnTo>
                  <a:pt x="2714" y="1763"/>
                </a:lnTo>
                <a:lnTo>
                  <a:pt x="2788" y="1772"/>
                </a:lnTo>
                <a:lnTo>
                  <a:pt x="2859" y="1787"/>
                </a:lnTo>
                <a:lnTo>
                  <a:pt x="2929" y="1809"/>
                </a:lnTo>
                <a:lnTo>
                  <a:pt x="2996" y="1835"/>
                </a:lnTo>
                <a:lnTo>
                  <a:pt x="3060" y="1867"/>
                </a:lnTo>
                <a:lnTo>
                  <a:pt x="3121" y="1904"/>
                </a:lnTo>
                <a:lnTo>
                  <a:pt x="3179" y="1945"/>
                </a:lnTo>
                <a:lnTo>
                  <a:pt x="3233" y="1991"/>
                </a:lnTo>
                <a:lnTo>
                  <a:pt x="3284" y="2042"/>
                </a:lnTo>
                <a:lnTo>
                  <a:pt x="3330" y="2096"/>
                </a:lnTo>
                <a:lnTo>
                  <a:pt x="3371" y="2154"/>
                </a:lnTo>
                <a:lnTo>
                  <a:pt x="3409" y="2215"/>
                </a:lnTo>
                <a:lnTo>
                  <a:pt x="3440" y="2279"/>
                </a:lnTo>
                <a:lnTo>
                  <a:pt x="3467" y="2347"/>
                </a:lnTo>
                <a:lnTo>
                  <a:pt x="3488" y="2416"/>
                </a:lnTo>
                <a:lnTo>
                  <a:pt x="3504" y="2489"/>
                </a:lnTo>
                <a:lnTo>
                  <a:pt x="3514" y="2563"/>
                </a:lnTo>
                <a:lnTo>
                  <a:pt x="3517" y="2638"/>
                </a:lnTo>
                <a:lnTo>
                  <a:pt x="3514" y="2714"/>
                </a:lnTo>
                <a:lnTo>
                  <a:pt x="3504" y="2788"/>
                </a:lnTo>
                <a:lnTo>
                  <a:pt x="3488" y="2860"/>
                </a:lnTo>
                <a:lnTo>
                  <a:pt x="3467" y="2929"/>
                </a:lnTo>
                <a:lnTo>
                  <a:pt x="3440" y="2997"/>
                </a:lnTo>
                <a:lnTo>
                  <a:pt x="3409" y="3061"/>
                </a:lnTo>
                <a:lnTo>
                  <a:pt x="3371" y="3123"/>
                </a:lnTo>
                <a:lnTo>
                  <a:pt x="3330" y="3181"/>
                </a:lnTo>
                <a:lnTo>
                  <a:pt x="3284" y="3234"/>
                </a:lnTo>
                <a:lnTo>
                  <a:pt x="3233" y="3284"/>
                </a:lnTo>
                <a:lnTo>
                  <a:pt x="3179" y="3330"/>
                </a:lnTo>
                <a:lnTo>
                  <a:pt x="3121" y="3372"/>
                </a:lnTo>
                <a:lnTo>
                  <a:pt x="3060" y="3410"/>
                </a:lnTo>
                <a:lnTo>
                  <a:pt x="2996" y="3442"/>
                </a:lnTo>
                <a:lnTo>
                  <a:pt x="2929" y="3468"/>
                </a:lnTo>
                <a:lnTo>
                  <a:pt x="2859" y="3490"/>
                </a:lnTo>
                <a:lnTo>
                  <a:pt x="2788" y="3505"/>
                </a:lnTo>
                <a:lnTo>
                  <a:pt x="2714" y="3514"/>
                </a:lnTo>
                <a:lnTo>
                  <a:pt x="2638" y="3518"/>
                </a:lnTo>
                <a:lnTo>
                  <a:pt x="2562" y="3514"/>
                </a:lnTo>
                <a:lnTo>
                  <a:pt x="2487" y="3505"/>
                </a:lnTo>
                <a:lnTo>
                  <a:pt x="2415" y="3490"/>
                </a:lnTo>
                <a:lnTo>
                  <a:pt x="2346" y="3468"/>
                </a:lnTo>
                <a:lnTo>
                  <a:pt x="2279" y="3442"/>
                </a:lnTo>
                <a:lnTo>
                  <a:pt x="2214" y="3410"/>
                </a:lnTo>
                <a:lnTo>
                  <a:pt x="2153" y="3372"/>
                </a:lnTo>
                <a:lnTo>
                  <a:pt x="2096" y="3330"/>
                </a:lnTo>
                <a:lnTo>
                  <a:pt x="2041" y="3284"/>
                </a:lnTo>
                <a:lnTo>
                  <a:pt x="1991" y="3234"/>
                </a:lnTo>
                <a:lnTo>
                  <a:pt x="1945" y="3181"/>
                </a:lnTo>
                <a:lnTo>
                  <a:pt x="1903" y="3123"/>
                </a:lnTo>
                <a:lnTo>
                  <a:pt x="1867" y="3061"/>
                </a:lnTo>
                <a:lnTo>
                  <a:pt x="1835" y="2997"/>
                </a:lnTo>
                <a:lnTo>
                  <a:pt x="1808" y="2929"/>
                </a:lnTo>
                <a:lnTo>
                  <a:pt x="1787" y="2860"/>
                </a:lnTo>
                <a:lnTo>
                  <a:pt x="1771" y="2788"/>
                </a:lnTo>
                <a:lnTo>
                  <a:pt x="1761" y="2714"/>
                </a:lnTo>
                <a:lnTo>
                  <a:pt x="1758" y="2638"/>
                </a:lnTo>
                <a:lnTo>
                  <a:pt x="1761" y="2563"/>
                </a:lnTo>
                <a:lnTo>
                  <a:pt x="1771" y="2489"/>
                </a:lnTo>
                <a:lnTo>
                  <a:pt x="1787" y="2416"/>
                </a:lnTo>
                <a:lnTo>
                  <a:pt x="1808" y="2347"/>
                </a:lnTo>
                <a:lnTo>
                  <a:pt x="1835" y="2279"/>
                </a:lnTo>
                <a:lnTo>
                  <a:pt x="1867" y="2215"/>
                </a:lnTo>
                <a:lnTo>
                  <a:pt x="1903" y="2154"/>
                </a:lnTo>
                <a:lnTo>
                  <a:pt x="1945" y="2096"/>
                </a:lnTo>
                <a:lnTo>
                  <a:pt x="1991" y="2042"/>
                </a:lnTo>
                <a:lnTo>
                  <a:pt x="2041" y="1991"/>
                </a:lnTo>
                <a:lnTo>
                  <a:pt x="2096" y="1945"/>
                </a:lnTo>
                <a:lnTo>
                  <a:pt x="2153" y="1904"/>
                </a:lnTo>
                <a:lnTo>
                  <a:pt x="2214" y="1867"/>
                </a:lnTo>
                <a:lnTo>
                  <a:pt x="2279" y="1835"/>
                </a:lnTo>
                <a:lnTo>
                  <a:pt x="2346" y="1809"/>
                </a:lnTo>
                <a:lnTo>
                  <a:pt x="2415" y="1787"/>
                </a:lnTo>
                <a:lnTo>
                  <a:pt x="2487" y="1772"/>
                </a:lnTo>
                <a:lnTo>
                  <a:pt x="2562" y="1763"/>
                </a:lnTo>
                <a:lnTo>
                  <a:pt x="2638" y="1759"/>
                </a:lnTo>
                <a:close/>
                <a:moveTo>
                  <a:pt x="1758" y="1320"/>
                </a:moveTo>
                <a:lnTo>
                  <a:pt x="2197" y="1320"/>
                </a:lnTo>
                <a:lnTo>
                  <a:pt x="2197" y="1759"/>
                </a:lnTo>
                <a:lnTo>
                  <a:pt x="1758" y="1759"/>
                </a:lnTo>
                <a:lnTo>
                  <a:pt x="1758" y="1320"/>
                </a:lnTo>
                <a:close/>
                <a:moveTo>
                  <a:pt x="1099" y="1320"/>
                </a:moveTo>
                <a:lnTo>
                  <a:pt x="1539" y="1320"/>
                </a:lnTo>
                <a:lnTo>
                  <a:pt x="1539" y="1759"/>
                </a:lnTo>
                <a:lnTo>
                  <a:pt x="1099" y="1759"/>
                </a:lnTo>
                <a:lnTo>
                  <a:pt x="1099" y="1320"/>
                </a:lnTo>
                <a:close/>
                <a:moveTo>
                  <a:pt x="439" y="1320"/>
                </a:moveTo>
                <a:lnTo>
                  <a:pt x="879" y="1320"/>
                </a:lnTo>
                <a:lnTo>
                  <a:pt x="879" y="1759"/>
                </a:lnTo>
                <a:lnTo>
                  <a:pt x="439" y="1759"/>
                </a:lnTo>
                <a:lnTo>
                  <a:pt x="439" y="1320"/>
                </a:lnTo>
                <a:close/>
                <a:moveTo>
                  <a:pt x="238" y="440"/>
                </a:moveTo>
                <a:lnTo>
                  <a:pt x="329" y="440"/>
                </a:lnTo>
                <a:lnTo>
                  <a:pt x="329" y="550"/>
                </a:lnTo>
                <a:lnTo>
                  <a:pt x="332" y="585"/>
                </a:lnTo>
                <a:lnTo>
                  <a:pt x="341" y="619"/>
                </a:lnTo>
                <a:lnTo>
                  <a:pt x="354" y="650"/>
                </a:lnTo>
                <a:lnTo>
                  <a:pt x="372" y="679"/>
                </a:lnTo>
                <a:lnTo>
                  <a:pt x="394" y="705"/>
                </a:lnTo>
                <a:lnTo>
                  <a:pt x="420" y="727"/>
                </a:lnTo>
                <a:lnTo>
                  <a:pt x="448" y="746"/>
                </a:lnTo>
                <a:lnTo>
                  <a:pt x="480" y="758"/>
                </a:lnTo>
                <a:lnTo>
                  <a:pt x="514" y="767"/>
                </a:lnTo>
                <a:lnTo>
                  <a:pt x="550" y="770"/>
                </a:lnTo>
                <a:lnTo>
                  <a:pt x="585" y="767"/>
                </a:lnTo>
                <a:lnTo>
                  <a:pt x="619" y="758"/>
                </a:lnTo>
                <a:lnTo>
                  <a:pt x="650" y="746"/>
                </a:lnTo>
                <a:lnTo>
                  <a:pt x="679" y="727"/>
                </a:lnTo>
                <a:lnTo>
                  <a:pt x="705" y="705"/>
                </a:lnTo>
                <a:lnTo>
                  <a:pt x="727" y="679"/>
                </a:lnTo>
                <a:lnTo>
                  <a:pt x="744" y="650"/>
                </a:lnTo>
                <a:lnTo>
                  <a:pt x="758" y="619"/>
                </a:lnTo>
                <a:lnTo>
                  <a:pt x="767" y="585"/>
                </a:lnTo>
                <a:lnTo>
                  <a:pt x="769" y="550"/>
                </a:lnTo>
                <a:lnTo>
                  <a:pt x="769" y="440"/>
                </a:lnTo>
                <a:lnTo>
                  <a:pt x="2088" y="440"/>
                </a:lnTo>
                <a:lnTo>
                  <a:pt x="2088" y="550"/>
                </a:lnTo>
                <a:lnTo>
                  <a:pt x="2090" y="585"/>
                </a:lnTo>
                <a:lnTo>
                  <a:pt x="2099" y="619"/>
                </a:lnTo>
                <a:lnTo>
                  <a:pt x="2113" y="650"/>
                </a:lnTo>
                <a:lnTo>
                  <a:pt x="2130" y="679"/>
                </a:lnTo>
                <a:lnTo>
                  <a:pt x="2152" y="705"/>
                </a:lnTo>
                <a:lnTo>
                  <a:pt x="2178" y="727"/>
                </a:lnTo>
                <a:lnTo>
                  <a:pt x="2207" y="746"/>
                </a:lnTo>
                <a:lnTo>
                  <a:pt x="2238" y="758"/>
                </a:lnTo>
                <a:lnTo>
                  <a:pt x="2272" y="767"/>
                </a:lnTo>
                <a:lnTo>
                  <a:pt x="2307" y="770"/>
                </a:lnTo>
                <a:lnTo>
                  <a:pt x="2344" y="767"/>
                </a:lnTo>
                <a:lnTo>
                  <a:pt x="2377" y="758"/>
                </a:lnTo>
                <a:lnTo>
                  <a:pt x="2409" y="746"/>
                </a:lnTo>
                <a:lnTo>
                  <a:pt x="2438" y="727"/>
                </a:lnTo>
                <a:lnTo>
                  <a:pt x="2464" y="705"/>
                </a:lnTo>
                <a:lnTo>
                  <a:pt x="2485" y="679"/>
                </a:lnTo>
                <a:lnTo>
                  <a:pt x="2503" y="650"/>
                </a:lnTo>
                <a:lnTo>
                  <a:pt x="2516" y="619"/>
                </a:lnTo>
                <a:lnTo>
                  <a:pt x="2525" y="585"/>
                </a:lnTo>
                <a:lnTo>
                  <a:pt x="2528" y="550"/>
                </a:lnTo>
                <a:lnTo>
                  <a:pt x="2528" y="440"/>
                </a:lnTo>
                <a:lnTo>
                  <a:pt x="2620" y="440"/>
                </a:lnTo>
                <a:lnTo>
                  <a:pt x="2658" y="443"/>
                </a:lnTo>
                <a:lnTo>
                  <a:pt x="2695" y="453"/>
                </a:lnTo>
                <a:lnTo>
                  <a:pt x="2729" y="468"/>
                </a:lnTo>
                <a:lnTo>
                  <a:pt x="2760" y="487"/>
                </a:lnTo>
                <a:lnTo>
                  <a:pt x="2788" y="510"/>
                </a:lnTo>
                <a:lnTo>
                  <a:pt x="2811" y="539"/>
                </a:lnTo>
                <a:lnTo>
                  <a:pt x="2830" y="570"/>
                </a:lnTo>
                <a:lnTo>
                  <a:pt x="2845" y="605"/>
                </a:lnTo>
                <a:lnTo>
                  <a:pt x="2854" y="643"/>
                </a:lnTo>
                <a:lnTo>
                  <a:pt x="2857" y="681"/>
                </a:lnTo>
                <a:lnTo>
                  <a:pt x="2857" y="1539"/>
                </a:lnTo>
                <a:lnTo>
                  <a:pt x="2638" y="1539"/>
                </a:lnTo>
                <a:lnTo>
                  <a:pt x="2638" y="1100"/>
                </a:lnTo>
                <a:lnTo>
                  <a:pt x="220" y="1100"/>
                </a:lnTo>
                <a:lnTo>
                  <a:pt x="220" y="2616"/>
                </a:lnTo>
                <a:lnTo>
                  <a:pt x="222" y="2627"/>
                </a:lnTo>
                <a:lnTo>
                  <a:pt x="229" y="2635"/>
                </a:lnTo>
                <a:lnTo>
                  <a:pt x="238" y="2638"/>
                </a:lnTo>
                <a:lnTo>
                  <a:pt x="1539" y="2638"/>
                </a:lnTo>
                <a:lnTo>
                  <a:pt x="1539" y="2858"/>
                </a:lnTo>
                <a:lnTo>
                  <a:pt x="238" y="2858"/>
                </a:lnTo>
                <a:lnTo>
                  <a:pt x="200" y="2854"/>
                </a:lnTo>
                <a:lnTo>
                  <a:pt x="162" y="2846"/>
                </a:lnTo>
                <a:lnTo>
                  <a:pt x="128" y="2831"/>
                </a:lnTo>
                <a:lnTo>
                  <a:pt x="97" y="2812"/>
                </a:lnTo>
                <a:lnTo>
                  <a:pt x="69" y="2787"/>
                </a:lnTo>
                <a:lnTo>
                  <a:pt x="46" y="2759"/>
                </a:lnTo>
                <a:lnTo>
                  <a:pt x="27" y="2727"/>
                </a:lnTo>
                <a:lnTo>
                  <a:pt x="12" y="2693"/>
                </a:lnTo>
                <a:lnTo>
                  <a:pt x="3" y="2656"/>
                </a:lnTo>
                <a:lnTo>
                  <a:pt x="0" y="2616"/>
                </a:lnTo>
                <a:lnTo>
                  <a:pt x="0" y="681"/>
                </a:lnTo>
                <a:lnTo>
                  <a:pt x="3" y="643"/>
                </a:lnTo>
                <a:lnTo>
                  <a:pt x="12" y="605"/>
                </a:lnTo>
                <a:lnTo>
                  <a:pt x="27" y="570"/>
                </a:lnTo>
                <a:lnTo>
                  <a:pt x="46" y="539"/>
                </a:lnTo>
                <a:lnTo>
                  <a:pt x="69" y="510"/>
                </a:lnTo>
                <a:lnTo>
                  <a:pt x="97" y="487"/>
                </a:lnTo>
                <a:lnTo>
                  <a:pt x="128" y="468"/>
                </a:lnTo>
                <a:lnTo>
                  <a:pt x="162" y="453"/>
                </a:lnTo>
                <a:lnTo>
                  <a:pt x="200" y="443"/>
                </a:lnTo>
                <a:lnTo>
                  <a:pt x="238" y="440"/>
                </a:lnTo>
                <a:close/>
                <a:moveTo>
                  <a:pt x="2307" y="0"/>
                </a:moveTo>
                <a:lnTo>
                  <a:pt x="2333" y="3"/>
                </a:lnTo>
                <a:lnTo>
                  <a:pt x="2356" y="12"/>
                </a:lnTo>
                <a:lnTo>
                  <a:pt x="2377" y="25"/>
                </a:lnTo>
                <a:lnTo>
                  <a:pt x="2393" y="42"/>
                </a:lnTo>
                <a:lnTo>
                  <a:pt x="2407" y="62"/>
                </a:lnTo>
                <a:lnTo>
                  <a:pt x="2414" y="85"/>
                </a:lnTo>
                <a:lnTo>
                  <a:pt x="2418" y="110"/>
                </a:lnTo>
                <a:lnTo>
                  <a:pt x="2418" y="550"/>
                </a:lnTo>
                <a:lnTo>
                  <a:pt x="2414" y="576"/>
                </a:lnTo>
                <a:lnTo>
                  <a:pt x="2407" y="598"/>
                </a:lnTo>
                <a:lnTo>
                  <a:pt x="2393" y="618"/>
                </a:lnTo>
                <a:lnTo>
                  <a:pt x="2377" y="635"/>
                </a:lnTo>
                <a:lnTo>
                  <a:pt x="2356" y="648"/>
                </a:lnTo>
                <a:lnTo>
                  <a:pt x="2333" y="657"/>
                </a:lnTo>
                <a:lnTo>
                  <a:pt x="2307" y="660"/>
                </a:lnTo>
                <a:lnTo>
                  <a:pt x="2283" y="657"/>
                </a:lnTo>
                <a:lnTo>
                  <a:pt x="2259" y="648"/>
                </a:lnTo>
                <a:lnTo>
                  <a:pt x="2239" y="635"/>
                </a:lnTo>
                <a:lnTo>
                  <a:pt x="2222" y="618"/>
                </a:lnTo>
                <a:lnTo>
                  <a:pt x="2209" y="598"/>
                </a:lnTo>
                <a:lnTo>
                  <a:pt x="2201" y="576"/>
                </a:lnTo>
                <a:lnTo>
                  <a:pt x="2197" y="550"/>
                </a:lnTo>
                <a:lnTo>
                  <a:pt x="2197" y="110"/>
                </a:lnTo>
                <a:lnTo>
                  <a:pt x="2201" y="85"/>
                </a:lnTo>
                <a:lnTo>
                  <a:pt x="2209" y="62"/>
                </a:lnTo>
                <a:lnTo>
                  <a:pt x="2222" y="42"/>
                </a:lnTo>
                <a:lnTo>
                  <a:pt x="2239" y="25"/>
                </a:lnTo>
                <a:lnTo>
                  <a:pt x="2259" y="12"/>
                </a:lnTo>
                <a:lnTo>
                  <a:pt x="2283" y="3"/>
                </a:lnTo>
                <a:lnTo>
                  <a:pt x="2307" y="0"/>
                </a:lnTo>
                <a:close/>
                <a:moveTo>
                  <a:pt x="550" y="0"/>
                </a:moveTo>
                <a:lnTo>
                  <a:pt x="574" y="3"/>
                </a:lnTo>
                <a:lnTo>
                  <a:pt x="598" y="12"/>
                </a:lnTo>
                <a:lnTo>
                  <a:pt x="618" y="25"/>
                </a:lnTo>
                <a:lnTo>
                  <a:pt x="635" y="42"/>
                </a:lnTo>
                <a:lnTo>
                  <a:pt x="648" y="62"/>
                </a:lnTo>
                <a:lnTo>
                  <a:pt x="656" y="85"/>
                </a:lnTo>
                <a:lnTo>
                  <a:pt x="660" y="110"/>
                </a:lnTo>
                <a:lnTo>
                  <a:pt x="660" y="550"/>
                </a:lnTo>
                <a:lnTo>
                  <a:pt x="656" y="576"/>
                </a:lnTo>
                <a:lnTo>
                  <a:pt x="648" y="598"/>
                </a:lnTo>
                <a:lnTo>
                  <a:pt x="635" y="618"/>
                </a:lnTo>
                <a:lnTo>
                  <a:pt x="618" y="635"/>
                </a:lnTo>
                <a:lnTo>
                  <a:pt x="598" y="648"/>
                </a:lnTo>
                <a:lnTo>
                  <a:pt x="574" y="657"/>
                </a:lnTo>
                <a:lnTo>
                  <a:pt x="550" y="660"/>
                </a:lnTo>
                <a:lnTo>
                  <a:pt x="524" y="657"/>
                </a:lnTo>
                <a:lnTo>
                  <a:pt x="501" y="648"/>
                </a:lnTo>
                <a:lnTo>
                  <a:pt x="481" y="635"/>
                </a:lnTo>
                <a:lnTo>
                  <a:pt x="464" y="618"/>
                </a:lnTo>
                <a:lnTo>
                  <a:pt x="451" y="598"/>
                </a:lnTo>
                <a:lnTo>
                  <a:pt x="443" y="576"/>
                </a:lnTo>
                <a:lnTo>
                  <a:pt x="439" y="550"/>
                </a:lnTo>
                <a:lnTo>
                  <a:pt x="439" y="110"/>
                </a:lnTo>
                <a:lnTo>
                  <a:pt x="443" y="85"/>
                </a:lnTo>
                <a:lnTo>
                  <a:pt x="451" y="62"/>
                </a:lnTo>
                <a:lnTo>
                  <a:pt x="464" y="42"/>
                </a:lnTo>
                <a:lnTo>
                  <a:pt x="481" y="25"/>
                </a:lnTo>
                <a:lnTo>
                  <a:pt x="501" y="12"/>
                </a:lnTo>
                <a:lnTo>
                  <a:pt x="524" y="3"/>
                </a:lnTo>
                <a:lnTo>
                  <a:pt x="55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5" name="TextBox 25"/>
          <p:cNvSpPr txBox="1"/>
          <p:nvPr/>
        </p:nvSpPr>
        <p:spPr>
          <a:xfrm>
            <a:off x="3192307" y="2642077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4817889" y="5176915"/>
            <a:ext cx="605483" cy="529799"/>
          </a:xfrm>
          <a:custGeom>
            <a:avLst/>
            <a:gdLst>
              <a:gd name="T0" fmla="*/ 2249 w 2905"/>
              <a:gd name="T1" fmla="*/ 239 h 2540"/>
              <a:gd name="T2" fmla="*/ 2885 w 2905"/>
              <a:gd name="T3" fmla="*/ 968 h 2540"/>
              <a:gd name="T4" fmla="*/ 2609 w 2905"/>
              <a:gd name="T5" fmla="*/ 1645 h 2540"/>
              <a:gd name="T6" fmla="*/ 2513 w 2905"/>
              <a:gd name="T7" fmla="*/ 1837 h 2540"/>
              <a:gd name="T8" fmla="*/ 2362 w 2905"/>
              <a:gd name="T9" fmla="*/ 1977 h 2540"/>
              <a:gd name="T10" fmla="*/ 2169 w 2905"/>
              <a:gd name="T11" fmla="*/ 2102 h 2540"/>
              <a:gd name="T12" fmla="*/ 2044 w 2905"/>
              <a:gd name="T13" fmla="*/ 2294 h 2540"/>
              <a:gd name="T14" fmla="*/ 1903 w 2905"/>
              <a:gd name="T15" fmla="*/ 2444 h 2540"/>
              <a:gd name="T16" fmla="*/ 1710 w 2905"/>
              <a:gd name="T17" fmla="*/ 2540 h 2540"/>
              <a:gd name="T18" fmla="*/ 1191 w 2905"/>
              <a:gd name="T19" fmla="*/ 2359 h 2540"/>
              <a:gd name="T20" fmla="*/ 1027 w 2905"/>
              <a:gd name="T21" fmla="*/ 2380 h 2540"/>
              <a:gd name="T22" fmla="*/ 934 w 2905"/>
              <a:gd name="T23" fmla="*/ 2229 h 2540"/>
              <a:gd name="T24" fmla="*/ 907 w 2905"/>
              <a:gd name="T25" fmla="*/ 2175 h 2540"/>
              <a:gd name="T26" fmla="*/ 745 w 2905"/>
              <a:gd name="T27" fmla="*/ 2107 h 2540"/>
              <a:gd name="T28" fmla="*/ 735 w 2905"/>
              <a:gd name="T29" fmla="*/ 1941 h 2540"/>
              <a:gd name="T30" fmla="*/ 612 w 2905"/>
              <a:gd name="T31" fmla="*/ 1952 h 2540"/>
              <a:gd name="T32" fmla="*/ 495 w 2905"/>
              <a:gd name="T33" fmla="*/ 1816 h 2540"/>
              <a:gd name="T34" fmla="*/ 490 w 2905"/>
              <a:gd name="T35" fmla="*/ 1730 h 2540"/>
              <a:gd name="T36" fmla="*/ 323 w 2905"/>
              <a:gd name="T37" fmla="*/ 1690 h 2540"/>
              <a:gd name="T38" fmla="*/ 284 w 2905"/>
              <a:gd name="T39" fmla="*/ 1525 h 2540"/>
              <a:gd name="T40" fmla="*/ 0 w 2905"/>
              <a:gd name="T41" fmla="*/ 904 h 2540"/>
              <a:gd name="T42" fmla="*/ 87 w 2905"/>
              <a:gd name="T43" fmla="*/ 837 h 2540"/>
              <a:gd name="T44" fmla="*/ 629 w 2905"/>
              <a:gd name="T45" fmla="*/ 1240 h 2540"/>
              <a:gd name="T46" fmla="*/ 771 w 2905"/>
              <a:gd name="T47" fmla="*/ 1357 h 2540"/>
              <a:gd name="T48" fmla="*/ 760 w 2905"/>
              <a:gd name="T49" fmla="*/ 1479 h 2540"/>
              <a:gd name="T50" fmla="*/ 927 w 2905"/>
              <a:gd name="T51" fmla="*/ 1489 h 2540"/>
              <a:gd name="T52" fmla="*/ 996 w 2905"/>
              <a:gd name="T53" fmla="*/ 1649 h 2540"/>
              <a:gd name="T54" fmla="*/ 1050 w 2905"/>
              <a:gd name="T55" fmla="*/ 1676 h 2540"/>
              <a:gd name="T56" fmla="*/ 1201 w 2905"/>
              <a:gd name="T57" fmla="*/ 1769 h 2540"/>
              <a:gd name="T58" fmla="*/ 1181 w 2905"/>
              <a:gd name="T59" fmla="*/ 1932 h 2540"/>
              <a:gd name="T60" fmla="*/ 1344 w 2905"/>
              <a:gd name="T61" fmla="*/ 1912 h 2540"/>
              <a:gd name="T62" fmla="*/ 1438 w 2905"/>
              <a:gd name="T63" fmla="*/ 2062 h 2540"/>
              <a:gd name="T64" fmla="*/ 1716 w 2905"/>
              <a:gd name="T65" fmla="*/ 2402 h 2540"/>
              <a:gd name="T66" fmla="*/ 1809 w 2905"/>
              <a:gd name="T67" fmla="*/ 2325 h 2540"/>
              <a:gd name="T68" fmla="*/ 1567 w 2905"/>
              <a:gd name="T69" fmla="*/ 2025 h 2540"/>
              <a:gd name="T70" fmla="*/ 1633 w 2905"/>
              <a:gd name="T71" fmla="*/ 1939 h 2540"/>
              <a:gd name="T72" fmla="*/ 1936 w 2905"/>
              <a:gd name="T73" fmla="*/ 2183 h 2540"/>
              <a:gd name="T74" fmla="*/ 2029 w 2905"/>
              <a:gd name="T75" fmla="*/ 2106 h 2540"/>
              <a:gd name="T76" fmla="*/ 1786 w 2905"/>
              <a:gd name="T77" fmla="*/ 1806 h 2540"/>
              <a:gd name="T78" fmla="*/ 1853 w 2905"/>
              <a:gd name="T79" fmla="*/ 1720 h 2540"/>
              <a:gd name="T80" fmla="*/ 2156 w 2905"/>
              <a:gd name="T81" fmla="*/ 1965 h 2540"/>
              <a:gd name="T82" fmla="*/ 2249 w 2905"/>
              <a:gd name="T83" fmla="*/ 1887 h 2540"/>
              <a:gd name="T84" fmla="*/ 2006 w 2905"/>
              <a:gd name="T85" fmla="*/ 1587 h 2540"/>
              <a:gd name="T86" fmla="*/ 2074 w 2905"/>
              <a:gd name="T87" fmla="*/ 1501 h 2540"/>
              <a:gd name="T88" fmla="*/ 2377 w 2905"/>
              <a:gd name="T89" fmla="*/ 1746 h 2540"/>
              <a:gd name="T90" fmla="*/ 2469 w 2905"/>
              <a:gd name="T91" fmla="*/ 1669 h 2540"/>
              <a:gd name="T92" fmla="*/ 2438 w 2905"/>
              <a:gd name="T93" fmla="*/ 1591 h 2540"/>
              <a:gd name="T94" fmla="*/ 2295 w 2905"/>
              <a:gd name="T95" fmla="*/ 1449 h 2540"/>
              <a:gd name="T96" fmla="*/ 2062 w 2905"/>
              <a:gd name="T97" fmla="*/ 1218 h 2540"/>
              <a:gd name="T98" fmla="*/ 1813 w 2905"/>
              <a:gd name="T99" fmla="*/ 970 h 2540"/>
              <a:gd name="T100" fmla="*/ 1616 w 2905"/>
              <a:gd name="T101" fmla="*/ 775 h 2540"/>
              <a:gd name="T102" fmla="*/ 1537 w 2905"/>
              <a:gd name="T103" fmla="*/ 706 h 2540"/>
              <a:gd name="T104" fmla="*/ 1428 w 2905"/>
              <a:gd name="T105" fmla="*/ 754 h 2540"/>
              <a:gd name="T106" fmla="*/ 1226 w 2905"/>
              <a:gd name="T107" fmla="*/ 1069 h 2540"/>
              <a:gd name="T108" fmla="*/ 976 w 2905"/>
              <a:gd name="T109" fmla="*/ 1147 h 2540"/>
              <a:gd name="T110" fmla="*/ 796 w 2905"/>
              <a:gd name="T111" fmla="*/ 1004 h 2540"/>
              <a:gd name="T112" fmla="*/ 1064 w 2905"/>
              <a:gd name="T113" fmla="*/ 203 h 2540"/>
              <a:gd name="T114" fmla="*/ 1158 w 2905"/>
              <a:gd name="T115" fmla="*/ 94 h 2540"/>
              <a:gd name="T116" fmla="*/ 1338 w 2905"/>
              <a:gd name="T117" fmla="*/ 10 h 2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05" h="2540">
                <a:moveTo>
                  <a:pt x="1451" y="0"/>
                </a:moveTo>
                <a:lnTo>
                  <a:pt x="1493" y="3"/>
                </a:lnTo>
                <a:lnTo>
                  <a:pt x="1538" y="11"/>
                </a:lnTo>
                <a:lnTo>
                  <a:pt x="1585" y="23"/>
                </a:lnTo>
                <a:lnTo>
                  <a:pt x="2221" y="222"/>
                </a:lnTo>
                <a:lnTo>
                  <a:pt x="2236" y="229"/>
                </a:lnTo>
                <a:lnTo>
                  <a:pt x="2249" y="239"/>
                </a:lnTo>
                <a:lnTo>
                  <a:pt x="2885" y="870"/>
                </a:lnTo>
                <a:lnTo>
                  <a:pt x="2896" y="886"/>
                </a:lnTo>
                <a:lnTo>
                  <a:pt x="2903" y="902"/>
                </a:lnTo>
                <a:lnTo>
                  <a:pt x="2905" y="919"/>
                </a:lnTo>
                <a:lnTo>
                  <a:pt x="2903" y="936"/>
                </a:lnTo>
                <a:lnTo>
                  <a:pt x="2896" y="954"/>
                </a:lnTo>
                <a:lnTo>
                  <a:pt x="2885" y="968"/>
                </a:lnTo>
                <a:lnTo>
                  <a:pt x="2445" y="1405"/>
                </a:lnTo>
                <a:lnTo>
                  <a:pt x="2552" y="1511"/>
                </a:lnTo>
                <a:lnTo>
                  <a:pt x="2572" y="1534"/>
                </a:lnTo>
                <a:lnTo>
                  <a:pt x="2588" y="1560"/>
                </a:lnTo>
                <a:lnTo>
                  <a:pt x="2599" y="1587"/>
                </a:lnTo>
                <a:lnTo>
                  <a:pt x="2606" y="1615"/>
                </a:lnTo>
                <a:lnTo>
                  <a:pt x="2609" y="1645"/>
                </a:lnTo>
                <a:lnTo>
                  <a:pt x="2608" y="1675"/>
                </a:lnTo>
                <a:lnTo>
                  <a:pt x="2603" y="1705"/>
                </a:lnTo>
                <a:lnTo>
                  <a:pt x="2594" y="1734"/>
                </a:lnTo>
                <a:lnTo>
                  <a:pt x="2580" y="1762"/>
                </a:lnTo>
                <a:lnTo>
                  <a:pt x="2562" y="1790"/>
                </a:lnTo>
                <a:lnTo>
                  <a:pt x="2540" y="1815"/>
                </a:lnTo>
                <a:lnTo>
                  <a:pt x="2513" y="1837"/>
                </a:lnTo>
                <a:lnTo>
                  <a:pt x="2484" y="1857"/>
                </a:lnTo>
                <a:lnTo>
                  <a:pt x="2453" y="1870"/>
                </a:lnTo>
                <a:lnTo>
                  <a:pt x="2421" y="1879"/>
                </a:lnTo>
                <a:lnTo>
                  <a:pt x="2389" y="1883"/>
                </a:lnTo>
                <a:lnTo>
                  <a:pt x="2385" y="1915"/>
                </a:lnTo>
                <a:lnTo>
                  <a:pt x="2376" y="1947"/>
                </a:lnTo>
                <a:lnTo>
                  <a:pt x="2362" y="1977"/>
                </a:lnTo>
                <a:lnTo>
                  <a:pt x="2343" y="2007"/>
                </a:lnTo>
                <a:lnTo>
                  <a:pt x="2319" y="2033"/>
                </a:lnTo>
                <a:lnTo>
                  <a:pt x="2293" y="2056"/>
                </a:lnTo>
                <a:lnTo>
                  <a:pt x="2263" y="2075"/>
                </a:lnTo>
                <a:lnTo>
                  <a:pt x="2233" y="2089"/>
                </a:lnTo>
                <a:lnTo>
                  <a:pt x="2201" y="2098"/>
                </a:lnTo>
                <a:lnTo>
                  <a:pt x="2169" y="2102"/>
                </a:lnTo>
                <a:lnTo>
                  <a:pt x="2164" y="2134"/>
                </a:lnTo>
                <a:lnTo>
                  <a:pt x="2155" y="2166"/>
                </a:lnTo>
                <a:lnTo>
                  <a:pt x="2142" y="2196"/>
                </a:lnTo>
                <a:lnTo>
                  <a:pt x="2123" y="2226"/>
                </a:lnTo>
                <a:lnTo>
                  <a:pt x="2100" y="2252"/>
                </a:lnTo>
                <a:lnTo>
                  <a:pt x="2073" y="2275"/>
                </a:lnTo>
                <a:lnTo>
                  <a:pt x="2044" y="2294"/>
                </a:lnTo>
                <a:lnTo>
                  <a:pt x="2012" y="2308"/>
                </a:lnTo>
                <a:lnTo>
                  <a:pt x="1981" y="2316"/>
                </a:lnTo>
                <a:lnTo>
                  <a:pt x="1948" y="2321"/>
                </a:lnTo>
                <a:lnTo>
                  <a:pt x="1944" y="2352"/>
                </a:lnTo>
                <a:lnTo>
                  <a:pt x="1935" y="2385"/>
                </a:lnTo>
                <a:lnTo>
                  <a:pt x="1922" y="2415"/>
                </a:lnTo>
                <a:lnTo>
                  <a:pt x="1903" y="2444"/>
                </a:lnTo>
                <a:lnTo>
                  <a:pt x="1880" y="2471"/>
                </a:lnTo>
                <a:lnTo>
                  <a:pt x="1854" y="2492"/>
                </a:lnTo>
                <a:lnTo>
                  <a:pt x="1828" y="2510"/>
                </a:lnTo>
                <a:lnTo>
                  <a:pt x="1799" y="2524"/>
                </a:lnTo>
                <a:lnTo>
                  <a:pt x="1770" y="2533"/>
                </a:lnTo>
                <a:lnTo>
                  <a:pt x="1739" y="2539"/>
                </a:lnTo>
                <a:lnTo>
                  <a:pt x="1710" y="2540"/>
                </a:lnTo>
                <a:lnTo>
                  <a:pt x="1680" y="2537"/>
                </a:lnTo>
                <a:lnTo>
                  <a:pt x="1650" y="2530"/>
                </a:lnTo>
                <a:lnTo>
                  <a:pt x="1623" y="2519"/>
                </a:lnTo>
                <a:lnTo>
                  <a:pt x="1597" y="2503"/>
                </a:lnTo>
                <a:lnTo>
                  <a:pt x="1574" y="2483"/>
                </a:lnTo>
                <a:lnTo>
                  <a:pt x="1320" y="2231"/>
                </a:lnTo>
                <a:lnTo>
                  <a:pt x="1191" y="2359"/>
                </a:lnTo>
                <a:lnTo>
                  <a:pt x="1172" y="2375"/>
                </a:lnTo>
                <a:lnTo>
                  <a:pt x="1150" y="2387"/>
                </a:lnTo>
                <a:lnTo>
                  <a:pt x="1127" y="2394"/>
                </a:lnTo>
                <a:lnTo>
                  <a:pt x="1102" y="2396"/>
                </a:lnTo>
                <a:lnTo>
                  <a:pt x="1077" y="2395"/>
                </a:lnTo>
                <a:lnTo>
                  <a:pt x="1052" y="2389"/>
                </a:lnTo>
                <a:lnTo>
                  <a:pt x="1027" y="2380"/>
                </a:lnTo>
                <a:lnTo>
                  <a:pt x="1005" y="2365"/>
                </a:lnTo>
                <a:lnTo>
                  <a:pt x="983" y="2347"/>
                </a:lnTo>
                <a:lnTo>
                  <a:pt x="965" y="2326"/>
                </a:lnTo>
                <a:lnTo>
                  <a:pt x="951" y="2303"/>
                </a:lnTo>
                <a:lnTo>
                  <a:pt x="941" y="2278"/>
                </a:lnTo>
                <a:lnTo>
                  <a:pt x="935" y="2254"/>
                </a:lnTo>
                <a:lnTo>
                  <a:pt x="934" y="2229"/>
                </a:lnTo>
                <a:lnTo>
                  <a:pt x="936" y="2204"/>
                </a:lnTo>
                <a:lnTo>
                  <a:pt x="944" y="2181"/>
                </a:lnTo>
                <a:lnTo>
                  <a:pt x="955" y="2160"/>
                </a:lnTo>
                <a:lnTo>
                  <a:pt x="971" y="2140"/>
                </a:lnTo>
                <a:lnTo>
                  <a:pt x="952" y="2157"/>
                </a:lnTo>
                <a:lnTo>
                  <a:pt x="930" y="2168"/>
                </a:lnTo>
                <a:lnTo>
                  <a:pt x="907" y="2175"/>
                </a:lnTo>
                <a:lnTo>
                  <a:pt x="882" y="2178"/>
                </a:lnTo>
                <a:lnTo>
                  <a:pt x="857" y="2176"/>
                </a:lnTo>
                <a:lnTo>
                  <a:pt x="832" y="2170"/>
                </a:lnTo>
                <a:lnTo>
                  <a:pt x="808" y="2161"/>
                </a:lnTo>
                <a:lnTo>
                  <a:pt x="784" y="2147"/>
                </a:lnTo>
                <a:lnTo>
                  <a:pt x="763" y="2128"/>
                </a:lnTo>
                <a:lnTo>
                  <a:pt x="745" y="2107"/>
                </a:lnTo>
                <a:lnTo>
                  <a:pt x="730" y="2084"/>
                </a:lnTo>
                <a:lnTo>
                  <a:pt x="721" y="2060"/>
                </a:lnTo>
                <a:lnTo>
                  <a:pt x="715" y="2035"/>
                </a:lnTo>
                <a:lnTo>
                  <a:pt x="714" y="2011"/>
                </a:lnTo>
                <a:lnTo>
                  <a:pt x="716" y="1986"/>
                </a:lnTo>
                <a:lnTo>
                  <a:pt x="723" y="1963"/>
                </a:lnTo>
                <a:lnTo>
                  <a:pt x="735" y="1941"/>
                </a:lnTo>
                <a:lnTo>
                  <a:pt x="751" y="1922"/>
                </a:lnTo>
                <a:lnTo>
                  <a:pt x="731" y="1938"/>
                </a:lnTo>
                <a:lnTo>
                  <a:pt x="710" y="1949"/>
                </a:lnTo>
                <a:lnTo>
                  <a:pt x="686" y="1956"/>
                </a:lnTo>
                <a:lnTo>
                  <a:pt x="662" y="1959"/>
                </a:lnTo>
                <a:lnTo>
                  <a:pt x="636" y="1957"/>
                </a:lnTo>
                <a:lnTo>
                  <a:pt x="612" y="1952"/>
                </a:lnTo>
                <a:lnTo>
                  <a:pt x="588" y="1942"/>
                </a:lnTo>
                <a:lnTo>
                  <a:pt x="564" y="1928"/>
                </a:lnTo>
                <a:lnTo>
                  <a:pt x="543" y="1909"/>
                </a:lnTo>
                <a:lnTo>
                  <a:pt x="524" y="1888"/>
                </a:lnTo>
                <a:lnTo>
                  <a:pt x="511" y="1866"/>
                </a:lnTo>
                <a:lnTo>
                  <a:pt x="501" y="1841"/>
                </a:lnTo>
                <a:lnTo>
                  <a:pt x="495" y="1816"/>
                </a:lnTo>
                <a:lnTo>
                  <a:pt x="494" y="1792"/>
                </a:lnTo>
                <a:lnTo>
                  <a:pt x="497" y="1767"/>
                </a:lnTo>
                <a:lnTo>
                  <a:pt x="504" y="1744"/>
                </a:lnTo>
                <a:lnTo>
                  <a:pt x="515" y="1722"/>
                </a:lnTo>
                <a:lnTo>
                  <a:pt x="530" y="1703"/>
                </a:lnTo>
                <a:lnTo>
                  <a:pt x="511" y="1719"/>
                </a:lnTo>
                <a:lnTo>
                  <a:pt x="490" y="1730"/>
                </a:lnTo>
                <a:lnTo>
                  <a:pt x="466" y="1737"/>
                </a:lnTo>
                <a:lnTo>
                  <a:pt x="442" y="1740"/>
                </a:lnTo>
                <a:lnTo>
                  <a:pt x="417" y="1738"/>
                </a:lnTo>
                <a:lnTo>
                  <a:pt x="392" y="1733"/>
                </a:lnTo>
                <a:lnTo>
                  <a:pt x="367" y="1723"/>
                </a:lnTo>
                <a:lnTo>
                  <a:pt x="344" y="1709"/>
                </a:lnTo>
                <a:lnTo>
                  <a:pt x="323" y="1690"/>
                </a:lnTo>
                <a:lnTo>
                  <a:pt x="305" y="1670"/>
                </a:lnTo>
                <a:lnTo>
                  <a:pt x="291" y="1647"/>
                </a:lnTo>
                <a:lnTo>
                  <a:pt x="281" y="1622"/>
                </a:lnTo>
                <a:lnTo>
                  <a:pt x="275" y="1597"/>
                </a:lnTo>
                <a:lnTo>
                  <a:pt x="273" y="1573"/>
                </a:lnTo>
                <a:lnTo>
                  <a:pt x="276" y="1549"/>
                </a:lnTo>
                <a:lnTo>
                  <a:pt x="284" y="1525"/>
                </a:lnTo>
                <a:lnTo>
                  <a:pt x="295" y="1504"/>
                </a:lnTo>
                <a:lnTo>
                  <a:pt x="311" y="1485"/>
                </a:lnTo>
                <a:lnTo>
                  <a:pt x="432" y="1363"/>
                </a:lnTo>
                <a:lnTo>
                  <a:pt x="20" y="952"/>
                </a:lnTo>
                <a:lnTo>
                  <a:pt x="9" y="938"/>
                </a:lnTo>
                <a:lnTo>
                  <a:pt x="2" y="921"/>
                </a:lnTo>
                <a:lnTo>
                  <a:pt x="0" y="904"/>
                </a:lnTo>
                <a:lnTo>
                  <a:pt x="2" y="887"/>
                </a:lnTo>
                <a:lnTo>
                  <a:pt x="9" y="870"/>
                </a:lnTo>
                <a:lnTo>
                  <a:pt x="20" y="855"/>
                </a:lnTo>
                <a:lnTo>
                  <a:pt x="35" y="844"/>
                </a:lnTo>
                <a:lnTo>
                  <a:pt x="51" y="837"/>
                </a:lnTo>
                <a:lnTo>
                  <a:pt x="69" y="835"/>
                </a:lnTo>
                <a:lnTo>
                  <a:pt x="87" y="837"/>
                </a:lnTo>
                <a:lnTo>
                  <a:pt x="103" y="844"/>
                </a:lnTo>
                <a:lnTo>
                  <a:pt x="118" y="855"/>
                </a:lnTo>
                <a:lnTo>
                  <a:pt x="531" y="1267"/>
                </a:lnTo>
                <a:lnTo>
                  <a:pt x="554" y="1253"/>
                </a:lnTo>
                <a:lnTo>
                  <a:pt x="577" y="1243"/>
                </a:lnTo>
                <a:lnTo>
                  <a:pt x="603" y="1239"/>
                </a:lnTo>
                <a:lnTo>
                  <a:pt x="629" y="1240"/>
                </a:lnTo>
                <a:lnTo>
                  <a:pt x="656" y="1245"/>
                </a:lnTo>
                <a:lnTo>
                  <a:pt x="681" y="1255"/>
                </a:lnTo>
                <a:lnTo>
                  <a:pt x="706" y="1269"/>
                </a:lnTo>
                <a:lnTo>
                  <a:pt x="728" y="1288"/>
                </a:lnTo>
                <a:lnTo>
                  <a:pt x="747" y="1309"/>
                </a:lnTo>
                <a:lnTo>
                  <a:pt x="761" y="1333"/>
                </a:lnTo>
                <a:lnTo>
                  <a:pt x="771" y="1357"/>
                </a:lnTo>
                <a:lnTo>
                  <a:pt x="776" y="1381"/>
                </a:lnTo>
                <a:lnTo>
                  <a:pt x="778" y="1407"/>
                </a:lnTo>
                <a:lnTo>
                  <a:pt x="775" y="1431"/>
                </a:lnTo>
                <a:lnTo>
                  <a:pt x="768" y="1454"/>
                </a:lnTo>
                <a:lnTo>
                  <a:pt x="757" y="1476"/>
                </a:lnTo>
                <a:lnTo>
                  <a:pt x="741" y="1495"/>
                </a:lnTo>
                <a:lnTo>
                  <a:pt x="760" y="1479"/>
                </a:lnTo>
                <a:lnTo>
                  <a:pt x="781" y="1467"/>
                </a:lnTo>
                <a:lnTo>
                  <a:pt x="805" y="1460"/>
                </a:lnTo>
                <a:lnTo>
                  <a:pt x="829" y="1457"/>
                </a:lnTo>
                <a:lnTo>
                  <a:pt x="855" y="1459"/>
                </a:lnTo>
                <a:lnTo>
                  <a:pt x="879" y="1464"/>
                </a:lnTo>
                <a:lnTo>
                  <a:pt x="904" y="1475"/>
                </a:lnTo>
                <a:lnTo>
                  <a:pt x="927" y="1489"/>
                </a:lnTo>
                <a:lnTo>
                  <a:pt x="949" y="1507"/>
                </a:lnTo>
                <a:lnTo>
                  <a:pt x="967" y="1528"/>
                </a:lnTo>
                <a:lnTo>
                  <a:pt x="981" y="1551"/>
                </a:lnTo>
                <a:lnTo>
                  <a:pt x="990" y="1575"/>
                </a:lnTo>
                <a:lnTo>
                  <a:pt x="997" y="1600"/>
                </a:lnTo>
                <a:lnTo>
                  <a:pt x="998" y="1625"/>
                </a:lnTo>
                <a:lnTo>
                  <a:pt x="996" y="1649"/>
                </a:lnTo>
                <a:lnTo>
                  <a:pt x="988" y="1672"/>
                </a:lnTo>
                <a:lnTo>
                  <a:pt x="977" y="1694"/>
                </a:lnTo>
                <a:lnTo>
                  <a:pt x="961" y="1714"/>
                </a:lnTo>
                <a:lnTo>
                  <a:pt x="980" y="1698"/>
                </a:lnTo>
                <a:lnTo>
                  <a:pt x="1002" y="1686"/>
                </a:lnTo>
                <a:lnTo>
                  <a:pt x="1025" y="1679"/>
                </a:lnTo>
                <a:lnTo>
                  <a:pt x="1050" y="1676"/>
                </a:lnTo>
                <a:lnTo>
                  <a:pt x="1075" y="1678"/>
                </a:lnTo>
                <a:lnTo>
                  <a:pt x="1100" y="1683"/>
                </a:lnTo>
                <a:lnTo>
                  <a:pt x="1124" y="1693"/>
                </a:lnTo>
                <a:lnTo>
                  <a:pt x="1148" y="1708"/>
                </a:lnTo>
                <a:lnTo>
                  <a:pt x="1169" y="1725"/>
                </a:lnTo>
                <a:lnTo>
                  <a:pt x="1187" y="1746"/>
                </a:lnTo>
                <a:lnTo>
                  <a:pt x="1201" y="1769"/>
                </a:lnTo>
                <a:lnTo>
                  <a:pt x="1211" y="1794"/>
                </a:lnTo>
                <a:lnTo>
                  <a:pt x="1217" y="1818"/>
                </a:lnTo>
                <a:lnTo>
                  <a:pt x="1218" y="1843"/>
                </a:lnTo>
                <a:lnTo>
                  <a:pt x="1215" y="1868"/>
                </a:lnTo>
                <a:lnTo>
                  <a:pt x="1208" y="1891"/>
                </a:lnTo>
                <a:lnTo>
                  <a:pt x="1196" y="1912"/>
                </a:lnTo>
                <a:lnTo>
                  <a:pt x="1181" y="1932"/>
                </a:lnTo>
                <a:lnTo>
                  <a:pt x="1201" y="1916"/>
                </a:lnTo>
                <a:lnTo>
                  <a:pt x="1222" y="1905"/>
                </a:lnTo>
                <a:lnTo>
                  <a:pt x="1245" y="1898"/>
                </a:lnTo>
                <a:lnTo>
                  <a:pt x="1270" y="1895"/>
                </a:lnTo>
                <a:lnTo>
                  <a:pt x="1294" y="1896"/>
                </a:lnTo>
                <a:lnTo>
                  <a:pt x="1320" y="1902"/>
                </a:lnTo>
                <a:lnTo>
                  <a:pt x="1344" y="1912"/>
                </a:lnTo>
                <a:lnTo>
                  <a:pt x="1367" y="1926"/>
                </a:lnTo>
                <a:lnTo>
                  <a:pt x="1388" y="1944"/>
                </a:lnTo>
                <a:lnTo>
                  <a:pt x="1407" y="1965"/>
                </a:lnTo>
                <a:lnTo>
                  <a:pt x="1421" y="1988"/>
                </a:lnTo>
                <a:lnTo>
                  <a:pt x="1431" y="2013"/>
                </a:lnTo>
                <a:lnTo>
                  <a:pt x="1436" y="2037"/>
                </a:lnTo>
                <a:lnTo>
                  <a:pt x="1438" y="2062"/>
                </a:lnTo>
                <a:lnTo>
                  <a:pt x="1435" y="2087"/>
                </a:lnTo>
                <a:lnTo>
                  <a:pt x="1428" y="2110"/>
                </a:lnTo>
                <a:lnTo>
                  <a:pt x="1416" y="2131"/>
                </a:lnTo>
                <a:lnTo>
                  <a:pt x="1672" y="2386"/>
                </a:lnTo>
                <a:lnTo>
                  <a:pt x="1685" y="2395"/>
                </a:lnTo>
                <a:lnTo>
                  <a:pt x="1699" y="2401"/>
                </a:lnTo>
                <a:lnTo>
                  <a:pt x="1716" y="2402"/>
                </a:lnTo>
                <a:lnTo>
                  <a:pt x="1733" y="2400"/>
                </a:lnTo>
                <a:lnTo>
                  <a:pt x="1750" y="2395"/>
                </a:lnTo>
                <a:lnTo>
                  <a:pt x="1767" y="2386"/>
                </a:lnTo>
                <a:lnTo>
                  <a:pt x="1782" y="2374"/>
                </a:lnTo>
                <a:lnTo>
                  <a:pt x="1794" y="2358"/>
                </a:lnTo>
                <a:lnTo>
                  <a:pt x="1803" y="2342"/>
                </a:lnTo>
                <a:lnTo>
                  <a:pt x="1809" y="2325"/>
                </a:lnTo>
                <a:lnTo>
                  <a:pt x="1811" y="2308"/>
                </a:lnTo>
                <a:lnTo>
                  <a:pt x="1809" y="2291"/>
                </a:lnTo>
                <a:lnTo>
                  <a:pt x="1803" y="2276"/>
                </a:lnTo>
                <a:lnTo>
                  <a:pt x="1794" y="2264"/>
                </a:lnTo>
                <a:lnTo>
                  <a:pt x="1584" y="2055"/>
                </a:lnTo>
                <a:lnTo>
                  <a:pt x="1573" y="2041"/>
                </a:lnTo>
                <a:lnTo>
                  <a:pt x="1567" y="2025"/>
                </a:lnTo>
                <a:lnTo>
                  <a:pt x="1564" y="2007"/>
                </a:lnTo>
                <a:lnTo>
                  <a:pt x="1567" y="1989"/>
                </a:lnTo>
                <a:lnTo>
                  <a:pt x="1573" y="1973"/>
                </a:lnTo>
                <a:lnTo>
                  <a:pt x="1584" y="1958"/>
                </a:lnTo>
                <a:lnTo>
                  <a:pt x="1599" y="1947"/>
                </a:lnTo>
                <a:lnTo>
                  <a:pt x="1616" y="1941"/>
                </a:lnTo>
                <a:lnTo>
                  <a:pt x="1633" y="1939"/>
                </a:lnTo>
                <a:lnTo>
                  <a:pt x="1650" y="1941"/>
                </a:lnTo>
                <a:lnTo>
                  <a:pt x="1668" y="1947"/>
                </a:lnTo>
                <a:lnTo>
                  <a:pt x="1682" y="1958"/>
                </a:lnTo>
                <a:lnTo>
                  <a:pt x="1892" y="2167"/>
                </a:lnTo>
                <a:lnTo>
                  <a:pt x="1904" y="2176"/>
                </a:lnTo>
                <a:lnTo>
                  <a:pt x="1920" y="2182"/>
                </a:lnTo>
                <a:lnTo>
                  <a:pt x="1936" y="2183"/>
                </a:lnTo>
                <a:lnTo>
                  <a:pt x="1953" y="2182"/>
                </a:lnTo>
                <a:lnTo>
                  <a:pt x="1971" y="2176"/>
                </a:lnTo>
                <a:lnTo>
                  <a:pt x="1987" y="2167"/>
                </a:lnTo>
                <a:lnTo>
                  <a:pt x="2002" y="2155"/>
                </a:lnTo>
                <a:lnTo>
                  <a:pt x="2015" y="2139"/>
                </a:lnTo>
                <a:lnTo>
                  <a:pt x="2024" y="2123"/>
                </a:lnTo>
                <a:lnTo>
                  <a:pt x="2029" y="2106"/>
                </a:lnTo>
                <a:lnTo>
                  <a:pt x="2031" y="2089"/>
                </a:lnTo>
                <a:lnTo>
                  <a:pt x="2029" y="2073"/>
                </a:lnTo>
                <a:lnTo>
                  <a:pt x="2024" y="2058"/>
                </a:lnTo>
                <a:lnTo>
                  <a:pt x="2015" y="2045"/>
                </a:lnTo>
                <a:lnTo>
                  <a:pt x="1804" y="1837"/>
                </a:lnTo>
                <a:lnTo>
                  <a:pt x="1793" y="1822"/>
                </a:lnTo>
                <a:lnTo>
                  <a:pt x="1786" y="1806"/>
                </a:lnTo>
                <a:lnTo>
                  <a:pt x="1784" y="1788"/>
                </a:lnTo>
                <a:lnTo>
                  <a:pt x="1786" y="1770"/>
                </a:lnTo>
                <a:lnTo>
                  <a:pt x="1793" y="1754"/>
                </a:lnTo>
                <a:lnTo>
                  <a:pt x="1804" y="1740"/>
                </a:lnTo>
                <a:lnTo>
                  <a:pt x="1820" y="1729"/>
                </a:lnTo>
                <a:lnTo>
                  <a:pt x="1836" y="1722"/>
                </a:lnTo>
                <a:lnTo>
                  <a:pt x="1853" y="1720"/>
                </a:lnTo>
                <a:lnTo>
                  <a:pt x="1871" y="1722"/>
                </a:lnTo>
                <a:lnTo>
                  <a:pt x="1887" y="1729"/>
                </a:lnTo>
                <a:lnTo>
                  <a:pt x="1902" y="1740"/>
                </a:lnTo>
                <a:lnTo>
                  <a:pt x="2112" y="1948"/>
                </a:lnTo>
                <a:lnTo>
                  <a:pt x="2125" y="1957"/>
                </a:lnTo>
                <a:lnTo>
                  <a:pt x="2140" y="1963"/>
                </a:lnTo>
                <a:lnTo>
                  <a:pt x="2156" y="1965"/>
                </a:lnTo>
                <a:lnTo>
                  <a:pt x="2174" y="1963"/>
                </a:lnTo>
                <a:lnTo>
                  <a:pt x="2190" y="1957"/>
                </a:lnTo>
                <a:lnTo>
                  <a:pt x="2207" y="1949"/>
                </a:lnTo>
                <a:lnTo>
                  <a:pt x="2223" y="1936"/>
                </a:lnTo>
                <a:lnTo>
                  <a:pt x="2235" y="1920"/>
                </a:lnTo>
                <a:lnTo>
                  <a:pt x="2244" y="1904"/>
                </a:lnTo>
                <a:lnTo>
                  <a:pt x="2249" y="1887"/>
                </a:lnTo>
                <a:lnTo>
                  <a:pt x="2251" y="1871"/>
                </a:lnTo>
                <a:lnTo>
                  <a:pt x="2249" y="1855"/>
                </a:lnTo>
                <a:lnTo>
                  <a:pt x="2244" y="1839"/>
                </a:lnTo>
                <a:lnTo>
                  <a:pt x="2234" y="1826"/>
                </a:lnTo>
                <a:lnTo>
                  <a:pt x="2025" y="1618"/>
                </a:lnTo>
                <a:lnTo>
                  <a:pt x="2013" y="1603"/>
                </a:lnTo>
                <a:lnTo>
                  <a:pt x="2006" y="1587"/>
                </a:lnTo>
                <a:lnTo>
                  <a:pt x="2004" y="1570"/>
                </a:lnTo>
                <a:lnTo>
                  <a:pt x="2006" y="1553"/>
                </a:lnTo>
                <a:lnTo>
                  <a:pt x="2013" y="1535"/>
                </a:lnTo>
                <a:lnTo>
                  <a:pt x="2025" y="1521"/>
                </a:lnTo>
                <a:lnTo>
                  <a:pt x="2039" y="1510"/>
                </a:lnTo>
                <a:lnTo>
                  <a:pt x="2055" y="1503"/>
                </a:lnTo>
                <a:lnTo>
                  <a:pt x="2074" y="1501"/>
                </a:lnTo>
                <a:lnTo>
                  <a:pt x="2091" y="1503"/>
                </a:lnTo>
                <a:lnTo>
                  <a:pt x="2107" y="1510"/>
                </a:lnTo>
                <a:lnTo>
                  <a:pt x="2122" y="1521"/>
                </a:lnTo>
                <a:lnTo>
                  <a:pt x="2332" y="1729"/>
                </a:lnTo>
                <a:lnTo>
                  <a:pt x="2345" y="1739"/>
                </a:lnTo>
                <a:lnTo>
                  <a:pt x="2359" y="1744"/>
                </a:lnTo>
                <a:lnTo>
                  <a:pt x="2377" y="1746"/>
                </a:lnTo>
                <a:lnTo>
                  <a:pt x="2393" y="1744"/>
                </a:lnTo>
                <a:lnTo>
                  <a:pt x="2410" y="1739"/>
                </a:lnTo>
                <a:lnTo>
                  <a:pt x="2427" y="1730"/>
                </a:lnTo>
                <a:lnTo>
                  <a:pt x="2442" y="1718"/>
                </a:lnTo>
                <a:lnTo>
                  <a:pt x="2455" y="1703"/>
                </a:lnTo>
                <a:lnTo>
                  <a:pt x="2463" y="1685"/>
                </a:lnTo>
                <a:lnTo>
                  <a:pt x="2469" y="1669"/>
                </a:lnTo>
                <a:lnTo>
                  <a:pt x="2471" y="1652"/>
                </a:lnTo>
                <a:lnTo>
                  <a:pt x="2469" y="1636"/>
                </a:lnTo>
                <a:lnTo>
                  <a:pt x="2463" y="1620"/>
                </a:lnTo>
                <a:lnTo>
                  <a:pt x="2454" y="1608"/>
                </a:lnTo>
                <a:lnTo>
                  <a:pt x="2452" y="1606"/>
                </a:lnTo>
                <a:lnTo>
                  <a:pt x="2447" y="1600"/>
                </a:lnTo>
                <a:lnTo>
                  <a:pt x="2438" y="1591"/>
                </a:lnTo>
                <a:lnTo>
                  <a:pt x="2426" y="1579"/>
                </a:lnTo>
                <a:lnTo>
                  <a:pt x="2410" y="1564"/>
                </a:lnTo>
                <a:lnTo>
                  <a:pt x="2392" y="1545"/>
                </a:lnTo>
                <a:lnTo>
                  <a:pt x="2372" y="1525"/>
                </a:lnTo>
                <a:lnTo>
                  <a:pt x="2348" y="1502"/>
                </a:lnTo>
                <a:lnTo>
                  <a:pt x="2323" y="1477"/>
                </a:lnTo>
                <a:lnTo>
                  <a:pt x="2295" y="1449"/>
                </a:lnTo>
                <a:lnTo>
                  <a:pt x="2265" y="1420"/>
                </a:lnTo>
                <a:lnTo>
                  <a:pt x="2235" y="1389"/>
                </a:lnTo>
                <a:lnTo>
                  <a:pt x="2202" y="1357"/>
                </a:lnTo>
                <a:lnTo>
                  <a:pt x="2169" y="1323"/>
                </a:lnTo>
                <a:lnTo>
                  <a:pt x="2134" y="1289"/>
                </a:lnTo>
                <a:lnTo>
                  <a:pt x="2099" y="1254"/>
                </a:lnTo>
                <a:lnTo>
                  <a:pt x="2062" y="1218"/>
                </a:lnTo>
                <a:lnTo>
                  <a:pt x="2027" y="1182"/>
                </a:lnTo>
                <a:lnTo>
                  <a:pt x="1990" y="1146"/>
                </a:lnTo>
                <a:lnTo>
                  <a:pt x="1954" y="1110"/>
                </a:lnTo>
                <a:lnTo>
                  <a:pt x="1918" y="1074"/>
                </a:lnTo>
                <a:lnTo>
                  <a:pt x="1882" y="1039"/>
                </a:lnTo>
                <a:lnTo>
                  <a:pt x="1847" y="1003"/>
                </a:lnTo>
                <a:lnTo>
                  <a:pt x="1813" y="970"/>
                </a:lnTo>
                <a:lnTo>
                  <a:pt x="1780" y="937"/>
                </a:lnTo>
                <a:lnTo>
                  <a:pt x="1748" y="906"/>
                </a:lnTo>
                <a:lnTo>
                  <a:pt x="1718" y="875"/>
                </a:lnTo>
                <a:lnTo>
                  <a:pt x="1689" y="847"/>
                </a:lnTo>
                <a:lnTo>
                  <a:pt x="1663" y="821"/>
                </a:lnTo>
                <a:lnTo>
                  <a:pt x="1638" y="797"/>
                </a:lnTo>
                <a:lnTo>
                  <a:pt x="1616" y="775"/>
                </a:lnTo>
                <a:lnTo>
                  <a:pt x="1596" y="756"/>
                </a:lnTo>
                <a:lnTo>
                  <a:pt x="1579" y="740"/>
                </a:lnTo>
                <a:lnTo>
                  <a:pt x="1565" y="725"/>
                </a:lnTo>
                <a:lnTo>
                  <a:pt x="1560" y="721"/>
                </a:lnTo>
                <a:lnTo>
                  <a:pt x="1553" y="715"/>
                </a:lnTo>
                <a:lnTo>
                  <a:pt x="1546" y="711"/>
                </a:lnTo>
                <a:lnTo>
                  <a:pt x="1537" y="706"/>
                </a:lnTo>
                <a:lnTo>
                  <a:pt x="1527" y="704"/>
                </a:lnTo>
                <a:lnTo>
                  <a:pt x="1515" y="703"/>
                </a:lnTo>
                <a:lnTo>
                  <a:pt x="1501" y="705"/>
                </a:lnTo>
                <a:lnTo>
                  <a:pt x="1485" y="711"/>
                </a:lnTo>
                <a:lnTo>
                  <a:pt x="1468" y="720"/>
                </a:lnTo>
                <a:lnTo>
                  <a:pt x="1449" y="735"/>
                </a:lnTo>
                <a:lnTo>
                  <a:pt x="1428" y="754"/>
                </a:lnTo>
                <a:lnTo>
                  <a:pt x="1405" y="779"/>
                </a:lnTo>
                <a:lnTo>
                  <a:pt x="1383" y="808"/>
                </a:lnTo>
                <a:lnTo>
                  <a:pt x="1366" y="837"/>
                </a:lnTo>
                <a:lnTo>
                  <a:pt x="1270" y="1012"/>
                </a:lnTo>
                <a:lnTo>
                  <a:pt x="1259" y="1031"/>
                </a:lnTo>
                <a:lnTo>
                  <a:pt x="1244" y="1050"/>
                </a:lnTo>
                <a:lnTo>
                  <a:pt x="1226" y="1069"/>
                </a:lnTo>
                <a:lnTo>
                  <a:pt x="1194" y="1096"/>
                </a:lnTo>
                <a:lnTo>
                  <a:pt x="1161" y="1119"/>
                </a:lnTo>
                <a:lnTo>
                  <a:pt x="1125" y="1136"/>
                </a:lnTo>
                <a:lnTo>
                  <a:pt x="1089" y="1147"/>
                </a:lnTo>
                <a:lnTo>
                  <a:pt x="1052" y="1153"/>
                </a:lnTo>
                <a:lnTo>
                  <a:pt x="1014" y="1153"/>
                </a:lnTo>
                <a:lnTo>
                  <a:pt x="976" y="1147"/>
                </a:lnTo>
                <a:lnTo>
                  <a:pt x="944" y="1137"/>
                </a:lnTo>
                <a:lnTo>
                  <a:pt x="913" y="1123"/>
                </a:lnTo>
                <a:lnTo>
                  <a:pt x="883" y="1106"/>
                </a:lnTo>
                <a:lnTo>
                  <a:pt x="858" y="1085"/>
                </a:lnTo>
                <a:lnTo>
                  <a:pt x="833" y="1061"/>
                </a:lnTo>
                <a:lnTo>
                  <a:pt x="813" y="1034"/>
                </a:lnTo>
                <a:lnTo>
                  <a:pt x="796" y="1004"/>
                </a:lnTo>
                <a:lnTo>
                  <a:pt x="784" y="980"/>
                </a:lnTo>
                <a:lnTo>
                  <a:pt x="777" y="955"/>
                </a:lnTo>
                <a:lnTo>
                  <a:pt x="772" y="930"/>
                </a:lnTo>
                <a:lnTo>
                  <a:pt x="772" y="908"/>
                </a:lnTo>
                <a:lnTo>
                  <a:pt x="774" y="886"/>
                </a:lnTo>
                <a:lnTo>
                  <a:pt x="781" y="866"/>
                </a:lnTo>
                <a:lnTo>
                  <a:pt x="1064" y="203"/>
                </a:lnTo>
                <a:lnTo>
                  <a:pt x="1074" y="185"/>
                </a:lnTo>
                <a:lnTo>
                  <a:pt x="1086" y="166"/>
                </a:lnTo>
                <a:lnTo>
                  <a:pt x="1102" y="147"/>
                </a:lnTo>
                <a:lnTo>
                  <a:pt x="1120" y="126"/>
                </a:lnTo>
                <a:lnTo>
                  <a:pt x="1130" y="117"/>
                </a:lnTo>
                <a:lnTo>
                  <a:pt x="1142" y="106"/>
                </a:lnTo>
                <a:lnTo>
                  <a:pt x="1158" y="94"/>
                </a:lnTo>
                <a:lnTo>
                  <a:pt x="1176" y="81"/>
                </a:lnTo>
                <a:lnTo>
                  <a:pt x="1196" y="67"/>
                </a:lnTo>
                <a:lnTo>
                  <a:pt x="1220" y="53"/>
                </a:lnTo>
                <a:lnTo>
                  <a:pt x="1245" y="40"/>
                </a:lnTo>
                <a:lnTo>
                  <a:pt x="1274" y="28"/>
                </a:lnTo>
                <a:lnTo>
                  <a:pt x="1305" y="18"/>
                </a:lnTo>
                <a:lnTo>
                  <a:pt x="1338" y="10"/>
                </a:lnTo>
                <a:lnTo>
                  <a:pt x="1373" y="3"/>
                </a:lnTo>
                <a:lnTo>
                  <a:pt x="1412" y="0"/>
                </a:lnTo>
                <a:lnTo>
                  <a:pt x="14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Freeform 66"/>
          <p:cNvSpPr>
            <a:spLocks noEditPoints="1"/>
          </p:cNvSpPr>
          <p:nvPr/>
        </p:nvSpPr>
        <p:spPr bwMode="auto">
          <a:xfrm>
            <a:off x="4969764" y="1963294"/>
            <a:ext cx="391181" cy="542127"/>
          </a:xfrm>
          <a:custGeom>
            <a:avLst/>
            <a:gdLst>
              <a:gd name="T0" fmla="*/ 750 w 2029"/>
              <a:gd name="T1" fmla="*/ 299 h 2800"/>
              <a:gd name="T2" fmla="*/ 479 w 2029"/>
              <a:gd name="T3" fmla="*/ 466 h 2800"/>
              <a:gd name="T4" fmla="*/ 304 w 2029"/>
              <a:gd name="T5" fmla="*/ 723 h 2800"/>
              <a:gd name="T6" fmla="*/ 259 w 2029"/>
              <a:gd name="T7" fmla="*/ 1034 h 2800"/>
              <a:gd name="T8" fmla="*/ 314 w 2029"/>
              <a:gd name="T9" fmla="*/ 1283 h 2800"/>
              <a:gd name="T10" fmla="*/ 414 w 2029"/>
              <a:gd name="T11" fmla="*/ 1472 h 2800"/>
              <a:gd name="T12" fmla="*/ 530 w 2029"/>
              <a:gd name="T13" fmla="*/ 1646 h 2800"/>
              <a:gd name="T14" fmla="*/ 603 w 2029"/>
              <a:gd name="T15" fmla="*/ 1843 h 2800"/>
              <a:gd name="T16" fmla="*/ 647 w 2029"/>
              <a:gd name="T17" fmla="*/ 1978 h 2800"/>
              <a:gd name="T18" fmla="*/ 1346 w 2029"/>
              <a:gd name="T19" fmla="*/ 2011 h 2800"/>
              <a:gd name="T20" fmla="*/ 1421 w 2029"/>
              <a:gd name="T21" fmla="*/ 1912 h 2800"/>
              <a:gd name="T22" fmla="*/ 1460 w 2029"/>
              <a:gd name="T23" fmla="*/ 1721 h 2800"/>
              <a:gd name="T24" fmla="*/ 1570 w 2029"/>
              <a:gd name="T25" fmla="*/ 1538 h 2800"/>
              <a:gd name="T26" fmla="*/ 1678 w 2029"/>
              <a:gd name="T27" fmla="*/ 1364 h 2800"/>
              <a:gd name="T28" fmla="*/ 1756 w 2029"/>
              <a:gd name="T29" fmla="*/ 1143 h 2800"/>
              <a:gd name="T30" fmla="*/ 1760 w 2029"/>
              <a:gd name="T31" fmla="*/ 844 h 2800"/>
              <a:gd name="T32" fmla="*/ 1634 w 2029"/>
              <a:gd name="T33" fmla="*/ 559 h 2800"/>
              <a:gd name="T34" fmla="*/ 1397 w 2029"/>
              <a:gd name="T35" fmla="*/ 352 h 2800"/>
              <a:gd name="T36" fmla="*/ 1084 w 2029"/>
              <a:gd name="T37" fmla="*/ 258 h 2800"/>
              <a:gd name="T38" fmla="*/ 1258 w 2029"/>
              <a:gd name="T39" fmla="*/ 29 h 2800"/>
              <a:gd name="T40" fmla="*/ 1613 w 2029"/>
              <a:gd name="T41" fmla="*/ 188 h 2800"/>
              <a:gd name="T42" fmla="*/ 1877 w 2029"/>
              <a:gd name="T43" fmla="*/ 461 h 2800"/>
              <a:gd name="T44" fmla="*/ 2015 w 2029"/>
              <a:gd name="T45" fmla="*/ 815 h 2800"/>
              <a:gd name="T46" fmla="*/ 2013 w 2029"/>
              <a:gd name="T47" fmla="*/ 1166 h 2800"/>
              <a:gd name="T48" fmla="*/ 1934 w 2029"/>
              <a:gd name="T49" fmla="*/ 1424 h 2800"/>
              <a:gd name="T50" fmla="*/ 1825 w 2029"/>
              <a:gd name="T51" fmla="*/ 1617 h 2800"/>
              <a:gd name="T52" fmla="*/ 1714 w 2029"/>
              <a:gd name="T53" fmla="*/ 1785 h 2800"/>
              <a:gd name="T54" fmla="*/ 1677 w 2029"/>
              <a:gd name="T55" fmla="*/ 1934 h 2800"/>
              <a:gd name="T56" fmla="*/ 1572 w 2029"/>
              <a:gd name="T57" fmla="*/ 2150 h 2800"/>
              <a:gd name="T58" fmla="*/ 1487 w 2029"/>
              <a:gd name="T59" fmla="*/ 2294 h 2800"/>
              <a:gd name="T60" fmla="*/ 1480 w 2029"/>
              <a:gd name="T61" fmla="*/ 2429 h 2800"/>
              <a:gd name="T62" fmla="*/ 1476 w 2029"/>
              <a:gd name="T63" fmla="*/ 2492 h 2800"/>
              <a:gd name="T64" fmla="*/ 1446 w 2029"/>
              <a:gd name="T65" fmla="*/ 2575 h 2800"/>
              <a:gd name="T66" fmla="*/ 1340 w 2029"/>
              <a:gd name="T67" fmla="*/ 2666 h 2800"/>
              <a:gd name="T68" fmla="*/ 1184 w 2029"/>
              <a:gd name="T69" fmla="*/ 2779 h 2800"/>
              <a:gd name="T70" fmla="*/ 891 w 2029"/>
              <a:gd name="T71" fmla="*/ 2798 h 2800"/>
              <a:gd name="T72" fmla="*/ 762 w 2029"/>
              <a:gd name="T73" fmla="*/ 2698 h 2800"/>
              <a:gd name="T74" fmla="*/ 607 w 2029"/>
              <a:gd name="T75" fmla="*/ 2606 h 2800"/>
              <a:gd name="T76" fmla="*/ 556 w 2029"/>
              <a:gd name="T77" fmla="*/ 2509 h 2800"/>
              <a:gd name="T78" fmla="*/ 551 w 2029"/>
              <a:gd name="T79" fmla="*/ 2466 h 2800"/>
              <a:gd name="T80" fmla="*/ 545 w 2029"/>
              <a:gd name="T81" fmla="*/ 2350 h 2800"/>
              <a:gd name="T82" fmla="*/ 538 w 2029"/>
              <a:gd name="T83" fmla="*/ 2221 h 2800"/>
              <a:gd name="T84" fmla="*/ 376 w 2029"/>
              <a:gd name="T85" fmla="*/ 2025 h 2800"/>
              <a:gd name="T86" fmla="*/ 340 w 2029"/>
              <a:gd name="T87" fmla="*/ 1839 h 2800"/>
              <a:gd name="T88" fmla="*/ 248 w 2029"/>
              <a:gd name="T89" fmla="*/ 1682 h 2800"/>
              <a:gd name="T90" fmla="*/ 138 w 2029"/>
              <a:gd name="T91" fmla="*/ 1508 h 2800"/>
              <a:gd name="T92" fmla="*/ 41 w 2029"/>
              <a:gd name="T93" fmla="*/ 1278 h 2800"/>
              <a:gd name="T94" fmla="*/ 0 w 2029"/>
              <a:gd name="T95" fmla="*/ 973 h 2800"/>
              <a:gd name="T96" fmla="*/ 80 w 2029"/>
              <a:gd name="T97" fmla="*/ 595 h 2800"/>
              <a:gd name="T98" fmla="*/ 298 w 2029"/>
              <a:gd name="T99" fmla="*/ 286 h 2800"/>
              <a:gd name="T100" fmla="*/ 621 w 2029"/>
              <a:gd name="T101" fmla="*/ 77 h 2800"/>
              <a:gd name="T102" fmla="*/ 1014 w 2029"/>
              <a:gd name="T103" fmla="*/ 0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29" h="2800">
                <a:moveTo>
                  <a:pt x="1014" y="255"/>
                </a:moveTo>
                <a:lnTo>
                  <a:pt x="945" y="258"/>
                </a:lnTo>
                <a:lnTo>
                  <a:pt x="878" y="266"/>
                </a:lnTo>
                <a:lnTo>
                  <a:pt x="813" y="281"/>
                </a:lnTo>
                <a:lnTo>
                  <a:pt x="750" y="299"/>
                </a:lnTo>
                <a:lnTo>
                  <a:pt x="690" y="324"/>
                </a:lnTo>
                <a:lnTo>
                  <a:pt x="632" y="354"/>
                </a:lnTo>
                <a:lnTo>
                  <a:pt x="578" y="387"/>
                </a:lnTo>
                <a:lnTo>
                  <a:pt x="527" y="424"/>
                </a:lnTo>
                <a:lnTo>
                  <a:pt x="479" y="466"/>
                </a:lnTo>
                <a:lnTo>
                  <a:pt x="435" y="511"/>
                </a:lnTo>
                <a:lnTo>
                  <a:pt x="396" y="559"/>
                </a:lnTo>
                <a:lnTo>
                  <a:pt x="361" y="611"/>
                </a:lnTo>
                <a:lnTo>
                  <a:pt x="330" y="666"/>
                </a:lnTo>
                <a:lnTo>
                  <a:pt x="304" y="723"/>
                </a:lnTo>
                <a:lnTo>
                  <a:pt x="284" y="783"/>
                </a:lnTo>
                <a:lnTo>
                  <a:pt x="270" y="844"/>
                </a:lnTo>
                <a:lnTo>
                  <a:pt x="260" y="908"/>
                </a:lnTo>
                <a:lnTo>
                  <a:pt x="257" y="973"/>
                </a:lnTo>
                <a:lnTo>
                  <a:pt x="259" y="1034"/>
                </a:lnTo>
                <a:lnTo>
                  <a:pt x="264" y="1090"/>
                </a:lnTo>
                <a:lnTo>
                  <a:pt x="273" y="1143"/>
                </a:lnTo>
                <a:lnTo>
                  <a:pt x="284" y="1193"/>
                </a:lnTo>
                <a:lnTo>
                  <a:pt x="298" y="1240"/>
                </a:lnTo>
                <a:lnTo>
                  <a:pt x="314" y="1283"/>
                </a:lnTo>
                <a:lnTo>
                  <a:pt x="331" y="1325"/>
                </a:lnTo>
                <a:lnTo>
                  <a:pt x="351" y="1364"/>
                </a:lnTo>
                <a:lnTo>
                  <a:pt x="371" y="1402"/>
                </a:lnTo>
                <a:lnTo>
                  <a:pt x="393" y="1437"/>
                </a:lnTo>
                <a:lnTo>
                  <a:pt x="414" y="1472"/>
                </a:lnTo>
                <a:lnTo>
                  <a:pt x="437" y="1505"/>
                </a:lnTo>
                <a:lnTo>
                  <a:pt x="458" y="1537"/>
                </a:lnTo>
                <a:lnTo>
                  <a:pt x="483" y="1573"/>
                </a:lnTo>
                <a:lnTo>
                  <a:pt x="507" y="1610"/>
                </a:lnTo>
                <a:lnTo>
                  <a:pt x="530" y="1646"/>
                </a:lnTo>
                <a:lnTo>
                  <a:pt x="551" y="1683"/>
                </a:lnTo>
                <a:lnTo>
                  <a:pt x="569" y="1721"/>
                </a:lnTo>
                <a:lnTo>
                  <a:pt x="584" y="1760"/>
                </a:lnTo>
                <a:lnTo>
                  <a:pt x="595" y="1800"/>
                </a:lnTo>
                <a:lnTo>
                  <a:pt x="603" y="1843"/>
                </a:lnTo>
                <a:lnTo>
                  <a:pt x="605" y="1888"/>
                </a:lnTo>
                <a:lnTo>
                  <a:pt x="608" y="1912"/>
                </a:lnTo>
                <a:lnTo>
                  <a:pt x="617" y="1936"/>
                </a:lnTo>
                <a:lnTo>
                  <a:pt x="630" y="1958"/>
                </a:lnTo>
                <a:lnTo>
                  <a:pt x="647" y="1978"/>
                </a:lnTo>
                <a:lnTo>
                  <a:pt x="665" y="1996"/>
                </a:lnTo>
                <a:lnTo>
                  <a:pt x="683" y="2011"/>
                </a:lnTo>
                <a:lnTo>
                  <a:pt x="701" y="2025"/>
                </a:lnTo>
                <a:lnTo>
                  <a:pt x="1328" y="2025"/>
                </a:lnTo>
                <a:lnTo>
                  <a:pt x="1346" y="2011"/>
                </a:lnTo>
                <a:lnTo>
                  <a:pt x="1364" y="1996"/>
                </a:lnTo>
                <a:lnTo>
                  <a:pt x="1383" y="1978"/>
                </a:lnTo>
                <a:lnTo>
                  <a:pt x="1399" y="1958"/>
                </a:lnTo>
                <a:lnTo>
                  <a:pt x="1412" y="1936"/>
                </a:lnTo>
                <a:lnTo>
                  <a:pt x="1421" y="1912"/>
                </a:lnTo>
                <a:lnTo>
                  <a:pt x="1424" y="1888"/>
                </a:lnTo>
                <a:lnTo>
                  <a:pt x="1426" y="1843"/>
                </a:lnTo>
                <a:lnTo>
                  <a:pt x="1434" y="1800"/>
                </a:lnTo>
                <a:lnTo>
                  <a:pt x="1445" y="1760"/>
                </a:lnTo>
                <a:lnTo>
                  <a:pt x="1460" y="1721"/>
                </a:lnTo>
                <a:lnTo>
                  <a:pt x="1478" y="1684"/>
                </a:lnTo>
                <a:lnTo>
                  <a:pt x="1498" y="1646"/>
                </a:lnTo>
                <a:lnTo>
                  <a:pt x="1520" y="1610"/>
                </a:lnTo>
                <a:lnTo>
                  <a:pt x="1545" y="1574"/>
                </a:lnTo>
                <a:lnTo>
                  <a:pt x="1570" y="1538"/>
                </a:lnTo>
                <a:lnTo>
                  <a:pt x="1592" y="1506"/>
                </a:lnTo>
                <a:lnTo>
                  <a:pt x="1614" y="1473"/>
                </a:lnTo>
                <a:lnTo>
                  <a:pt x="1636" y="1438"/>
                </a:lnTo>
                <a:lnTo>
                  <a:pt x="1658" y="1402"/>
                </a:lnTo>
                <a:lnTo>
                  <a:pt x="1678" y="1364"/>
                </a:lnTo>
                <a:lnTo>
                  <a:pt x="1698" y="1325"/>
                </a:lnTo>
                <a:lnTo>
                  <a:pt x="1715" y="1283"/>
                </a:lnTo>
                <a:lnTo>
                  <a:pt x="1731" y="1240"/>
                </a:lnTo>
                <a:lnTo>
                  <a:pt x="1745" y="1193"/>
                </a:lnTo>
                <a:lnTo>
                  <a:pt x="1756" y="1143"/>
                </a:lnTo>
                <a:lnTo>
                  <a:pt x="1765" y="1090"/>
                </a:lnTo>
                <a:lnTo>
                  <a:pt x="1770" y="1034"/>
                </a:lnTo>
                <a:lnTo>
                  <a:pt x="1772" y="973"/>
                </a:lnTo>
                <a:lnTo>
                  <a:pt x="1769" y="908"/>
                </a:lnTo>
                <a:lnTo>
                  <a:pt x="1760" y="844"/>
                </a:lnTo>
                <a:lnTo>
                  <a:pt x="1745" y="782"/>
                </a:lnTo>
                <a:lnTo>
                  <a:pt x="1725" y="723"/>
                </a:lnTo>
                <a:lnTo>
                  <a:pt x="1700" y="666"/>
                </a:lnTo>
                <a:lnTo>
                  <a:pt x="1668" y="610"/>
                </a:lnTo>
                <a:lnTo>
                  <a:pt x="1634" y="559"/>
                </a:lnTo>
                <a:lnTo>
                  <a:pt x="1594" y="511"/>
                </a:lnTo>
                <a:lnTo>
                  <a:pt x="1550" y="466"/>
                </a:lnTo>
                <a:lnTo>
                  <a:pt x="1503" y="424"/>
                </a:lnTo>
                <a:lnTo>
                  <a:pt x="1451" y="386"/>
                </a:lnTo>
                <a:lnTo>
                  <a:pt x="1397" y="352"/>
                </a:lnTo>
                <a:lnTo>
                  <a:pt x="1339" y="324"/>
                </a:lnTo>
                <a:lnTo>
                  <a:pt x="1278" y="299"/>
                </a:lnTo>
                <a:lnTo>
                  <a:pt x="1216" y="281"/>
                </a:lnTo>
                <a:lnTo>
                  <a:pt x="1151" y="266"/>
                </a:lnTo>
                <a:lnTo>
                  <a:pt x="1084" y="258"/>
                </a:lnTo>
                <a:lnTo>
                  <a:pt x="1014" y="255"/>
                </a:lnTo>
                <a:close/>
                <a:moveTo>
                  <a:pt x="1014" y="0"/>
                </a:moveTo>
                <a:lnTo>
                  <a:pt x="1097" y="3"/>
                </a:lnTo>
                <a:lnTo>
                  <a:pt x="1179" y="13"/>
                </a:lnTo>
                <a:lnTo>
                  <a:pt x="1258" y="29"/>
                </a:lnTo>
                <a:lnTo>
                  <a:pt x="1335" y="50"/>
                </a:lnTo>
                <a:lnTo>
                  <a:pt x="1408" y="77"/>
                </a:lnTo>
                <a:lnTo>
                  <a:pt x="1480" y="109"/>
                </a:lnTo>
                <a:lnTo>
                  <a:pt x="1548" y="147"/>
                </a:lnTo>
                <a:lnTo>
                  <a:pt x="1613" y="188"/>
                </a:lnTo>
                <a:lnTo>
                  <a:pt x="1673" y="235"/>
                </a:lnTo>
                <a:lnTo>
                  <a:pt x="1731" y="286"/>
                </a:lnTo>
                <a:lnTo>
                  <a:pt x="1783" y="340"/>
                </a:lnTo>
                <a:lnTo>
                  <a:pt x="1833" y="399"/>
                </a:lnTo>
                <a:lnTo>
                  <a:pt x="1877" y="461"/>
                </a:lnTo>
                <a:lnTo>
                  <a:pt x="1915" y="526"/>
                </a:lnTo>
                <a:lnTo>
                  <a:pt x="1949" y="595"/>
                </a:lnTo>
                <a:lnTo>
                  <a:pt x="1976" y="667"/>
                </a:lnTo>
                <a:lnTo>
                  <a:pt x="1999" y="739"/>
                </a:lnTo>
                <a:lnTo>
                  <a:pt x="2015" y="815"/>
                </a:lnTo>
                <a:lnTo>
                  <a:pt x="2025" y="893"/>
                </a:lnTo>
                <a:lnTo>
                  <a:pt x="2029" y="973"/>
                </a:lnTo>
                <a:lnTo>
                  <a:pt x="2026" y="1041"/>
                </a:lnTo>
                <a:lnTo>
                  <a:pt x="2021" y="1105"/>
                </a:lnTo>
                <a:lnTo>
                  <a:pt x="2013" y="1166"/>
                </a:lnTo>
                <a:lnTo>
                  <a:pt x="2001" y="1224"/>
                </a:lnTo>
                <a:lnTo>
                  <a:pt x="1988" y="1278"/>
                </a:lnTo>
                <a:lnTo>
                  <a:pt x="1972" y="1329"/>
                </a:lnTo>
                <a:lnTo>
                  <a:pt x="1953" y="1378"/>
                </a:lnTo>
                <a:lnTo>
                  <a:pt x="1934" y="1424"/>
                </a:lnTo>
                <a:lnTo>
                  <a:pt x="1913" y="1466"/>
                </a:lnTo>
                <a:lnTo>
                  <a:pt x="1892" y="1507"/>
                </a:lnTo>
                <a:lnTo>
                  <a:pt x="1869" y="1546"/>
                </a:lnTo>
                <a:lnTo>
                  <a:pt x="1847" y="1583"/>
                </a:lnTo>
                <a:lnTo>
                  <a:pt x="1825" y="1617"/>
                </a:lnTo>
                <a:lnTo>
                  <a:pt x="1803" y="1649"/>
                </a:lnTo>
                <a:lnTo>
                  <a:pt x="1781" y="1681"/>
                </a:lnTo>
                <a:lnTo>
                  <a:pt x="1756" y="1719"/>
                </a:lnTo>
                <a:lnTo>
                  <a:pt x="1733" y="1753"/>
                </a:lnTo>
                <a:lnTo>
                  <a:pt x="1714" y="1785"/>
                </a:lnTo>
                <a:lnTo>
                  <a:pt x="1700" y="1813"/>
                </a:lnTo>
                <a:lnTo>
                  <a:pt x="1689" y="1839"/>
                </a:lnTo>
                <a:lnTo>
                  <a:pt x="1682" y="1864"/>
                </a:lnTo>
                <a:lnTo>
                  <a:pt x="1680" y="1888"/>
                </a:lnTo>
                <a:lnTo>
                  <a:pt x="1677" y="1934"/>
                </a:lnTo>
                <a:lnTo>
                  <a:pt x="1667" y="1980"/>
                </a:lnTo>
                <a:lnTo>
                  <a:pt x="1652" y="2025"/>
                </a:lnTo>
                <a:lnTo>
                  <a:pt x="1630" y="2068"/>
                </a:lnTo>
                <a:lnTo>
                  <a:pt x="1604" y="2110"/>
                </a:lnTo>
                <a:lnTo>
                  <a:pt x="1572" y="2150"/>
                </a:lnTo>
                <a:lnTo>
                  <a:pt x="1534" y="2187"/>
                </a:lnTo>
                <a:lnTo>
                  <a:pt x="1491" y="2221"/>
                </a:lnTo>
                <a:lnTo>
                  <a:pt x="1490" y="2242"/>
                </a:lnTo>
                <a:lnTo>
                  <a:pt x="1489" y="2267"/>
                </a:lnTo>
                <a:lnTo>
                  <a:pt x="1487" y="2294"/>
                </a:lnTo>
                <a:lnTo>
                  <a:pt x="1486" y="2322"/>
                </a:lnTo>
                <a:lnTo>
                  <a:pt x="1484" y="2350"/>
                </a:lnTo>
                <a:lnTo>
                  <a:pt x="1483" y="2378"/>
                </a:lnTo>
                <a:lnTo>
                  <a:pt x="1481" y="2405"/>
                </a:lnTo>
                <a:lnTo>
                  <a:pt x="1480" y="2429"/>
                </a:lnTo>
                <a:lnTo>
                  <a:pt x="1479" y="2449"/>
                </a:lnTo>
                <a:lnTo>
                  <a:pt x="1478" y="2466"/>
                </a:lnTo>
                <a:lnTo>
                  <a:pt x="1478" y="2476"/>
                </a:lnTo>
                <a:lnTo>
                  <a:pt x="1476" y="2479"/>
                </a:lnTo>
                <a:lnTo>
                  <a:pt x="1476" y="2492"/>
                </a:lnTo>
                <a:lnTo>
                  <a:pt x="1474" y="2506"/>
                </a:lnTo>
                <a:lnTo>
                  <a:pt x="1470" y="2522"/>
                </a:lnTo>
                <a:lnTo>
                  <a:pt x="1465" y="2539"/>
                </a:lnTo>
                <a:lnTo>
                  <a:pt x="1457" y="2557"/>
                </a:lnTo>
                <a:lnTo>
                  <a:pt x="1446" y="2575"/>
                </a:lnTo>
                <a:lnTo>
                  <a:pt x="1432" y="2594"/>
                </a:lnTo>
                <a:lnTo>
                  <a:pt x="1416" y="2613"/>
                </a:lnTo>
                <a:lnTo>
                  <a:pt x="1395" y="2631"/>
                </a:lnTo>
                <a:lnTo>
                  <a:pt x="1370" y="2650"/>
                </a:lnTo>
                <a:lnTo>
                  <a:pt x="1340" y="2666"/>
                </a:lnTo>
                <a:lnTo>
                  <a:pt x="1307" y="2683"/>
                </a:lnTo>
                <a:lnTo>
                  <a:pt x="1267" y="2698"/>
                </a:lnTo>
                <a:lnTo>
                  <a:pt x="1244" y="2727"/>
                </a:lnTo>
                <a:lnTo>
                  <a:pt x="1216" y="2754"/>
                </a:lnTo>
                <a:lnTo>
                  <a:pt x="1184" y="2779"/>
                </a:lnTo>
                <a:lnTo>
                  <a:pt x="1162" y="2790"/>
                </a:lnTo>
                <a:lnTo>
                  <a:pt x="1138" y="2798"/>
                </a:lnTo>
                <a:lnTo>
                  <a:pt x="1113" y="2800"/>
                </a:lnTo>
                <a:lnTo>
                  <a:pt x="916" y="2800"/>
                </a:lnTo>
                <a:lnTo>
                  <a:pt x="891" y="2798"/>
                </a:lnTo>
                <a:lnTo>
                  <a:pt x="867" y="2790"/>
                </a:lnTo>
                <a:lnTo>
                  <a:pt x="845" y="2779"/>
                </a:lnTo>
                <a:lnTo>
                  <a:pt x="813" y="2754"/>
                </a:lnTo>
                <a:lnTo>
                  <a:pt x="785" y="2727"/>
                </a:lnTo>
                <a:lnTo>
                  <a:pt x="762" y="2698"/>
                </a:lnTo>
                <a:lnTo>
                  <a:pt x="720" y="2681"/>
                </a:lnTo>
                <a:lnTo>
                  <a:pt x="684" y="2664"/>
                </a:lnTo>
                <a:lnTo>
                  <a:pt x="653" y="2646"/>
                </a:lnTo>
                <a:lnTo>
                  <a:pt x="628" y="2626"/>
                </a:lnTo>
                <a:lnTo>
                  <a:pt x="607" y="2606"/>
                </a:lnTo>
                <a:lnTo>
                  <a:pt x="590" y="2585"/>
                </a:lnTo>
                <a:lnTo>
                  <a:pt x="578" y="2566"/>
                </a:lnTo>
                <a:lnTo>
                  <a:pt x="567" y="2546"/>
                </a:lnTo>
                <a:lnTo>
                  <a:pt x="561" y="2527"/>
                </a:lnTo>
                <a:lnTo>
                  <a:pt x="556" y="2509"/>
                </a:lnTo>
                <a:lnTo>
                  <a:pt x="554" y="2494"/>
                </a:lnTo>
                <a:lnTo>
                  <a:pt x="552" y="2479"/>
                </a:lnTo>
                <a:lnTo>
                  <a:pt x="552" y="2479"/>
                </a:lnTo>
                <a:lnTo>
                  <a:pt x="552" y="2476"/>
                </a:lnTo>
                <a:lnTo>
                  <a:pt x="551" y="2466"/>
                </a:lnTo>
                <a:lnTo>
                  <a:pt x="550" y="2449"/>
                </a:lnTo>
                <a:lnTo>
                  <a:pt x="549" y="2429"/>
                </a:lnTo>
                <a:lnTo>
                  <a:pt x="548" y="2405"/>
                </a:lnTo>
                <a:lnTo>
                  <a:pt x="546" y="2378"/>
                </a:lnTo>
                <a:lnTo>
                  <a:pt x="545" y="2350"/>
                </a:lnTo>
                <a:lnTo>
                  <a:pt x="543" y="2322"/>
                </a:lnTo>
                <a:lnTo>
                  <a:pt x="542" y="2294"/>
                </a:lnTo>
                <a:lnTo>
                  <a:pt x="540" y="2267"/>
                </a:lnTo>
                <a:lnTo>
                  <a:pt x="539" y="2242"/>
                </a:lnTo>
                <a:lnTo>
                  <a:pt x="538" y="2221"/>
                </a:lnTo>
                <a:lnTo>
                  <a:pt x="495" y="2187"/>
                </a:lnTo>
                <a:lnTo>
                  <a:pt x="457" y="2150"/>
                </a:lnTo>
                <a:lnTo>
                  <a:pt x="425" y="2110"/>
                </a:lnTo>
                <a:lnTo>
                  <a:pt x="398" y="2068"/>
                </a:lnTo>
                <a:lnTo>
                  <a:pt x="376" y="2025"/>
                </a:lnTo>
                <a:lnTo>
                  <a:pt x="362" y="1980"/>
                </a:lnTo>
                <a:lnTo>
                  <a:pt x="352" y="1934"/>
                </a:lnTo>
                <a:lnTo>
                  <a:pt x="349" y="1888"/>
                </a:lnTo>
                <a:lnTo>
                  <a:pt x="347" y="1864"/>
                </a:lnTo>
                <a:lnTo>
                  <a:pt x="340" y="1839"/>
                </a:lnTo>
                <a:lnTo>
                  <a:pt x="329" y="1813"/>
                </a:lnTo>
                <a:lnTo>
                  <a:pt x="315" y="1785"/>
                </a:lnTo>
                <a:lnTo>
                  <a:pt x="296" y="1753"/>
                </a:lnTo>
                <a:lnTo>
                  <a:pt x="274" y="1719"/>
                </a:lnTo>
                <a:lnTo>
                  <a:pt x="248" y="1682"/>
                </a:lnTo>
                <a:lnTo>
                  <a:pt x="227" y="1650"/>
                </a:lnTo>
                <a:lnTo>
                  <a:pt x="205" y="1617"/>
                </a:lnTo>
                <a:lnTo>
                  <a:pt x="182" y="1583"/>
                </a:lnTo>
                <a:lnTo>
                  <a:pt x="160" y="1546"/>
                </a:lnTo>
                <a:lnTo>
                  <a:pt x="138" y="1508"/>
                </a:lnTo>
                <a:lnTo>
                  <a:pt x="116" y="1466"/>
                </a:lnTo>
                <a:lnTo>
                  <a:pt x="95" y="1424"/>
                </a:lnTo>
                <a:lnTo>
                  <a:pt x="76" y="1378"/>
                </a:lnTo>
                <a:lnTo>
                  <a:pt x="57" y="1329"/>
                </a:lnTo>
                <a:lnTo>
                  <a:pt x="41" y="1278"/>
                </a:lnTo>
                <a:lnTo>
                  <a:pt x="28" y="1224"/>
                </a:lnTo>
                <a:lnTo>
                  <a:pt x="16" y="1166"/>
                </a:lnTo>
                <a:lnTo>
                  <a:pt x="8" y="1105"/>
                </a:lnTo>
                <a:lnTo>
                  <a:pt x="2" y="1041"/>
                </a:lnTo>
                <a:lnTo>
                  <a:pt x="0" y="973"/>
                </a:lnTo>
                <a:lnTo>
                  <a:pt x="4" y="893"/>
                </a:lnTo>
                <a:lnTo>
                  <a:pt x="14" y="815"/>
                </a:lnTo>
                <a:lnTo>
                  <a:pt x="30" y="739"/>
                </a:lnTo>
                <a:lnTo>
                  <a:pt x="53" y="667"/>
                </a:lnTo>
                <a:lnTo>
                  <a:pt x="80" y="595"/>
                </a:lnTo>
                <a:lnTo>
                  <a:pt x="114" y="526"/>
                </a:lnTo>
                <a:lnTo>
                  <a:pt x="152" y="461"/>
                </a:lnTo>
                <a:lnTo>
                  <a:pt x="196" y="399"/>
                </a:lnTo>
                <a:lnTo>
                  <a:pt x="246" y="340"/>
                </a:lnTo>
                <a:lnTo>
                  <a:pt x="298" y="286"/>
                </a:lnTo>
                <a:lnTo>
                  <a:pt x="356" y="235"/>
                </a:lnTo>
                <a:lnTo>
                  <a:pt x="416" y="188"/>
                </a:lnTo>
                <a:lnTo>
                  <a:pt x="481" y="147"/>
                </a:lnTo>
                <a:lnTo>
                  <a:pt x="549" y="109"/>
                </a:lnTo>
                <a:lnTo>
                  <a:pt x="621" y="77"/>
                </a:lnTo>
                <a:lnTo>
                  <a:pt x="695" y="50"/>
                </a:lnTo>
                <a:lnTo>
                  <a:pt x="771" y="29"/>
                </a:lnTo>
                <a:lnTo>
                  <a:pt x="850" y="13"/>
                </a:lnTo>
                <a:lnTo>
                  <a:pt x="932" y="3"/>
                </a:lnTo>
                <a:lnTo>
                  <a:pt x="101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0718" y="4578326"/>
            <a:ext cx="569683" cy="497063"/>
            <a:chOff x="8456613" y="3160713"/>
            <a:chExt cx="1282700" cy="1119188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12276" y="3321051"/>
              <a:ext cx="174625" cy="358775"/>
            </a:xfrm>
            <a:custGeom>
              <a:avLst/>
              <a:gdLst>
                <a:gd name="T0" fmla="*/ 319 w 554"/>
                <a:gd name="T1" fmla="*/ 4 h 1132"/>
                <a:gd name="T2" fmla="*/ 346 w 554"/>
                <a:gd name="T3" fmla="*/ 44 h 1132"/>
                <a:gd name="T4" fmla="*/ 348 w 554"/>
                <a:gd name="T5" fmla="*/ 130 h 1132"/>
                <a:gd name="T6" fmla="*/ 352 w 554"/>
                <a:gd name="T7" fmla="*/ 133 h 1132"/>
                <a:gd name="T8" fmla="*/ 366 w 554"/>
                <a:gd name="T9" fmla="*/ 136 h 1132"/>
                <a:gd name="T10" fmla="*/ 419 w 554"/>
                <a:gd name="T11" fmla="*/ 147 h 1132"/>
                <a:gd name="T12" fmla="*/ 481 w 554"/>
                <a:gd name="T13" fmla="*/ 164 h 1132"/>
                <a:gd name="T14" fmla="*/ 517 w 554"/>
                <a:gd name="T15" fmla="*/ 188 h 1132"/>
                <a:gd name="T16" fmla="*/ 496 w 554"/>
                <a:gd name="T17" fmla="*/ 272 h 1132"/>
                <a:gd name="T18" fmla="*/ 469 w 554"/>
                <a:gd name="T19" fmla="*/ 297 h 1132"/>
                <a:gd name="T20" fmla="*/ 436 w 554"/>
                <a:gd name="T21" fmla="*/ 294 h 1132"/>
                <a:gd name="T22" fmla="*/ 412 w 554"/>
                <a:gd name="T23" fmla="*/ 283 h 1132"/>
                <a:gd name="T24" fmla="*/ 350 w 554"/>
                <a:gd name="T25" fmla="*/ 267 h 1132"/>
                <a:gd name="T26" fmla="*/ 266 w 554"/>
                <a:gd name="T27" fmla="*/ 263 h 1132"/>
                <a:gd name="T28" fmla="*/ 206 w 554"/>
                <a:gd name="T29" fmla="*/ 286 h 1132"/>
                <a:gd name="T30" fmla="*/ 178 w 554"/>
                <a:gd name="T31" fmla="*/ 324 h 1132"/>
                <a:gd name="T32" fmla="*/ 174 w 554"/>
                <a:gd name="T33" fmla="*/ 369 h 1132"/>
                <a:gd name="T34" fmla="*/ 197 w 554"/>
                <a:gd name="T35" fmla="*/ 414 h 1132"/>
                <a:gd name="T36" fmla="*/ 260 w 554"/>
                <a:gd name="T37" fmla="*/ 454 h 1132"/>
                <a:gd name="T38" fmla="*/ 377 w 554"/>
                <a:gd name="T39" fmla="*/ 505 h 1132"/>
                <a:gd name="T40" fmla="*/ 488 w 554"/>
                <a:gd name="T41" fmla="*/ 579 h 1132"/>
                <a:gd name="T42" fmla="*/ 544 w 554"/>
                <a:gd name="T43" fmla="*/ 672 h 1132"/>
                <a:gd name="T44" fmla="*/ 551 w 554"/>
                <a:gd name="T45" fmla="*/ 785 h 1132"/>
                <a:gd name="T46" fmla="*/ 510 w 554"/>
                <a:gd name="T47" fmla="*/ 887 h 1132"/>
                <a:gd name="T48" fmla="*/ 424 w 554"/>
                <a:gd name="T49" fmla="*/ 960 h 1132"/>
                <a:gd name="T50" fmla="*/ 344 w 554"/>
                <a:gd name="T51" fmla="*/ 989 h 1132"/>
                <a:gd name="T52" fmla="*/ 339 w 554"/>
                <a:gd name="T53" fmla="*/ 992 h 1132"/>
                <a:gd name="T54" fmla="*/ 338 w 554"/>
                <a:gd name="T55" fmla="*/ 1088 h 1132"/>
                <a:gd name="T56" fmla="*/ 310 w 554"/>
                <a:gd name="T57" fmla="*/ 1129 h 1132"/>
                <a:gd name="T58" fmla="*/ 234 w 554"/>
                <a:gd name="T59" fmla="*/ 1129 h 1132"/>
                <a:gd name="T60" fmla="*/ 206 w 554"/>
                <a:gd name="T61" fmla="*/ 1088 h 1132"/>
                <a:gd name="T62" fmla="*/ 205 w 554"/>
                <a:gd name="T63" fmla="*/ 997 h 1132"/>
                <a:gd name="T64" fmla="*/ 199 w 554"/>
                <a:gd name="T65" fmla="*/ 994 h 1132"/>
                <a:gd name="T66" fmla="*/ 180 w 554"/>
                <a:gd name="T67" fmla="*/ 991 h 1132"/>
                <a:gd name="T68" fmla="*/ 117 w 554"/>
                <a:gd name="T69" fmla="*/ 978 h 1132"/>
                <a:gd name="T70" fmla="*/ 42 w 554"/>
                <a:gd name="T71" fmla="*/ 954 h 1132"/>
                <a:gd name="T72" fmla="*/ 3 w 554"/>
                <a:gd name="T73" fmla="*/ 926 h 1132"/>
                <a:gd name="T74" fmla="*/ 24 w 554"/>
                <a:gd name="T75" fmla="*/ 842 h 1132"/>
                <a:gd name="T76" fmla="*/ 51 w 554"/>
                <a:gd name="T77" fmla="*/ 816 h 1132"/>
                <a:gd name="T78" fmla="*/ 76 w 554"/>
                <a:gd name="T79" fmla="*/ 816 h 1132"/>
                <a:gd name="T80" fmla="*/ 93 w 554"/>
                <a:gd name="T81" fmla="*/ 823 h 1132"/>
                <a:gd name="T82" fmla="*/ 140 w 554"/>
                <a:gd name="T83" fmla="*/ 841 h 1132"/>
                <a:gd name="T84" fmla="*/ 205 w 554"/>
                <a:gd name="T85" fmla="*/ 859 h 1132"/>
                <a:gd name="T86" fmla="*/ 283 w 554"/>
                <a:gd name="T87" fmla="*/ 861 h 1132"/>
                <a:gd name="T88" fmla="*/ 360 w 554"/>
                <a:gd name="T89" fmla="*/ 825 h 1132"/>
                <a:gd name="T90" fmla="*/ 390 w 554"/>
                <a:gd name="T91" fmla="*/ 756 h 1132"/>
                <a:gd name="T92" fmla="*/ 365 w 554"/>
                <a:gd name="T93" fmla="*/ 690 h 1132"/>
                <a:gd name="T94" fmla="*/ 288 w 554"/>
                <a:gd name="T95" fmla="*/ 636 h 1132"/>
                <a:gd name="T96" fmla="*/ 183 w 554"/>
                <a:gd name="T97" fmla="*/ 591 h 1132"/>
                <a:gd name="T98" fmla="*/ 95 w 554"/>
                <a:gd name="T99" fmla="*/ 540 h 1132"/>
                <a:gd name="T100" fmla="*/ 32 w 554"/>
                <a:gd name="T101" fmla="*/ 467 h 1132"/>
                <a:gd name="T102" fmla="*/ 9 w 554"/>
                <a:gd name="T103" fmla="*/ 369 h 1132"/>
                <a:gd name="T104" fmla="*/ 33 w 554"/>
                <a:gd name="T105" fmla="*/ 267 h 1132"/>
                <a:gd name="T106" fmla="*/ 101 w 554"/>
                <a:gd name="T107" fmla="*/ 187 h 1132"/>
                <a:gd name="T108" fmla="*/ 206 w 554"/>
                <a:gd name="T109" fmla="*/ 139 h 1132"/>
                <a:gd name="T110" fmla="*/ 212 w 554"/>
                <a:gd name="T111" fmla="*/ 137 h 1132"/>
                <a:gd name="T112" fmla="*/ 216 w 554"/>
                <a:gd name="T113" fmla="*/ 130 h 1132"/>
                <a:gd name="T114" fmla="*/ 229 w 554"/>
                <a:gd name="T115" fmla="*/ 12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" h="1132">
                  <a:moveTo>
                    <a:pt x="261" y="0"/>
                  </a:moveTo>
                  <a:lnTo>
                    <a:pt x="300" y="0"/>
                  </a:lnTo>
                  <a:lnTo>
                    <a:pt x="319" y="4"/>
                  </a:lnTo>
                  <a:lnTo>
                    <a:pt x="333" y="12"/>
                  </a:lnTo>
                  <a:lnTo>
                    <a:pt x="343" y="27"/>
                  </a:lnTo>
                  <a:lnTo>
                    <a:pt x="346" y="44"/>
                  </a:lnTo>
                  <a:lnTo>
                    <a:pt x="347" y="125"/>
                  </a:lnTo>
                  <a:lnTo>
                    <a:pt x="347" y="128"/>
                  </a:lnTo>
                  <a:lnTo>
                    <a:pt x="348" y="130"/>
                  </a:lnTo>
                  <a:lnTo>
                    <a:pt x="349" y="131"/>
                  </a:lnTo>
                  <a:lnTo>
                    <a:pt x="350" y="132"/>
                  </a:lnTo>
                  <a:lnTo>
                    <a:pt x="352" y="133"/>
                  </a:lnTo>
                  <a:lnTo>
                    <a:pt x="353" y="133"/>
                  </a:lnTo>
                  <a:lnTo>
                    <a:pt x="357" y="133"/>
                  </a:lnTo>
                  <a:lnTo>
                    <a:pt x="366" y="136"/>
                  </a:lnTo>
                  <a:lnTo>
                    <a:pt x="381" y="138"/>
                  </a:lnTo>
                  <a:lnTo>
                    <a:pt x="398" y="142"/>
                  </a:lnTo>
                  <a:lnTo>
                    <a:pt x="419" y="147"/>
                  </a:lnTo>
                  <a:lnTo>
                    <a:pt x="440" y="152"/>
                  </a:lnTo>
                  <a:lnTo>
                    <a:pt x="462" y="158"/>
                  </a:lnTo>
                  <a:lnTo>
                    <a:pt x="481" y="164"/>
                  </a:lnTo>
                  <a:lnTo>
                    <a:pt x="500" y="171"/>
                  </a:lnTo>
                  <a:lnTo>
                    <a:pt x="510" y="177"/>
                  </a:lnTo>
                  <a:lnTo>
                    <a:pt x="517" y="188"/>
                  </a:lnTo>
                  <a:lnTo>
                    <a:pt x="521" y="201"/>
                  </a:lnTo>
                  <a:lnTo>
                    <a:pt x="518" y="215"/>
                  </a:lnTo>
                  <a:lnTo>
                    <a:pt x="496" y="272"/>
                  </a:lnTo>
                  <a:lnTo>
                    <a:pt x="490" y="283"/>
                  </a:lnTo>
                  <a:lnTo>
                    <a:pt x="480" y="291"/>
                  </a:lnTo>
                  <a:lnTo>
                    <a:pt x="469" y="297"/>
                  </a:lnTo>
                  <a:lnTo>
                    <a:pt x="457" y="298"/>
                  </a:lnTo>
                  <a:lnTo>
                    <a:pt x="446" y="297"/>
                  </a:lnTo>
                  <a:lnTo>
                    <a:pt x="436" y="294"/>
                  </a:lnTo>
                  <a:lnTo>
                    <a:pt x="434" y="292"/>
                  </a:lnTo>
                  <a:lnTo>
                    <a:pt x="425" y="289"/>
                  </a:lnTo>
                  <a:lnTo>
                    <a:pt x="412" y="283"/>
                  </a:lnTo>
                  <a:lnTo>
                    <a:pt x="395" y="278"/>
                  </a:lnTo>
                  <a:lnTo>
                    <a:pt x="374" y="272"/>
                  </a:lnTo>
                  <a:lnTo>
                    <a:pt x="350" y="267"/>
                  </a:lnTo>
                  <a:lnTo>
                    <a:pt x="324" y="263"/>
                  </a:lnTo>
                  <a:lnTo>
                    <a:pt x="294" y="262"/>
                  </a:lnTo>
                  <a:lnTo>
                    <a:pt x="266" y="263"/>
                  </a:lnTo>
                  <a:lnTo>
                    <a:pt x="243" y="268"/>
                  </a:lnTo>
                  <a:lnTo>
                    <a:pt x="223" y="276"/>
                  </a:lnTo>
                  <a:lnTo>
                    <a:pt x="206" y="286"/>
                  </a:lnTo>
                  <a:lnTo>
                    <a:pt x="194" y="297"/>
                  </a:lnTo>
                  <a:lnTo>
                    <a:pt x="184" y="311"/>
                  </a:lnTo>
                  <a:lnTo>
                    <a:pt x="178" y="324"/>
                  </a:lnTo>
                  <a:lnTo>
                    <a:pt x="173" y="339"/>
                  </a:lnTo>
                  <a:lnTo>
                    <a:pt x="172" y="354"/>
                  </a:lnTo>
                  <a:lnTo>
                    <a:pt x="174" y="369"/>
                  </a:lnTo>
                  <a:lnTo>
                    <a:pt x="178" y="385"/>
                  </a:lnTo>
                  <a:lnTo>
                    <a:pt x="185" y="400"/>
                  </a:lnTo>
                  <a:lnTo>
                    <a:pt x="197" y="414"/>
                  </a:lnTo>
                  <a:lnTo>
                    <a:pt x="213" y="427"/>
                  </a:lnTo>
                  <a:lnTo>
                    <a:pt x="234" y="440"/>
                  </a:lnTo>
                  <a:lnTo>
                    <a:pt x="260" y="454"/>
                  </a:lnTo>
                  <a:lnTo>
                    <a:pt x="290" y="469"/>
                  </a:lnTo>
                  <a:lnTo>
                    <a:pt x="328" y="483"/>
                  </a:lnTo>
                  <a:lnTo>
                    <a:pt x="377" y="505"/>
                  </a:lnTo>
                  <a:lnTo>
                    <a:pt x="420" y="529"/>
                  </a:lnTo>
                  <a:lnTo>
                    <a:pt x="457" y="553"/>
                  </a:lnTo>
                  <a:lnTo>
                    <a:pt x="488" y="579"/>
                  </a:lnTo>
                  <a:lnTo>
                    <a:pt x="512" y="608"/>
                  </a:lnTo>
                  <a:lnTo>
                    <a:pt x="530" y="639"/>
                  </a:lnTo>
                  <a:lnTo>
                    <a:pt x="544" y="672"/>
                  </a:lnTo>
                  <a:lnTo>
                    <a:pt x="551" y="707"/>
                  </a:lnTo>
                  <a:lnTo>
                    <a:pt x="554" y="746"/>
                  </a:lnTo>
                  <a:lnTo>
                    <a:pt x="551" y="785"/>
                  </a:lnTo>
                  <a:lnTo>
                    <a:pt x="543" y="822"/>
                  </a:lnTo>
                  <a:lnTo>
                    <a:pt x="529" y="855"/>
                  </a:lnTo>
                  <a:lnTo>
                    <a:pt x="510" y="887"/>
                  </a:lnTo>
                  <a:lnTo>
                    <a:pt x="485" y="915"/>
                  </a:lnTo>
                  <a:lnTo>
                    <a:pt x="457" y="940"/>
                  </a:lnTo>
                  <a:lnTo>
                    <a:pt x="424" y="960"/>
                  </a:lnTo>
                  <a:lnTo>
                    <a:pt x="386" y="976"/>
                  </a:lnTo>
                  <a:lnTo>
                    <a:pt x="346" y="989"/>
                  </a:lnTo>
                  <a:lnTo>
                    <a:pt x="344" y="989"/>
                  </a:lnTo>
                  <a:lnTo>
                    <a:pt x="343" y="990"/>
                  </a:lnTo>
                  <a:lnTo>
                    <a:pt x="341" y="991"/>
                  </a:lnTo>
                  <a:lnTo>
                    <a:pt x="339" y="992"/>
                  </a:lnTo>
                  <a:lnTo>
                    <a:pt x="338" y="995"/>
                  </a:lnTo>
                  <a:lnTo>
                    <a:pt x="338" y="998"/>
                  </a:lnTo>
                  <a:lnTo>
                    <a:pt x="338" y="1088"/>
                  </a:lnTo>
                  <a:lnTo>
                    <a:pt x="335" y="1105"/>
                  </a:lnTo>
                  <a:lnTo>
                    <a:pt x="325" y="1120"/>
                  </a:lnTo>
                  <a:lnTo>
                    <a:pt x="310" y="1129"/>
                  </a:lnTo>
                  <a:lnTo>
                    <a:pt x="293" y="1132"/>
                  </a:lnTo>
                  <a:lnTo>
                    <a:pt x="251" y="1132"/>
                  </a:lnTo>
                  <a:lnTo>
                    <a:pt x="234" y="1129"/>
                  </a:lnTo>
                  <a:lnTo>
                    <a:pt x="219" y="1120"/>
                  </a:lnTo>
                  <a:lnTo>
                    <a:pt x="210" y="1105"/>
                  </a:lnTo>
                  <a:lnTo>
                    <a:pt x="206" y="1088"/>
                  </a:lnTo>
                  <a:lnTo>
                    <a:pt x="206" y="1003"/>
                  </a:lnTo>
                  <a:lnTo>
                    <a:pt x="206" y="1000"/>
                  </a:lnTo>
                  <a:lnTo>
                    <a:pt x="205" y="997"/>
                  </a:lnTo>
                  <a:lnTo>
                    <a:pt x="202" y="996"/>
                  </a:lnTo>
                  <a:lnTo>
                    <a:pt x="201" y="995"/>
                  </a:lnTo>
                  <a:lnTo>
                    <a:pt x="199" y="994"/>
                  </a:lnTo>
                  <a:lnTo>
                    <a:pt x="197" y="994"/>
                  </a:lnTo>
                  <a:lnTo>
                    <a:pt x="193" y="994"/>
                  </a:lnTo>
                  <a:lnTo>
                    <a:pt x="180" y="991"/>
                  </a:lnTo>
                  <a:lnTo>
                    <a:pt x="163" y="987"/>
                  </a:lnTo>
                  <a:lnTo>
                    <a:pt x="141" y="983"/>
                  </a:lnTo>
                  <a:lnTo>
                    <a:pt x="117" y="978"/>
                  </a:lnTo>
                  <a:lnTo>
                    <a:pt x="92" y="970"/>
                  </a:lnTo>
                  <a:lnTo>
                    <a:pt x="66" y="963"/>
                  </a:lnTo>
                  <a:lnTo>
                    <a:pt x="42" y="954"/>
                  </a:lnTo>
                  <a:lnTo>
                    <a:pt x="21" y="945"/>
                  </a:lnTo>
                  <a:lnTo>
                    <a:pt x="11" y="937"/>
                  </a:lnTo>
                  <a:lnTo>
                    <a:pt x="3" y="926"/>
                  </a:lnTo>
                  <a:lnTo>
                    <a:pt x="0" y="914"/>
                  </a:lnTo>
                  <a:lnTo>
                    <a:pt x="3" y="899"/>
                  </a:lnTo>
                  <a:lnTo>
                    <a:pt x="24" y="842"/>
                  </a:lnTo>
                  <a:lnTo>
                    <a:pt x="30" y="831"/>
                  </a:lnTo>
                  <a:lnTo>
                    <a:pt x="40" y="822"/>
                  </a:lnTo>
                  <a:lnTo>
                    <a:pt x="51" y="816"/>
                  </a:lnTo>
                  <a:lnTo>
                    <a:pt x="64" y="814"/>
                  </a:lnTo>
                  <a:lnTo>
                    <a:pt x="70" y="815"/>
                  </a:lnTo>
                  <a:lnTo>
                    <a:pt x="76" y="816"/>
                  </a:lnTo>
                  <a:lnTo>
                    <a:pt x="82" y="819"/>
                  </a:lnTo>
                  <a:lnTo>
                    <a:pt x="86" y="820"/>
                  </a:lnTo>
                  <a:lnTo>
                    <a:pt x="93" y="823"/>
                  </a:lnTo>
                  <a:lnTo>
                    <a:pt x="106" y="828"/>
                  </a:lnTo>
                  <a:lnTo>
                    <a:pt x="122" y="834"/>
                  </a:lnTo>
                  <a:lnTo>
                    <a:pt x="140" y="841"/>
                  </a:lnTo>
                  <a:lnTo>
                    <a:pt x="161" y="848"/>
                  </a:lnTo>
                  <a:lnTo>
                    <a:pt x="183" y="854"/>
                  </a:lnTo>
                  <a:lnTo>
                    <a:pt x="205" y="859"/>
                  </a:lnTo>
                  <a:lnTo>
                    <a:pt x="228" y="863"/>
                  </a:lnTo>
                  <a:lnTo>
                    <a:pt x="249" y="864"/>
                  </a:lnTo>
                  <a:lnTo>
                    <a:pt x="283" y="861"/>
                  </a:lnTo>
                  <a:lnTo>
                    <a:pt x="314" y="853"/>
                  </a:lnTo>
                  <a:lnTo>
                    <a:pt x="339" y="841"/>
                  </a:lnTo>
                  <a:lnTo>
                    <a:pt x="360" y="825"/>
                  </a:lnTo>
                  <a:lnTo>
                    <a:pt x="376" y="805"/>
                  </a:lnTo>
                  <a:lnTo>
                    <a:pt x="386" y="782"/>
                  </a:lnTo>
                  <a:lnTo>
                    <a:pt x="390" y="756"/>
                  </a:lnTo>
                  <a:lnTo>
                    <a:pt x="387" y="732"/>
                  </a:lnTo>
                  <a:lnTo>
                    <a:pt x="379" y="711"/>
                  </a:lnTo>
                  <a:lnTo>
                    <a:pt x="365" y="690"/>
                  </a:lnTo>
                  <a:lnTo>
                    <a:pt x="347" y="672"/>
                  </a:lnTo>
                  <a:lnTo>
                    <a:pt x="321" y="653"/>
                  </a:lnTo>
                  <a:lnTo>
                    <a:pt x="288" y="636"/>
                  </a:lnTo>
                  <a:lnTo>
                    <a:pt x="249" y="619"/>
                  </a:lnTo>
                  <a:lnTo>
                    <a:pt x="216" y="606"/>
                  </a:lnTo>
                  <a:lnTo>
                    <a:pt x="183" y="591"/>
                  </a:lnTo>
                  <a:lnTo>
                    <a:pt x="151" y="575"/>
                  </a:lnTo>
                  <a:lnTo>
                    <a:pt x="122" y="558"/>
                  </a:lnTo>
                  <a:lnTo>
                    <a:pt x="95" y="540"/>
                  </a:lnTo>
                  <a:lnTo>
                    <a:pt x="70" y="518"/>
                  </a:lnTo>
                  <a:lnTo>
                    <a:pt x="49" y="494"/>
                  </a:lnTo>
                  <a:lnTo>
                    <a:pt x="32" y="467"/>
                  </a:lnTo>
                  <a:lnTo>
                    <a:pt x="20" y="438"/>
                  </a:lnTo>
                  <a:lnTo>
                    <a:pt x="11" y="405"/>
                  </a:lnTo>
                  <a:lnTo>
                    <a:pt x="9" y="369"/>
                  </a:lnTo>
                  <a:lnTo>
                    <a:pt x="11" y="333"/>
                  </a:lnTo>
                  <a:lnTo>
                    <a:pt x="20" y="298"/>
                  </a:lnTo>
                  <a:lnTo>
                    <a:pt x="33" y="267"/>
                  </a:lnTo>
                  <a:lnTo>
                    <a:pt x="52" y="237"/>
                  </a:lnTo>
                  <a:lnTo>
                    <a:pt x="74" y="210"/>
                  </a:lnTo>
                  <a:lnTo>
                    <a:pt x="101" y="187"/>
                  </a:lnTo>
                  <a:lnTo>
                    <a:pt x="133" y="168"/>
                  </a:lnTo>
                  <a:lnTo>
                    <a:pt x="167" y="152"/>
                  </a:lnTo>
                  <a:lnTo>
                    <a:pt x="206" y="139"/>
                  </a:lnTo>
                  <a:lnTo>
                    <a:pt x="207" y="139"/>
                  </a:lnTo>
                  <a:lnTo>
                    <a:pt x="210" y="138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6" y="132"/>
                  </a:lnTo>
                  <a:lnTo>
                    <a:pt x="216" y="130"/>
                  </a:lnTo>
                  <a:lnTo>
                    <a:pt x="216" y="44"/>
                  </a:lnTo>
                  <a:lnTo>
                    <a:pt x="219" y="27"/>
                  </a:lnTo>
                  <a:lnTo>
                    <a:pt x="229" y="12"/>
                  </a:lnTo>
                  <a:lnTo>
                    <a:pt x="244" y="4"/>
                  </a:lnTo>
                  <a:lnTo>
                    <a:pt x="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9059863" y="3160713"/>
              <a:ext cx="679450" cy="677863"/>
            </a:xfrm>
            <a:custGeom>
              <a:avLst/>
              <a:gdLst>
                <a:gd name="T0" fmla="*/ 913 w 2136"/>
                <a:gd name="T1" fmla="*/ 263 h 2135"/>
                <a:gd name="T2" fmla="*/ 698 w 2136"/>
                <a:gd name="T3" fmla="*/ 337 h 2135"/>
                <a:gd name="T4" fmla="*/ 515 w 2136"/>
                <a:gd name="T5" fmla="*/ 463 h 2135"/>
                <a:gd name="T6" fmla="*/ 373 w 2136"/>
                <a:gd name="T7" fmla="*/ 633 h 2135"/>
                <a:gd name="T8" fmla="*/ 281 w 2136"/>
                <a:gd name="T9" fmla="*/ 837 h 2135"/>
                <a:gd name="T10" fmla="*/ 248 w 2136"/>
                <a:gd name="T11" fmla="*/ 1068 h 2135"/>
                <a:gd name="T12" fmla="*/ 281 w 2136"/>
                <a:gd name="T13" fmla="*/ 1299 h 2135"/>
                <a:gd name="T14" fmla="*/ 373 w 2136"/>
                <a:gd name="T15" fmla="*/ 1503 h 2135"/>
                <a:gd name="T16" fmla="*/ 515 w 2136"/>
                <a:gd name="T17" fmla="*/ 1673 h 2135"/>
                <a:gd name="T18" fmla="*/ 698 w 2136"/>
                <a:gd name="T19" fmla="*/ 1800 h 2135"/>
                <a:gd name="T20" fmla="*/ 913 w 2136"/>
                <a:gd name="T21" fmla="*/ 1872 h 2135"/>
                <a:gd name="T22" fmla="*/ 1148 w 2136"/>
                <a:gd name="T23" fmla="*/ 1883 h 2135"/>
                <a:gd name="T24" fmla="*/ 1370 w 2136"/>
                <a:gd name="T25" fmla="*/ 1831 h 2135"/>
                <a:gd name="T26" fmla="*/ 1564 w 2136"/>
                <a:gd name="T27" fmla="*/ 1721 h 2135"/>
                <a:gd name="T28" fmla="*/ 1721 w 2136"/>
                <a:gd name="T29" fmla="*/ 1564 h 2135"/>
                <a:gd name="T30" fmla="*/ 1831 w 2136"/>
                <a:gd name="T31" fmla="*/ 1369 h 2135"/>
                <a:gd name="T32" fmla="*/ 1885 w 2136"/>
                <a:gd name="T33" fmla="*/ 1147 h 2135"/>
                <a:gd name="T34" fmla="*/ 1874 w 2136"/>
                <a:gd name="T35" fmla="*/ 912 h 2135"/>
                <a:gd name="T36" fmla="*/ 1800 w 2136"/>
                <a:gd name="T37" fmla="*/ 698 h 2135"/>
                <a:gd name="T38" fmla="*/ 1674 w 2136"/>
                <a:gd name="T39" fmla="*/ 515 h 2135"/>
                <a:gd name="T40" fmla="*/ 1504 w 2136"/>
                <a:gd name="T41" fmla="*/ 373 h 2135"/>
                <a:gd name="T42" fmla="*/ 1298 w 2136"/>
                <a:gd name="T43" fmla="*/ 280 h 2135"/>
                <a:gd name="T44" fmla="*/ 1068 w 2136"/>
                <a:gd name="T45" fmla="*/ 249 h 2135"/>
                <a:gd name="T46" fmla="*/ 1241 w 2136"/>
                <a:gd name="T47" fmla="*/ 15 h 2135"/>
                <a:gd name="T48" fmla="*/ 1483 w 2136"/>
                <a:gd name="T49" fmla="*/ 85 h 2135"/>
                <a:gd name="T50" fmla="*/ 1698 w 2136"/>
                <a:gd name="T51" fmla="*/ 207 h 2135"/>
                <a:gd name="T52" fmla="*/ 1878 w 2136"/>
                <a:gd name="T53" fmla="*/ 373 h 2135"/>
                <a:gd name="T54" fmla="*/ 2017 w 2136"/>
                <a:gd name="T55" fmla="*/ 578 h 2135"/>
                <a:gd name="T56" fmla="*/ 2105 w 2136"/>
                <a:gd name="T57" fmla="*/ 811 h 2135"/>
                <a:gd name="T58" fmla="*/ 2136 w 2136"/>
                <a:gd name="T59" fmla="*/ 1068 h 2135"/>
                <a:gd name="T60" fmla="*/ 2105 w 2136"/>
                <a:gd name="T61" fmla="*/ 1324 h 2135"/>
                <a:gd name="T62" fmla="*/ 2017 w 2136"/>
                <a:gd name="T63" fmla="*/ 1558 h 2135"/>
                <a:gd name="T64" fmla="*/ 1878 w 2136"/>
                <a:gd name="T65" fmla="*/ 1762 h 2135"/>
                <a:gd name="T66" fmla="*/ 1698 w 2136"/>
                <a:gd name="T67" fmla="*/ 1929 h 2135"/>
                <a:gd name="T68" fmla="*/ 1483 w 2136"/>
                <a:gd name="T69" fmla="*/ 2051 h 2135"/>
                <a:gd name="T70" fmla="*/ 1241 w 2136"/>
                <a:gd name="T71" fmla="*/ 2121 h 2135"/>
                <a:gd name="T72" fmla="*/ 980 w 2136"/>
                <a:gd name="T73" fmla="*/ 2132 h 2135"/>
                <a:gd name="T74" fmla="*/ 730 w 2136"/>
                <a:gd name="T75" fmla="*/ 2080 h 2135"/>
                <a:gd name="T76" fmla="*/ 506 w 2136"/>
                <a:gd name="T77" fmla="*/ 1975 h 2135"/>
                <a:gd name="T78" fmla="*/ 313 w 2136"/>
                <a:gd name="T79" fmla="*/ 1822 h 2135"/>
                <a:gd name="T80" fmla="*/ 161 w 2136"/>
                <a:gd name="T81" fmla="*/ 1630 h 2135"/>
                <a:gd name="T82" fmla="*/ 54 w 2136"/>
                <a:gd name="T83" fmla="*/ 1405 h 2135"/>
                <a:gd name="T84" fmla="*/ 4 w 2136"/>
                <a:gd name="T85" fmla="*/ 1155 h 2135"/>
                <a:gd name="T86" fmla="*/ 14 w 2136"/>
                <a:gd name="T87" fmla="*/ 895 h 2135"/>
                <a:gd name="T88" fmla="*/ 84 w 2136"/>
                <a:gd name="T89" fmla="*/ 652 h 2135"/>
                <a:gd name="T90" fmla="*/ 206 w 2136"/>
                <a:gd name="T91" fmla="*/ 437 h 2135"/>
                <a:gd name="T92" fmla="*/ 373 w 2136"/>
                <a:gd name="T93" fmla="*/ 257 h 2135"/>
                <a:gd name="T94" fmla="*/ 577 w 2136"/>
                <a:gd name="T95" fmla="*/ 120 h 2135"/>
                <a:gd name="T96" fmla="*/ 811 w 2136"/>
                <a:gd name="T97" fmla="*/ 32 h 2135"/>
                <a:gd name="T98" fmla="*/ 1068 w 2136"/>
                <a:gd name="T99" fmla="*/ 0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36" h="2135">
                  <a:moveTo>
                    <a:pt x="1068" y="249"/>
                  </a:moveTo>
                  <a:lnTo>
                    <a:pt x="988" y="252"/>
                  </a:lnTo>
                  <a:lnTo>
                    <a:pt x="913" y="263"/>
                  </a:lnTo>
                  <a:lnTo>
                    <a:pt x="838" y="280"/>
                  </a:lnTo>
                  <a:lnTo>
                    <a:pt x="766" y="305"/>
                  </a:lnTo>
                  <a:lnTo>
                    <a:pt x="698" y="337"/>
                  </a:lnTo>
                  <a:lnTo>
                    <a:pt x="632" y="373"/>
                  </a:lnTo>
                  <a:lnTo>
                    <a:pt x="572" y="415"/>
                  </a:lnTo>
                  <a:lnTo>
                    <a:pt x="515" y="463"/>
                  </a:lnTo>
                  <a:lnTo>
                    <a:pt x="462" y="515"/>
                  </a:lnTo>
                  <a:lnTo>
                    <a:pt x="415" y="572"/>
                  </a:lnTo>
                  <a:lnTo>
                    <a:pt x="373" y="633"/>
                  </a:lnTo>
                  <a:lnTo>
                    <a:pt x="336" y="698"/>
                  </a:lnTo>
                  <a:lnTo>
                    <a:pt x="305" y="766"/>
                  </a:lnTo>
                  <a:lnTo>
                    <a:pt x="281" y="837"/>
                  </a:lnTo>
                  <a:lnTo>
                    <a:pt x="262" y="912"/>
                  </a:lnTo>
                  <a:lnTo>
                    <a:pt x="251" y="989"/>
                  </a:lnTo>
                  <a:lnTo>
                    <a:pt x="248" y="1068"/>
                  </a:lnTo>
                  <a:lnTo>
                    <a:pt x="251" y="1147"/>
                  </a:lnTo>
                  <a:lnTo>
                    <a:pt x="262" y="1224"/>
                  </a:lnTo>
                  <a:lnTo>
                    <a:pt x="281" y="1299"/>
                  </a:lnTo>
                  <a:lnTo>
                    <a:pt x="305" y="1369"/>
                  </a:lnTo>
                  <a:lnTo>
                    <a:pt x="336" y="1438"/>
                  </a:lnTo>
                  <a:lnTo>
                    <a:pt x="373" y="1503"/>
                  </a:lnTo>
                  <a:lnTo>
                    <a:pt x="415" y="1564"/>
                  </a:lnTo>
                  <a:lnTo>
                    <a:pt x="462" y="1620"/>
                  </a:lnTo>
                  <a:lnTo>
                    <a:pt x="515" y="1673"/>
                  </a:lnTo>
                  <a:lnTo>
                    <a:pt x="572" y="1721"/>
                  </a:lnTo>
                  <a:lnTo>
                    <a:pt x="632" y="1763"/>
                  </a:lnTo>
                  <a:lnTo>
                    <a:pt x="698" y="1800"/>
                  </a:lnTo>
                  <a:lnTo>
                    <a:pt x="766" y="1831"/>
                  </a:lnTo>
                  <a:lnTo>
                    <a:pt x="838" y="1855"/>
                  </a:lnTo>
                  <a:lnTo>
                    <a:pt x="913" y="1872"/>
                  </a:lnTo>
                  <a:lnTo>
                    <a:pt x="988" y="1883"/>
                  </a:lnTo>
                  <a:lnTo>
                    <a:pt x="1068" y="1888"/>
                  </a:lnTo>
                  <a:lnTo>
                    <a:pt x="1148" y="1883"/>
                  </a:lnTo>
                  <a:lnTo>
                    <a:pt x="1223" y="1872"/>
                  </a:lnTo>
                  <a:lnTo>
                    <a:pt x="1298" y="1855"/>
                  </a:lnTo>
                  <a:lnTo>
                    <a:pt x="1370" y="1831"/>
                  </a:lnTo>
                  <a:lnTo>
                    <a:pt x="1438" y="1800"/>
                  </a:lnTo>
                  <a:lnTo>
                    <a:pt x="1504" y="1763"/>
                  </a:lnTo>
                  <a:lnTo>
                    <a:pt x="1564" y="1721"/>
                  </a:lnTo>
                  <a:lnTo>
                    <a:pt x="1621" y="1673"/>
                  </a:lnTo>
                  <a:lnTo>
                    <a:pt x="1674" y="1620"/>
                  </a:lnTo>
                  <a:lnTo>
                    <a:pt x="1721" y="1564"/>
                  </a:lnTo>
                  <a:lnTo>
                    <a:pt x="1763" y="1503"/>
                  </a:lnTo>
                  <a:lnTo>
                    <a:pt x="1800" y="1438"/>
                  </a:lnTo>
                  <a:lnTo>
                    <a:pt x="1831" y="1369"/>
                  </a:lnTo>
                  <a:lnTo>
                    <a:pt x="1855" y="1299"/>
                  </a:lnTo>
                  <a:lnTo>
                    <a:pt x="1874" y="1224"/>
                  </a:lnTo>
                  <a:lnTo>
                    <a:pt x="1885" y="1147"/>
                  </a:lnTo>
                  <a:lnTo>
                    <a:pt x="1888" y="1068"/>
                  </a:lnTo>
                  <a:lnTo>
                    <a:pt x="1885" y="989"/>
                  </a:lnTo>
                  <a:lnTo>
                    <a:pt x="1874" y="912"/>
                  </a:lnTo>
                  <a:lnTo>
                    <a:pt x="1855" y="837"/>
                  </a:lnTo>
                  <a:lnTo>
                    <a:pt x="1831" y="766"/>
                  </a:lnTo>
                  <a:lnTo>
                    <a:pt x="1800" y="698"/>
                  </a:lnTo>
                  <a:lnTo>
                    <a:pt x="1763" y="633"/>
                  </a:lnTo>
                  <a:lnTo>
                    <a:pt x="1721" y="572"/>
                  </a:lnTo>
                  <a:lnTo>
                    <a:pt x="1674" y="515"/>
                  </a:lnTo>
                  <a:lnTo>
                    <a:pt x="1621" y="463"/>
                  </a:lnTo>
                  <a:lnTo>
                    <a:pt x="1564" y="415"/>
                  </a:lnTo>
                  <a:lnTo>
                    <a:pt x="1504" y="373"/>
                  </a:lnTo>
                  <a:lnTo>
                    <a:pt x="1438" y="337"/>
                  </a:lnTo>
                  <a:lnTo>
                    <a:pt x="1370" y="305"/>
                  </a:lnTo>
                  <a:lnTo>
                    <a:pt x="1298" y="280"/>
                  </a:lnTo>
                  <a:lnTo>
                    <a:pt x="1223" y="263"/>
                  </a:lnTo>
                  <a:lnTo>
                    <a:pt x="1148" y="252"/>
                  </a:lnTo>
                  <a:lnTo>
                    <a:pt x="1068" y="249"/>
                  </a:lnTo>
                  <a:close/>
                  <a:moveTo>
                    <a:pt x="1068" y="0"/>
                  </a:moveTo>
                  <a:lnTo>
                    <a:pt x="1156" y="4"/>
                  </a:lnTo>
                  <a:lnTo>
                    <a:pt x="1241" y="15"/>
                  </a:lnTo>
                  <a:lnTo>
                    <a:pt x="1325" y="32"/>
                  </a:lnTo>
                  <a:lnTo>
                    <a:pt x="1406" y="55"/>
                  </a:lnTo>
                  <a:lnTo>
                    <a:pt x="1483" y="85"/>
                  </a:lnTo>
                  <a:lnTo>
                    <a:pt x="1559" y="120"/>
                  </a:lnTo>
                  <a:lnTo>
                    <a:pt x="1630" y="161"/>
                  </a:lnTo>
                  <a:lnTo>
                    <a:pt x="1698" y="207"/>
                  </a:lnTo>
                  <a:lnTo>
                    <a:pt x="1763" y="257"/>
                  </a:lnTo>
                  <a:lnTo>
                    <a:pt x="1823" y="313"/>
                  </a:lnTo>
                  <a:lnTo>
                    <a:pt x="1878" y="373"/>
                  </a:lnTo>
                  <a:lnTo>
                    <a:pt x="1930" y="437"/>
                  </a:lnTo>
                  <a:lnTo>
                    <a:pt x="1975" y="506"/>
                  </a:lnTo>
                  <a:lnTo>
                    <a:pt x="2017" y="578"/>
                  </a:lnTo>
                  <a:lnTo>
                    <a:pt x="2052" y="652"/>
                  </a:lnTo>
                  <a:lnTo>
                    <a:pt x="2082" y="731"/>
                  </a:lnTo>
                  <a:lnTo>
                    <a:pt x="2105" y="811"/>
                  </a:lnTo>
                  <a:lnTo>
                    <a:pt x="2122" y="895"/>
                  </a:lnTo>
                  <a:lnTo>
                    <a:pt x="2132" y="980"/>
                  </a:lnTo>
                  <a:lnTo>
                    <a:pt x="2136" y="1068"/>
                  </a:lnTo>
                  <a:lnTo>
                    <a:pt x="2132" y="1155"/>
                  </a:lnTo>
                  <a:lnTo>
                    <a:pt x="2122" y="1241"/>
                  </a:lnTo>
                  <a:lnTo>
                    <a:pt x="2105" y="1324"/>
                  </a:lnTo>
                  <a:lnTo>
                    <a:pt x="2082" y="1405"/>
                  </a:lnTo>
                  <a:lnTo>
                    <a:pt x="2052" y="1483"/>
                  </a:lnTo>
                  <a:lnTo>
                    <a:pt x="2017" y="1558"/>
                  </a:lnTo>
                  <a:lnTo>
                    <a:pt x="1975" y="1630"/>
                  </a:lnTo>
                  <a:lnTo>
                    <a:pt x="1930" y="1699"/>
                  </a:lnTo>
                  <a:lnTo>
                    <a:pt x="1878" y="1762"/>
                  </a:lnTo>
                  <a:lnTo>
                    <a:pt x="1823" y="1822"/>
                  </a:lnTo>
                  <a:lnTo>
                    <a:pt x="1763" y="1879"/>
                  </a:lnTo>
                  <a:lnTo>
                    <a:pt x="1698" y="1929"/>
                  </a:lnTo>
                  <a:lnTo>
                    <a:pt x="1630" y="1975"/>
                  </a:lnTo>
                  <a:lnTo>
                    <a:pt x="1559" y="2016"/>
                  </a:lnTo>
                  <a:lnTo>
                    <a:pt x="1483" y="2051"/>
                  </a:lnTo>
                  <a:lnTo>
                    <a:pt x="1406" y="2080"/>
                  </a:lnTo>
                  <a:lnTo>
                    <a:pt x="1325" y="2104"/>
                  </a:lnTo>
                  <a:lnTo>
                    <a:pt x="1241" y="2121"/>
                  </a:lnTo>
                  <a:lnTo>
                    <a:pt x="1156" y="2132"/>
                  </a:lnTo>
                  <a:lnTo>
                    <a:pt x="1068" y="2135"/>
                  </a:lnTo>
                  <a:lnTo>
                    <a:pt x="980" y="2132"/>
                  </a:lnTo>
                  <a:lnTo>
                    <a:pt x="895" y="2121"/>
                  </a:lnTo>
                  <a:lnTo>
                    <a:pt x="811" y="2104"/>
                  </a:lnTo>
                  <a:lnTo>
                    <a:pt x="730" y="2080"/>
                  </a:lnTo>
                  <a:lnTo>
                    <a:pt x="653" y="2051"/>
                  </a:lnTo>
                  <a:lnTo>
                    <a:pt x="577" y="2016"/>
                  </a:lnTo>
                  <a:lnTo>
                    <a:pt x="506" y="1975"/>
                  </a:lnTo>
                  <a:lnTo>
                    <a:pt x="438" y="1929"/>
                  </a:lnTo>
                  <a:lnTo>
                    <a:pt x="373" y="1879"/>
                  </a:lnTo>
                  <a:lnTo>
                    <a:pt x="313" y="1822"/>
                  </a:lnTo>
                  <a:lnTo>
                    <a:pt x="258" y="1762"/>
                  </a:lnTo>
                  <a:lnTo>
                    <a:pt x="206" y="1699"/>
                  </a:lnTo>
                  <a:lnTo>
                    <a:pt x="161" y="1630"/>
                  </a:lnTo>
                  <a:lnTo>
                    <a:pt x="119" y="1558"/>
                  </a:lnTo>
                  <a:lnTo>
                    <a:pt x="84" y="1483"/>
                  </a:lnTo>
                  <a:lnTo>
                    <a:pt x="54" y="1405"/>
                  </a:lnTo>
                  <a:lnTo>
                    <a:pt x="31" y="1324"/>
                  </a:lnTo>
                  <a:lnTo>
                    <a:pt x="14" y="1241"/>
                  </a:lnTo>
                  <a:lnTo>
                    <a:pt x="4" y="1155"/>
                  </a:lnTo>
                  <a:lnTo>
                    <a:pt x="0" y="1068"/>
                  </a:lnTo>
                  <a:lnTo>
                    <a:pt x="4" y="980"/>
                  </a:lnTo>
                  <a:lnTo>
                    <a:pt x="14" y="895"/>
                  </a:lnTo>
                  <a:lnTo>
                    <a:pt x="31" y="811"/>
                  </a:lnTo>
                  <a:lnTo>
                    <a:pt x="54" y="731"/>
                  </a:lnTo>
                  <a:lnTo>
                    <a:pt x="84" y="652"/>
                  </a:lnTo>
                  <a:lnTo>
                    <a:pt x="119" y="578"/>
                  </a:lnTo>
                  <a:lnTo>
                    <a:pt x="161" y="506"/>
                  </a:lnTo>
                  <a:lnTo>
                    <a:pt x="206" y="437"/>
                  </a:lnTo>
                  <a:lnTo>
                    <a:pt x="258" y="373"/>
                  </a:lnTo>
                  <a:lnTo>
                    <a:pt x="313" y="313"/>
                  </a:lnTo>
                  <a:lnTo>
                    <a:pt x="373" y="257"/>
                  </a:lnTo>
                  <a:lnTo>
                    <a:pt x="438" y="207"/>
                  </a:lnTo>
                  <a:lnTo>
                    <a:pt x="506" y="161"/>
                  </a:lnTo>
                  <a:lnTo>
                    <a:pt x="577" y="120"/>
                  </a:lnTo>
                  <a:lnTo>
                    <a:pt x="653" y="85"/>
                  </a:lnTo>
                  <a:lnTo>
                    <a:pt x="730" y="55"/>
                  </a:lnTo>
                  <a:lnTo>
                    <a:pt x="811" y="32"/>
                  </a:lnTo>
                  <a:lnTo>
                    <a:pt x="895" y="15"/>
                  </a:lnTo>
                  <a:lnTo>
                    <a:pt x="980" y="4"/>
                  </a:lnTo>
                  <a:lnTo>
                    <a:pt x="10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809038" y="3871913"/>
              <a:ext cx="928688" cy="407988"/>
            </a:xfrm>
            <a:custGeom>
              <a:avLst/>
              <a:gdLst>
                <a:gd name="T0" fmla="*/ 926 w 2926"/>
                <a:gd name="T1" fmla="*/ 16 h 1287"/>
                <a:gd name="T2" fmla="*/ 1150 w 2926"/>
                <a:gd name="T3" fmla="*/ 66 h 1287"/>
                <a:gd name="T4" fmla="*/ 1391 w 2926"/>
                <a:gd name="T5" fmla="*/ 133 h 1287"/>
                <a:gd name="T6" fmla="*/ 1615 w 2926"/>
                <a:gd name="T7" fmla="*/ 204 h 1287"/>
                <a:gd name="T8" fmla="*/ 1788 w 2926"/>
                <a:gd name="T9" fmla="*/ 259 h 1287"/>
                <a:gd name="T10" fmla="*/ 1883 w 2926"/>
                <a:gd name="T11" fmla="*/ 288 h 1287"/>
                <a:gd name="T12" fmla="*/ 1942 w 2926"/>
                <a:gd name="T13" fmla="*/ 346 h 1287"/>
                <a:gd name="T14" fmla="*/ 1949 w 2926"/>
                <a:gd name="T15" fmla="*/ 432 h 1287"/>
                <a:gd name="T16" fmla="*/ 1892 w 2926"/>
                <a:gd name="T17" fmla="*/ 518 h 1287"/>
                <a:gd name="T18" fmla="*/ 1756 w 2926"/>
                <a:gd name="T19" fmla="*/ 570 h 1287"/>
                <a:gd name="T20" fmla="*/ 1577 w 2926"/>
                <a:gd name="T21" fmla="*/ 580 h 1287"/>
                <a:gd name="T22" fmla="*/ 1392 w 2926"/>
                <a:gd name="T23" fmla="*/ 562 h 1287"/>
                <a:gd name="T24" fmla="*/ 1227 w 2926"/>
                <a:gd name="T25" fmla="*/ 534 h 1287"/>
                <a:gd name="T26" fmla="*/ 1108 w 2926"/>
                <a:gd name="T27" fmla="*/ 513 h 1287"/>
                <a:gd name="T28" fmla="*/ 1063 w 2926"/>
                <a:gd name="T29" fmla="*/ 520 h 1287"/>
                <a:gd name="T30" fmla="*/ 1125 w 2926"/>
                <a:gd name="T31" fmla="*/ 595 h 1287"/>
                <a:gd name="T32" fmla="*/ 1283 w 2926"/>
                <a:gd name="T33" fmla="*/ 657 h 1287"/>
                <a:gd name="T34" fmla="*/ 1494 w 2926"/>
                <a:gd name="T35" fmla="*/ 699 h 1287"/>
                <a:gd name="T36" fmla="*/ 1714 w 2926"/>
                <a:gd name="T37" fmla="*/ 715 h 1287"/>
                <a:gd name="T38" fmla="*/ 1977 w 2926"/>
                <a:gd name="T39" fmla="*/ 684 h 1287"/>
                <a:gd name="T40" fmla="*/ 2425 w 2926"/>
                <a:gd name="T41" fmla="*/ 549 h 1287"/>
                <a:gd name="T42" fmla="*/ 2745 w 2926"/>
                <a:gd name="T43" fmla="*/ 400 h 1287"/>
                <a:gd name="T44" fmla="*/ 2860 w 2926"/>
                <a:gd name="T45" fmla="*/ 410 h 1287"/>
                <a:gd name="T46" fmla="*/ 2922 w 2926"/>
                <a:gd name="T47" fmla="*/ 501 h 1287"/>
                <a:gd name="T48" fmla="*/ 2894 w 2926"/>
                <a:gd name="T49" fmla="*/ 638 h 1287"/>
                <a:gd name="T50" fmla="*/ 2788 w 2926"/>
                <a:gd name="T51" fmla="*/ 751 h 1287"/>
                <a:gd name="T52" fmla="*/ 2641 w 2926"/>
                <a:gd name="T53" fmla="*/ 853 h 1287"/>
                <a:gd name="T54" fmla="*/ 2443 w 2926"/>
                <a:gd name="T55" fmla="*/ 977 h 1287"/>
                <a:gd name="T56" fmla="*/ 2222 w 2926"/>
                <a:gd name="T57" fmla="*/ 1100 h 1287"/>
                <a:gd name="T58" fmla="*/ 2012 w 2926"/>
                <a:gd name="T59" fmla="*/ 1205 h 1287"/>
                <a:gd name="T60" fmla="*/ 1841 w 2926"/>
                <a:gd name="T61" fmla="*/ 1274 h 1287"/>
                <a:gd name="T62" fmla="*/ 1723 w 2926"/>
                <a:gd name="T63" fmla="*/ 1287 h 1287"/>
                <a:gd name="T64" fmla="*/ 1526 w 2926"/>
                <a:gd name="T65" fmla="*/ 1270 h 1287"/>
                <a:gd name="T66" fmla="*/ 1267 w 2926"/>
                <a:gd name="T67" fmla="*/ 1236 h 1287"/>
                <a:gd name="T68" fmla="*/ 982 w 2926"/>
                <a:gd name="T69" fmla="*/ 1192 h 1287"/>
                <a:gd name="T70" fmla="*/ 708 w 2926"/>
                <a:gd name="T71" fmla="*/ 1145 h 1287"/>
                <a:gd name="T72" fmla="*/ 481 w 2926"/>
                <a:gd name="T73" fmla="*/ 1104 h 1287"/>
                <a:gd name="T74" fmla="*/ 338 w 2926"/>
                <a:gd name="T75" fmla="*/ 1077 h 1287"/>
                <a:gd name="T76" fmla="*/ 219 w 2926"/>
                <a:gd name="T77" fmla="*/ 1081 h 1287"/>
                <a:gd name="T78" fmla="*/ 96 w 2926"/>
                <a:gd name="T79" fmla="*/ 1151 h 1287"/>
                <a:gd name="T80" fmla="*/ 31 w 2926"/>
                <a:gd name="T81" fmla="*/ 1192 h 1287"/>
                <a:gd name="T82" fmla="*/ 6 w 2926"/>
                <a:gd name="T83" fmla="*/ 1170 h 1287"/>
                <a:gd name="T84" fmla="*/ 0 w 2926"/>
                <a:gd name="T85" fmla="*/ 1147 h 1287"/>
                <a:gd name="T86" fmla="*/ 20 w 2926"/>
                <a:gd name="T87" fmla="*/ 849 h 1287"/>
                <a:gd name="T88" fmla="*/ 42 w 2926"/>
                <a:gd name="T89" fmla="*/ 504 h 1287"/>
                <a:gd name="T90" fmla="*/ 61 w 2926"/>
                <a:gd name="T91" fmla="*/ 196 h 1287"/>
                <a:gd name="T92" fmla="*/ 82 w 2926"/>
                <a:gd name="T93" fmla="*/ 94 h 1287"/>
                <a:gd name="T94" fmla="*/ 140 w 2926"/>
                <a:gd name="T95" fmla="*/ 77 h 1287"/>
                <a:gd name="T96" fmla="*/ 294 w 2926"/>
                <a:gd name="T97" fmla="*/ 53 h 1287"/>
                <a:gd name="T98" fmla="*/ 512 w 2926"/>
                <a:gd name="T99" fmla="*/ 22 h 1287"/>
                <a:gd name="T100" fmla="*/ 714 w 2926"/>
                <a:gd name="T101" fmla="*/ 2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26" h="1287">
                  <a:moveTo>
                    <a:pt x="790" y="0"/>
                  </a:moveTo>
                  <a:lnTo>
                    <a:pt x="831" y="2"/>
                  </a:lnTo>
                  <a:lnTo>
                    <a:pt x="877" y="9"/>
                  </a:lnTo>
                  <a:lnTo>
                    <a:pt x="926" y="16"/>
                  </a:lnTo>
                  <a:lnTo>
                    <a:pt x="978" y="26"/>
                  </a:lnTo>
                  <a:lnTo>
                    <a:pt x="1033" y="38"/>
                  </a:lnTo>
                  <a:lnTo>
                    <a:pt x="1091" y="51"/>
                  </a:lnTo>
                  <a:lnTo>
                    <a:pt x="1150" y="66"/>
                  </a:lnTo>
                  <a:lnTo>
                    <a:pt x="1210" y="82"/>
                  </a:lnTo>
                  <a:lnTo>
                    <a:pt x="1271" y="99"/>
                  </a:lnTo>
                  <a:lnTo>
                    <a:pt x="1331" y="116"/>
                  </a:lnTo>
                  <a:lnTo>
                    <a:pt x="1391" y="133"/>
                  </a:lnTo>
                  <a:lnTo>
                    <a:pt x="1450" y="152"/>
                  </a:lnTo>
                  <a:lnTo>
                    <a:pt x="1507" y="170"/>
                  </a:lnTo>
                  <a:lnTo>
                    <a:pt x="1562" y="187"/>
                  </a:lnTo>
                  <a:lnTo>
                    <a:pt x="1615" y="204"/>
                  </a:lnTo>
                  <a:lnTo>
                    <a:pt x="1664" y="220"/>
                  </a:lnTo>
                  <a:lnTo>
                    <a:pt x="1709" y="235"/>
                  </a:lnTo>
                  <a:lnTo>
                    <a:pt x="1751" y="247"/>
                  </a:lnTo>
                  <a:lnTo>
                    <a:pt x="1788" y="259"/>
                  </a:lnTo>
                  <a:lnTo>
                    <a:pt x="1818" y="268"/>
                  </a:lnTo>
                  <a:lnTo>
                    <a:pt x="1844" y="275"/>
                  </a:lnTo>
                  <a:lnTo>
                    <a:pt x="1863" y="280"/>
                  </a:lnTo>
                  <a:lnTo>
                    <a:pt x="1883" y="288"/>
                  </a:lnTo>
                  <a:lnTo>
                    <a:pt x="1901" y="299"/>
                  </a:lnTo>
                  <a:lnTo>
                    <a:pt x="1917" y="312"/>
                  </a:lnTo>
                  <a:lnTo>
                    <a:pt x="1931" y="328"/>
                  </a:lnTo>
                  <a:lnTo>
                    <a:pt x="1942" y="346"/>
                  </a:lnTo>
                  <a:lnTo>
                    <a:pt x="1948" y="366"/>
                  </a:lnTo>
                  <a:lnTo>
                    <a:pt x="1953" y="388"/>
                  </a:lnTo>
                  <a:lnTo>
                    <a:pt x="1953" y="410"/>
                  </a:lnTo>
                  <a:lnTo>
                    <a:pt x="1949" y="432"/>
                  </a:lnTo>
                  <a:lnTo>
                    <a:pt x="1941" y="455"/>
                  </a:lnTo>
                  <a:lnTo>
                    <a:pt x="1930" y="477"/>
                  </a:lnTo>
                  <a:lnTo>
                    <a:pt x="1912" y="498"/>
                  </a:lnTo>
                  <a:lnTo>
                    <a:pt x="1892" y="518"/>
                  </a:lnTo>
                  <a:lnTo>
                    <a:pt x="1865" y="535"/>
                  </a:lnTo>
                  <a:lnTo>
                    <a:pt x="1833" y="549"/>
                  </a:lnTo>
                  <a:lnTo>
                    <a:pt x="1796" y="562"/>
                  </a:lnTo>
                  <a:lnTo>
                    <a:pt x="1756" y="570"/>
                  </a:lnTo>
                  <a:lnTo>
                    <a:pt x="1713" y="576"/>
                  </a:lnTo>
                  <a:lnTo>
                    <a:pt x="1669" y="580"/>
                  </a:lnTo>
                  <a:lnTo>
                    <a:pt x="1624" y="581"/>
                  </a:lnTo>
                  <a:lnTo>
                    <a:pt x="1577" y="580"/>
                  </a:lnTo>
                  <a:lnTo>
                    <a:pt x="1530" y="578"/>
                  </a:lnTo>
                  <a:lnTo>
                    <a:pt x="1483" y="574"/>
                  </a:lnTo>
                  <a:lnTo>
                    <a:pt x="1437" y="568"/>
                  </a:lnTo>
                  <a:lnTo>
                    <a:pt x="1392" y="562"/>
                  </a:lnTo>
                  <a:lnTo>
                    <a:pt x="1347" y="554"/>
                  </a:lnTo>
                  <a:lnTo>
                    <a:pt x="1305" y="547"/>
                  </a:lnTo>
                  <a:lnTo>
                    <a:pt x="1265" y="540"/>
                  </a:lnTo>
                  <a:lnTo>
                    <a:pt x="1227" y="534"/>
                  </a:lnTo>
                  <a:lnTo>
                    <a:pt x="1191" y="526"/>
                  </a:lnTo>
                  <a:lnTo>
                    <a:pt x="1160" y="521"/>
                  </a:lnTo>
                  <a:lnTo>
                    <a:pt x="1131" y="516"/>
                  </a:lnTo>
                  <a:lnTo>
                    <a:pt x="1108" y="513"/>
                  </a:lnTo>
                  <a:lnTo>
                    <a:pt x="1089" y="512"/>
                  </a:lnTo>
                  <a:lnTo>
                    <a:pt x="1075" y="512"/>
                  </a:lnTo>
                  <a:lnTo>
                    <a:pt x="1065" y="515"/>
                  </a:lnTo>
                  <a:lnTo>
                    <a:pt x="1063" y="520"/>
                  </a:lnTo>
                  <a:lnTo>
                    <a:pt x="1066" y="540"/>
                  </a:lnTo>
                  <a:lnTo>
                    <a:pt x="1079" y="558"/>
                  </a:lnTo>
                  <a:lnTo>
                    <a:pt x="1098" y="576"/>
                  </a:lnTo>
                  <a:lnTo>
                    <a:pt x="1125" y="595"/>
                  </a:lnTo>
                  <a:lnTo>
                    <a:pt x="1157" y="612"/>
                  </a:lnTo>
                  <a:lnTo>
                    <a:pt x="1195" y="628"/>
                  </a:lnTo>
                  <a:lnTo>
                    <a:pt x="1237" y="642"/>
                  </a:lnTo>
                  <a:lnTo>
                    <a:pt x="1283" y="657"/>
                  </a:lnTo>
                  <a:lnTo>
                    <a:pt x="1332" y="669"/>
                  </a:lnTo>
                  <a:lnTo>
                    <a:pt x="1385" y="680"/>
                  </a:lnTo>
                  <a:lnTo>
                    <a:pt x="1439" y="690"/>
                  </a:lnTo>
                  <a:lnTo>
                    <a:pt x="1494" y="699"/>
                  </a:lnTo>
                  <a:lnTo>
                    <a:pt x="1550" y="706"/>
                  </a:lnTo>
                  <a:lnTo>
                    <a:pt x="1605" y="711"/>
                  </a:lnTo>
                  <a:lnTo>
                    <a:pt x="1660" y="713"/>
                  </a:lnTo>
                  <a:lnTo>
                    <a:pt x="1714" y="715"/>
                  </a:lnTo>
                  <a:lnTo>
                    <a:pt x="1767" y="713"/>
                  </a:lnTo>
                  <a:lnTo>
                    <a:pt x="1816" y="711"/>
                  </a:lnTo>
                  <a:lnTo>
                    <a:pt x="1861" y="705"/>
                  </a:lnTo>
                  <a:lnTo>
                    <a:pt x="1977" y="684"/>
                  </a:lnTo>
                  <a:lnTo>
                    <a:pt x="2094" y="657"/>
                  </a:lnTo>
                  <a:lnTo>
                    <a:pt x="2207" y="625"/>
                  </a:lnTo>
                  <a:lnTo>
                    <a:pt x="2318" y="589"/>
                  </a:lnTo>
                  <a:lnTo>
                    <a:pt x="2425" y="549"/>
                  </a:lnTo>
                  <a:lnTo>
                    <a:pt x="2527" y="507"/>
                  </a:lnTo>
                  <a:lnTo>
                    <a:pt x="2622" y="461"/>
                  </a:lnTo>
                  <a:lnTo>
                    <a:pt x="2712" y="415"/>
                  </a:lnTo>
                  <a:lnTo>
                    <a:pt x="2745" y="400"/>
                  </a:lnTo>
                  <a:lnTo>
                    <a:pt x="2777" y="394"/>
                  </a:lnTo>
                  <a:lnTo>
                    <a:pt x="2806" y="393"/>
                  </a:lnTo>
                  <a:lnTo>
                    <a:pt x="2834" y="399"/>
                  </a:lnTo>
                  <a:lnTo>
                    <a:pt x="2860" y="410"/>
                  </a:lnTo>
                  <a:lnTo>
                    <a:pt x="2882" y="426"/>
                  </a:lnTo>
                  <a:lnTo>
                    <a:pt x="2900" y="447"/>
                  </a:lnTo>
                  <a:lnTo>
                    <a:pt x="2914" y="472"/>
                  </a:lnTo>
                  <a:lnTo>
                    <a:pt x="2922" y="501"/>
                  </a:lnTo>
                  <a:lnTo>
                    <a:pt x="2926" y="531"/>
                  </a:lnTo>
                  <a:lnTo>
                    <a:pt x="2922" y="565"/>
                  </a:lnTo>
                  <a:lnTo>
                    <a:pt x="2911" y="601"/>
                  </a:lnTo>
                  <a:lnTo>
                    <a:pt x="2894" y="638"/>
                  </a:lnTo>
                  <a:lnTo>
                    <a:pt x="2867" y="675"/>
                  </a:lnTo>
                  <a:lnTo>
                    <a:pt x="2833" y="713"/>
                  </a:lnTo>
                  <a:lnTo>
                    <a:pt x="2813" y="731"/>
                  </a:lnTo>
                  <a:lnTo>
                    <a:pt x="2788" y="751"/>
                  </a:lnTo>
                  <a:lnTo>
                    <a:pt x="2758" y="773"/>
                  </a:lnTo>
                  <a:lnTo>
                    <a:pt x="2723" y="798"/>
                  </a:lnTo>
                  <a:lnTo>
                    <a:pt x="2684" y="825"/>
                  </a:lnTo>
                  <a:lnTo>
                    <a:pt x="2641" y="853"/>
                  </a:lnTo>
                  <a:lnTo>
                    <a:pt x="2596" y="884"/>
                  </a:lnTo>
                  <a:lnTo>
                    <a:pt x="2547" y="913"/>
                  </a:lnTo>
                  <a:lnTo>
                    <a:pt x="2495" y="945"/>
                  </a:lnTo>
                  <a:lnTo>
                    <a:pt x="2443" y="977"/>
                  </a:lnTo>
                  <a:lnTo>
                    <a:pt x="2389" y="1008"/>
                  </a:lnTo>
                  <a:lnTo>
                    <a:pt x="2334" y="1039"/>
                  </a:lnTo>
                  <a:lnTo>
                    <a:pt x="2277" y="1070"/>
                  </a:lnTo>
                  <a:lnTo>
                    <a:pt x="2222" y="1100"/>
                  </a:lnTo>
                  <a:lnTo>
                    <a:pt x="2167" y="1129"/>
                  </a:lnTo>
                  <a:lnTo>
                    <a:pt x="2114" y="1156"/>
                  </a:lnTo>
                  <a:lnTo>
                    <a:pt x="2062" y="1182"/>
                  </a:lnTo>
                  <a:lnTo>
                    <a:pt x="2012" y="1205"/>
                  </a:lnTo>
                  <a:lnTo>
                    <a:pt x="1964" y="1227"/>
                  </a:lnTo>
                  <a:lnTo>
                    <a:pt x="1920" y="1246"/>
                  </a:lnTo>
                  <a:lnTo>
                    <a:pt x="1878" y="1262"/>
                  </a:lnTo>
                  <a:lnTo>
                    <a:pt x="1841" y="1274"/>
                  </a:lnTo>
                  <a:lnTo>
                    <a:pt x="1808" y="1282"/>
                  </a:lnTo>
                  <a:lnTo>
                    <a:pt x="1786" y="1286"/>
                  </a:lnTo>
                  <a:lnTo>
                    <a:pt x="1758" y="1287"/>
                  </a:lnTo>
                  <a:lnTo>
                    <a:pt x="1723" y="1287"/>
                  </a:lnTo>
                  <a:lnTo>
                    <a:pt x="1681" y="1285"/>
                  </a:lnTo>
                  <a:lnTo>
                    <a:pt x="1635" y="1281"/>
                  </a:lnTo>
                  <a:lnTo>
                    <a:pt x="1582" y="1276"/>
                  </a:lnTo>
                  <a:lnTo>
                    <a:pt x="1526" y="1270"/>
                  </a:lnTo>
                  <a:lnTo>
                    <a:pt x="1466" y="1263"/>
                  </a:lnTo>
                  <a:lnTo>
                    <a:pt x="1402" y="1256"/>
                  </a:lnTo>
                  <a:lnTo>
                    <a:pt x="1336" y="1246"/>
                  </a:lnTo>
                  <a:lnTo>
                    <a:pt x="1267" y="1236"/>
                  </a:lnTo>
                  <a:lnTo>
                    <a:pt x="1196" y="1226"/>
                  </a:lnTo>
                  <a:lnTo>
                    <a:pt x="1125" y="1215"/>
                  </a:lnTo>
                  <a:lnTo>
                    <a:pt x="1054" y="1204"/>
                  </a:lnTo>
                  <a:lnTo>
                    <a:pt x="982" y="1192"/>
                  </a:lnTo>
                  <a:lnTo>
                    <a:pt x="911" y="1181"/>
                  </a:lnTo>
                  <a:lnTo>
                    <a:pt x="841" y="1169"/>
                  </a:lnTo>
                  <a:lnTo>
                    <a:pt x="774" y="1156"/>
                  </a:lnTo>
                  <a:lnTo>
                    <a:pt x="708" y="1145"/>
                  </a:lnTo>
                  <a:lnTo>
                    <a:pt x="645" y="1134"/>
                  </a:lnTo>
                  <a:lnTo>
                    <a:pt x="587" y="1123"/>
                  </a:lnTo>
                  <a:lnTo>
                    <a:pt x="531" y="1114"/>
                  </a:lnTo>
                  <a:lnTo>
                    <a:pt x="481" y="1104"/>
                  </a:lnTo>
                  <a:lnTo>
                    <a:pt x="436" y="1095"/>
                  </a:lnTo>
                  <a:lnTo>
                    <a:pt x="397" y="1088"/>
                  </a:lnTo>
                  <a:lnTo>
                    <a:pt x="364" y="1082"/>
                  </a:lnTo>
                  <a:lnTo>
                    <a:pt x="338" y="1077"/>
                  </a:lnTo>
                  <a:lnTo>
                    <a:pt x="320" y="1072"/>
                  </a:lnTo>
                  <a:lnTo>
                    <a:pt x="287" y="1068"/>
                  </a:lnTo>
                  <a:lnTo>
                    <a:pt x="252" y="1072"/>
                  </a:lnTo>
                  <a:lnTo>
                    <a:pt x="219" y="1081"/>
                  </a:lnTo>
                  <a:lnTo>
                    <a:pt x="187" y="1094"/>
                  </a:lnTo>
                  <a:lnTo>
                    <a:pt x="156" y="1111"/>
                  </a:lnTo>
                  <a:lnTo>
                    <a:pt x="125" y="1131"/>
                  </a:lnTo>
                  <a:lnTo>
                    <a:pt x="96" y="1151"/>
                  </a:lnTo>
                  <a:lnTo>
                    <a:pt x="70" y="1174"/>
                  </a:lnTo>
                  <a:lnTo>
                    <a:pt x="54" y="1185"/>
                  </a:lnTo>
                  <a:lnTo>
                    <a:pt x="41" y="1191"/>
                  </a:lnTo>
                  <a:lnTo>
                    <a:pt x="31" y="1192"/>
                  </a:lnTo>
                  <a:lnTo>
                    <a:pt x="22" y="1189"/>
                  </a:lnTo>
                  <a:lnTo>
                    <a:pt x="15" y="1185"/>
                  </a:lnTo>
                  <a:lnTo>
                    <a:pt x="10" y="1178"/>
                  </a:lnTo>
                  <a:lnTo>
                    <a:pt x="6" y="1170"/>
                  </a:lnTo>
                  <a:lnTo>
                    <a:pt x="3" y="1163"/>
                  </a:lnTo>
                  <a:lnTo>
                    <a:pt x="1" y="1155"/>
                  </a:lnTo>
                  <a:lnTo>
                    <a:pt x="1" y="1149"/>
                  </a:lnTo>
                  <a:lnTo>
                    <a:pt x="0" y="1147"/>
                  </a:lnTo>
                  <a:lnTo>
                    <a:pt x="5" y="1082"/>
                  </a:lnTo>
                  <a:lnTo>
                    <a:pt x="10" y="1010"/>
                  </a:lnTo>
                  <a:lnTo>
                    <a:pt x="15" y="932"/>
                  </a:lnTo>
                  <a:lnTo>
                    <a:pt x="20" y="849"/>
                  </a:lnTo>
                  <a:lnTo>
                    <a:pt x="26" y="765"/>
                  </a:lnTo>
                  <a:lnTo>
                    <a:pt x="31" y="678"/>
                  </a:lnTo>
                  <a:lnTo>
                    <a:pt x="37" y="590"/>
                  </a:lnTo>
                  <a:lnTo>
                    <a:pt x="42" y="504"/>
                  </a:lnTo>
                  <a:lnTo>
                    <a:pt x="48" y="420"/>
                  </a:lnTo>
                  <a:lnTo>
                    <a:pt x="53" y="340"/>
                  </a:lnTo>
                  <a:lnTo>
                    <a:pt x="58" y="264"/>
                  </a:lnTo>
                  <a:lnTo>
                    <a:pt x="61" y="196"/>
                  </a:lnTo>
                  <a:lnTo>
                    <a:pt x="66" y="135"/>
                  </a:lnTo>
                  <a:lnTo>
                    <a:pt x="69" y="118"/>
                  </a:lnTo>
                  <a:lnTo>
                    <a:pt x="74" y="104"/>
                  </a:lnTo>
                  <a:lnTo>
                    <a:pt x="82" y="94"/>
                  </a:lnTo>
                  <a:lnTo>
                    <a:pt x="93" y="88"/>
                  </a:lnTo>
                  <a:lnTo>
                    <a:pt x="107" y="83"/>
                  </a:lnTo>
                  <a:lnTo>
                    <a:pt x="121" y="80"/>
                  </a:lnTo>
                  <a:lnTo>
                    <a:pt x="140" y="77"/>
                  </a:lnTo>
                  <a:lnTo>
                    <a:pt x="159" y="73"/>
                  </a:lnTo>
                  <a:lnTo>
                    <a:pt x="200" y="67"/>
                  </a:lnTo>
                  <a:lnTo>
                    <a:pt x="245" y="60"/>
                  </a:lnTo>
                  <a:lnTo>
                    <a:pt x="294" y="53"/>
                  </a:lnTo>
                  <a:lnTo>
                    <a:pt x="347" y="44"/>
                  </a:lnTo>
                  <a:lnTo>
                    <a:pt x="400" y="37"/>
                  </a:lnTo>
                  <a:lnTo>
                    <a:pt x="457" y="29"/>
                  </a:lnTo>
                  <a:lnTo>
                    <a:pt x="512" y="22"/>
                  </a:lnTo>
                  <a:lnTo>
                    <a:pt x="567" y="16"/>
                  </a:lnTo>
                  <a:lnTo>
                    <a:pt x="620" y="10"/>
                  </a:lnTo>
                  <a:lnTo>
                    <a:pt x="669" y="5"/>
                  </a:lnTo>
                  <a:lnTo>
                    <a:pt x="714" y="2"/>
                  </a:lnTo>
                  <a:lnTo>
                    <a:pt x="756" y="0"/>
                  </a:lnTo>
                  <a:lnTo>
                    <a:pt x="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 noEditPoints="1"/>
            </p:cNvSpPr>
            <p:nvPr/>
          </p:nvSpPr>
          <p:spPr bwMode="auto">
            <a:xfrm>
              <a:off x="8456613" y="3881438"/>
              <a:ext cx="295275" cy="379413"/>
            </a:xfrm>
            <a:custGeom>
              <a:avLst/>
              <a:gdLst>
                <a:gd name="T0" fmla="*/ 481 w 928"/>
                <a:gd name="T1" fmla="*/ 716 h 1196"/>
                <a:gd name="T2" fmla="*/ 446 w 928"/>
                <a:gd name="T3" fmla="*/ 720 h 1196"/>
                <a:gd name="T4" fmla="*/ 414 w 928"/>
                <a:gd name="T5" fmla="*/ 729 h 1196"/>
                <a:gd name="T6" fmla="*/ 384 w 928"/>
                <a:gd name="T7" fmla="*/ 745 h 1196"/>
                <a:gd name="T8" fmla="*/ 359 w 928"/>
                <a:gd name="T9" fmla="*/ 766 h 1196"/>
                <a:gd name="T10" fmla="*/ 338 w 928"/>
                <a:gd name="T11" fmla="*/ 792 h 1196"/>
                <a:gd name="T12" fmla="*/ 322 w 928"/>
                <a:gd name="T13" fmla="*/ 820 h 1196"/>
                <a:gd name="T14" fmla="*/ 312 w 928"/>
                <a:gd name="T15" fmla="*/ 853 h 1196"/>
                <a:gd name="T16" fmla="*/ 309 w 928"/>
                <a:gd name="T17" fmla="*/ 887 h 1196"/>
                <a:gd name="T18" fmla="*/ 312 w 928"/>
                <a:gd name="T19" fmla="*/ 921 h 1196"/>
                <a:gd name="T20" fmla="*/ 322 w 928"/>
                <a:gd name="T21" fmla="*/ 955 h 1196"/>
                <a:gd name="T22" fmla="*/ 338 w 928"/>
                <a:gd name="T23" fmla="*/ 984 h 1196"/>
                <a:gd name="T24" fmla="*/ 359 w 928"/>
                <a:gd name="T25" fmla="*/ 1010 h 1196"/>
                <a:gd name="T26" fmla="*/ 384 w 928"/>
                <a:gd name="T27" fmla="*/ 1030 h 1196"/>
                <a:gd name="T28" fmla="*/ 414 w 928"/>
                <a:gd name="T29" fmla="*/ 1046 h 1196"/>
                <a:gd name="T30" fmla="*/ 446 w 928"/>
                <a:gd name="T31" fmla="*/ 1056 h 1196"/>
                <a:gd name="T32" fmla="*/ 481 w 928"/>
                <a:gd name="T33" fmla="*/ 1060 h 1196"/>
                <a:gd name="T34" fmla="*/ 515 w 928"/>
                <a:gd name="T35" fmla="*/ 1056 h 1196"/>
                <a:gd name="T36" fmla="*/ 547 w 928"/>
                <a:gd name="T37" fmla="*/ 1046 h 1196"/>
                <a:gd name="T38" fmla="*/ 577 w 928"/>
                <a:gd name="T39" fmla="*/ 1030 h 1196"/>
                <a:gd name="T40" fmla="*/ 602 w 928"/>
                <a:gd name="T41" fmla="*/ 1010 h 1196"/>
                <a:gd name="T42" fmla="*/ 623 w 928"/>
                <a:gd name="T43" fmla="*/ 984 h 1196"/>
                <a:gd name="T44" fmla="*/ 639 w 928"/>
                <a:gd name="T45" fmla="*/ 955 h 1196"/>
                <a:gd name="T46" fmla="*/ 649 w 928"/>
                <a:gd name="T47" fmla="*/ 921 h 1196"/>
                <a:gd name="T48" fmla="*/ 653 w 928"/>
                <a:gd name="T49" fmla="*/ 887 h 1196"/>
                <a:gd name="T50" fmla="*/ 649 w 928"/>
                <a:gd name="T51" fmla="*/ 853 h 1196"/>
                <a:gd name="T52" fmla="*/ 639 w 928"/>
                <a:gd name="T53" fmla="*/ 820 h 1196"/>
                <a:gd name="T54" fmla="*/ 623 w 928"/>
                <a:gd name="T55" fmla="*/ 792 h 1196"/>
                <a:gd name="T56" fmla="*/ 602 w 928"/>
                <a:gd name="T57" fmla="*/ 766 h 1196"/>
                <a:gd name="T58" fmla="*/ 577 w 928"/>
                <a:gd name="T59" fmla="*/ 745 h 1196"/>
                <a:gd name="T60" fmla="*/ 547 w 928"/>
                <a:gd name="T61" fmla="*/ 729 h 1196"/>
                <a:gd name="T62" fmla="*/ 515 w 928"/>
                <a:gd name="T63" fmla="*/ 720 h 1196"/>
                <a:gd name="T64" fmla="*/ 481 w 928"/>
                <a:gd name="T65" fmla="*/ 716 h 1196"/>
                <a:gd name="T66" fmla="*/ 225 w 928"/>
                <a:gd name="T67" fmla="*/ 0 h 1196"/>
                <a:gd name="T68" fmla="*/ 847 w 928"/>
                <a:gd name="T69" fmla="*/ 31 h 1196"/>
                <a:gd name="T70" fmla="*/ 870 w 928"/>
                <a:gd name="T71" fmla="*/ 36 h 1196"/>
                <a:gd name="T72" fmla="*/ 890 w 928"/>
                <a:gd name="T73" fmla="*/ 45 h 1196"/>
                <a:gd name="T74" fmla="*/ 907 w 928"/>
                <a:gd name="T75" fmla="*/ 60 h 1196"/>
                <a:gd name="T76" fmla="*/ 919 w 928"/>
                <a:gd name="T77" fmla="*/ 78 h 1196"/>
                <a:gd name="T78" fmla="*/ 927 w 928"/>
                <a:gd name="T79" fmla="*/ 99 h 1196"/>
                <a:gd name="T80" fmla="*/ 928 w 928"/>
                <a:gd name="T81" fmla="*/ 122 h 1196"/>
                <a:gd name="T82" fmla="*/ 852 w 928"/>
                <a:gd name="T83" fmla="*/ 1111 h 1196"/>
                <a:gd name="T84" fmla="*/ 847 w 928"/>
                <a:gd name="T85" fmla="*/ 1134 h 1196"/>
                <a:gd name="T86" fmla="*/ 836 w 928"/>
                <a:gd name="T87" fmla="*/ 1155 h 1196"/>
                <a:gd name="T88" fmla="*/ 821 w 928"/>
                <a:gd name="T89" fmla="*/ 1172 h 1196"/>
                <a:gd name="T90" fmla="*/ 803 w 928"/>
                <a:gd name="T91" fmla="*/ 1185 h 1196"/>
                <a:gd name="T92" fmla="*/ 781 w 928"/>
                <a:gd name="T93" fmla="*/ 1193 h 1196"/>
                <a:gd name="T94" fmla="*/ 758 w 928"/>
                <a:gd name="T95" fmla="*/ 1196 h 1196"/>
                <a:gd name="T96" fmla="*/ 69 w 928"/>
                <a:gd name="T97" fmla="*/ 1196 h 1196"/>
                <a:gd name="T98" fmla="*/ 47 w 928"/>
                <a:gd name="T99" fmla="*/ 1192 h 1196"/>
                <a:gd name="T100" fmla="*/ 27 w 928"/>
                <a:gd name="T101" fmla="*/ 1182 h 1196"/>
                <a:gd name="T102" fmla="*/ 13 w 928"/>
                <a:gd name="T103" fmla="*/ 1169 h 1196"/>
                <a:gd name="T104" fmla="*/ 4 w 928"/>
                <a:gd name="T105" fmla="*/ 1150 h 1196"/>
                <a:gd name="T106" fmla="*/ 0 w 928"/>
                <a:gd name="T107" fmla="*/ 1130 h 1196"/>
                <a:gd name="T108" fmla="*/ 2 w 928"/>
                <a:gd name="T109" fmla="*/ 1107 h 1196"/>
                <a:gd name="T110" fmla="*/ 116 w 928"/>
                <a:gd name="T111" fmla="*/ 81 h 1196"/>
                <a:gd name="T112" fmla="*/ 125 w 928"/>
                <a:gd name="T113" fmla="*/ 59 h 1196"/>
                <a:gd name="T114" fmla="*/ 138 w 928"/>
                <a:gd name="T115" fmla="*/ 39 h 1196"/>
                <a:gd name="T116" fmla="*/ 157 w 928"/>
                <a:gd name="T117" fmla="*/ 22 h 1196"/>
                <a:gd name="T118" fmla="*/ 178 w 928"/>
                <a:gd name="T119" fmla="*/ 10 h 1196"/>
                <a:gd name="T120" fmla="*/ 201 w 928"/>
                <a:gd name="T121" fmla="*/ 3 h 1196"/>
                <a:gd name="T122" fmla="*/ 225 w 928"/>
                <a:gd name="T123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8" h="1196">
                  <a:moveTo>
                    <a:pt x="481" y="716"/>
                  </a:moveTo>
                  <a:lnTo>
                    <a:pt x="446" y="720"/>
                  </a:lnTo>
                  <a:lnTo>
                    <a:pt x="414" y="729"/>
                  </a:lnTo>
                  <a:lnTo>
                    <a:pt x="384" y="745"/>
                  </a:lnTo>
                  <a:lnTo>
                    <a:pt x="359" y="766"/>
                  </a:lnTo>
                  <a:lnTo>
                    <a:pt x="338" y="792"/>
                  </a:lnTo>
                  <a:lnTo>
                    <a:pt x="322" y="820"/>
                  </a:lnTo>
                  <a:lnTo>
                    <a:pt x="312" y="853"/>
                  </a:lnTo>
                  <a:lnTo>
                    <a:pt x="309" y="887"/>
                  </a:lnTo>
                  <a:lnTo>
                    <a:pt x="312" y="921"/>
                  </a:lnTo>
                  <a:lnTo>
                    <a:pt x="322" y="955"/>
                  </a:lnTo>
                  <a:lnTo>
                    <a:pt x="338" y="984"/>
                  </a:lnTo>
                  <a:lnTo>
                    <a:pt x="359" y="1010"/>
                  </a:lnTo>
                  <a:lnTo>
                    <a:pt x="384" y="1030"/>
                  </a:lnTo>
                  <a:lnTo>
                    <a:pt x="414" y="1046"/>
                  </a:lnTo>
                  <a:lnTo>
                    <a:pt x="446" y="1056"/>
                  </a:lnTo>
                  <a:lnTo>
                    <a:pt x="481" y="1060"/>
                  </a:lnTo>
                  <a:lnTo>
                    <a:pt x="515" y="1056"/>
                  </a:lnTo>
                  <a:lnTo>
                    <a:pt x="547" y="1046"/>
                  </a:lnTo>
                  <a:lnTo>
                    <a:pt x="577" y="1030"/>
                  </a:lnTo>
                  <a:lnTo>
                    <a:pt x="602" y="1010"/>
                  </a:lnTo>
                  <a:lnTo>
                    <a:pt x="623" y="984"/>
                  </a:lnTo>
                  <a:lnTo>
                    <a:pt x="639" y="955"/>
                  </a:lnTo>
                  <a:lnTo>
                    <a:pt x="649" y="921"/>
                  </a:lnTo>
                  <a:lnTo>
                    <a:pt x="653" y="887"/>
                  </a:lnTo>
                  <a:lnTo>
                    <a:pt x="649" y="853"/>
                  </a:lnTo>
                  <a:lnTo>
                    <a:pt x="639" y="820"/>
                  </a:lnTo>
                  <a:lnTo>
                    <a:pt x="623" y="792"/>
                  </a:lnTo>
                  <a:lnTo>
                    <a:pt x="602" y="766"/>
                  </a:lnTo>
                  <a:lnTo>
                    <a:pt x="577" y="745"/>
                  </a:lnTo>
                  <a:lnTo>
                    <a:pt x="547" y="729"/>
                  </a:lnTo>
                  <a:lnTo>
                    <a:pt x="515" y="720"/>
                  </a:lnTo>
                  <a:lnTo>
                    <a:pt x="481" y="716"/>
                  </a:lnTo>
                  <a:close/>
                  <a:moveTo>
                    <a:pt x="225" y="0"/>
                  </a:moveTo>
                  <a:lnTo>
                    <a:pt x="847" y="31"/>
                  </a:lnTo>
                  <a:lnTo>
                    <a:pt x="870" y="36"/>
                  </a:lnTo>
                  <a:lnTo>
                    <a:pt x="890" y="45"/>
                  </a:lnTo>
                  <a:lnTo>
                    <a:pt x="907" y="60"/>
                  </a:lnTo>
                  <a:lnTo>
                    <a:pt x="919" y="78"/>
                  </a:lnTo>
                  <a:lnTo>
                    <a:pt x="927" y="99"/>
                  </a:lnTo>
                  <a:lnTo>
                    <a:pt x="928" y="122"/>
                  </a:lnTo>
                  <a:lnTo>
                    <a:pt x="852" y="1111"/>
                  </a:lnTo>
                  <a:lnTo>
                    <a:pt x="847" y="1134"/>
                  </a:lnTo>
                  <a:lnTo>
                    <a:pt x="836" y="1155"/>
                  </a:lnTo>
                  <a:lnTo>
                    <a:pt x="821" y="1172"/>
                  </a:lnTo>
                  <a:lnTo>
                    <a:pt x="803" y="1185"/>
                  </a:lnTo>
                  <a:lnTo>
                    <a:pt x="781" y="1193"/>
                  </a:lnTo>
                  <a:lnTo>
                    <a:pt x="758" y="1196"/>
                  </a:lnTo>
                  <a:lnTo>
                    <a:pt x="69" y="1196"/>
                  </a:lnTo>
                  <a:lnTo>
                    <a:pt x="47" y="1192"/>
                  </a:lnTo>
                  <a:lnTo>
                    <a:pt x="27" y="1182"/>
                  </a:lnTo>
                  <a:lnTo>
                    <a:pt x="13" y="1169"/>
                  </a:lnTo>
                  <a:lnTo>
                    <a:pt x="4" y="1150"/>
                  </a:lnTo>
                  <a:lnTo>
                    <a:pt x="0" y="1130"/>
                  </a:lnTo>
                  <a:lnTo>
                    <a:pt x="2" y="1107"/>
                  </a:lnTo>
                  <a:lnTo>
                    <a:pt x="116" y="81"/>
                  </a:lnTo>
                  <a:lnTo>
                    <a:pt x="125" y="59"/>
                  </a:lnTo>
                  <a:lnTo>
                    <a:pt x="138" y="39"/>
                  </a:lnTo>
                  <a:lnTo>
                    <a:pt x="157" y="22"/>
                  </a:lnTo>
                  <a:lnTo>
                    <a:pt x="178" y="10"/>
                  </a:lnTo>
                  <a:lnTo>
                    <a:pt x="201" y="3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13</a:t>
            </a:fld>
            <a:endParaRPr lang="en-AU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93" y="358140"/>
            <a:ext cx="11628000" cy="62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1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300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300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300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0" grpId="0" animBg="1"/>
      <p:bldP spid="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65" y="267290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693" y="358141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87" y="499344"/>
            <a:ext cx="1340200" cy="458397"/>
          </a:xfrm>
          <a:prstGeom prst="rect">
            <a:avLst/>
          </a:prstGeom>
        </p:spPr>
      </p:pic>
      <p:sp>
        <p:nvSpPr>
          <p:cNvPr id="2" name="AutoShape 2" descr="Image result for logo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Image result for logo kp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hape 367"/>
          <p:cNvSpPr/>
          <p:nvPr/>
        </p:nvSpPr>
        <p:spPr>
          <a:xfrm>
            <a:off x="4497119" y="4501773"/>
            <a:ext cx="586733" cy="54923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4359121" y="2041746"/>
            <a:ext cx="755532" cy="829456"/>
            <a:chOff x="688975" y="2427288"/>
            <a:chExt cx="957263" cy="1050925"/>
          </a:xfrm>
          <a:solidFill>
            <a:sysClr val="window" lastClr="FFFFFF"/>
          </a:solidFill>
        </p:grpSpPr>
        <p:sp>
          <p:nvSpPr>
            <p:cNvPr id="78" name="Freeform 159"/>
            <p:cNvSpPr>
              <a:spLocks noEditPoints="1"/>
            </p:cNvSpPr>
            <p:nvPr/>
          </p:nvSpPr>
          <p:spPr bwMode="auto">
            <a:xfrm>
              <a:off x="846138" y="2589213"/>
              <a:ext cx="644525" cy="889000"/>
            </a:xfrm>
            <a:custGeom>
              <a:avLst/>
              <a:gdLst>
                <a:gd name="T0" fmla="*/ 751 w 2030"/>
                <a:gd name="T1" fmla="*/ 300 h 2803"/>
                <a:gd name="T2" fmla="*/ 479 w 2030"/>
                <a:gd name="T3" fmla="*/ 467 h 2803"/>
                <a:gd name="T4" fmla="*/ 304 w 2030"/>
                <a:gd name="T5" fmla="*/ 724 h 2803"/>
                <a:gd name="T6" fmla="*/ 259 w 2030"/>
                <a:gd name="T7" fmla="*/ 1035 h 2803"/>
                <a:gd name="T8" fmla="*/ 313 w 2030"/>
                <a:gd name="T9" fmla="*/ 1285 h 2803"/>
                <a:gd name="T10" fmla="*/ 414 w 2030"/>
                <a:gd name="T11" fmla="*/ 1473 h 2803"/>
                <a:gd name="T12" fmla="*/ 530 w 2030"/>
                <a:gd name="T13" fmla="*/ 1648 h 2803"/>
                <a:gd name="T14" fmla="*/ 603 w 2030"/>
                <a:gd name="T15" fmla="*/ 1845 h 2803"/>
                <a:gd name="T16" fmla="*/ 647 w 2030"/>
                <a:gd name="T17" fmla="*/ 1980 h 2803"/>
                <a:gd name="T18" fmla="*/ 1346 w 2030"/>
                <a:gd name="T19" fmla="*/ 2014 h 2803"/>
                <a:gd name="T20" fmla="*/ 1422 w 2030"/>
                <a:gd name="T21" fmla="*/ 1915 h 2803"/>
                <a:gd name="T22" fmla="*/ 1461 w 2030"/>
                <a:gd name="T23" fmla="*/ 1723 h 2803"/>
                <a:gd name="T24" fmla="*/ 1571 w 2030"/>
                <a:gd name="T25" fmla="*/ 1540 h 2803"/>
                <a:gd name="T26" fmla="*/ 1679 w 2030"/>
                <a:gd name="T27" fmla="*/ 1366 h 2803"/>
                <a:gd name="T28" fmla="*/ 1757 w 2030"/>
                <a:gd name="T29" fmla="*/ 1144 h 2803"/>
                <a:gd name="T30" fmla="*/ 1762 w 2030"/>
                <a:gd name="T31" fmla="*/ 846 h 2803"/>
                <a:gd name="T32" fmla="*/ 1635 w 2030"/>
                <a:gd name="T33" fmla="*/ 560 h 2803"/>
                <a:gd name="T34" fmla="*/ 1398 w 2030"/>
                <a:gd name="T35" fmla="*/ 353 h 2803"/>
                <a:gd name="T36" fmla="*/ 1084 w 2030"/>
                <a:gd name="T37" fmla="*/ 259 h 2803"/>
                <a:gd name="T38" fmla="*/ 1258 w 2030"/>
                <a:gd name="T39" fmla="*/ 30 h 2803"/>
                <a:gd name="T40" fmla="*/ 1614 w 2030"/>
                <a:gd name="T41" fmla="*/ 189 h 2803"/>
                <a:gd name="T42" fmla="*/ 1878 w 2030"/>
                <a:gd name="T43" fmla="*/ 462 h 2803"/>
                <a:gd name="T44" fmla="*/ 2016 w 2030"/>
                <a:gd name="T45" fmla="*/ 816 h 2803"/>
                <a:gd name="T46" fmla="*/ 2014 w 2030"/>
                <a:gd name="T47" fmla="*/ 1167 h 2803"/>
                <a:gd name="T48" fmla="*/ 1936 w 2030"/>
                <a:gd name="T49" fmla="*/ 1425 h 2803"/>
                <a:gd name="T50" fmla="*/ 1827 w 2030"/>
                <a:gd name="T51" fmla="*/ 1619 h 2803"/>
                <a:gd name="T52" fmla="*/ 1715 w 2030"/>
                <a:gd name="T53" fmla="*/ 1787 h 2803"/>
                <a:gd name="T54" fmla="*/ 1678 w 2030"/>
                <a:gd name="T55" fmla="*/ 1936 h 2803"/>
                <a:gd name="T56" fmla="*/ 1573 w 2030"/>
                <a:gd name="T57" fmla="*/ 2152 h 2803"/>
                <a:gd name="T58" fmla="*/ 1488 w 2030"/>
                <a:gd name="T59" fmla="*/ 2297 h 2803"/>
                <a:gd name="T60" fmla="*/ 1481 w 2030"/>
                <a:gd name="T61" fmla="*/ 2432 h 2803"/>
                <a:gd name="T62" fmla="*/ 1477 w 2030"/>
                <a:gd name="T63" fmla="*/ 2494 h 2803"/>
                <a:gd name="T64" fmla="*/ 1447 w 2030"/>
                <a:gd name="T65" fmla="*/ 2578 h 2803"/>
                <a:gd name="T66" fmla="*/ 1341 w 2030"/>
                <a:gd name="T67" fmla="*/ 2669 h 2803"/>
                <a:gd name="T68" fmla="*/ 1185 w 2030"/>
                <a:gd name="T69" fmla="*/ 2782 h 2803"/>
                <a:gd name="T70" fmla="*/ 891 w 2030"/>
                <a:gd name="T71" fmla="*/ 2800 h 2803"/>
                <a:gd name="T72" fmla="*/ 762 w 2030"/>
                <a:gd name="T73" fmla="*/ 2701 h 2803"/>
                <a:gd name="T74" fmla="*/ 607 w 2030"/>
                <a:gd name="T75" fmla="*/ 2609 h 2803"/>
                <a:gd name="T76" fmla="*/ 556 w 2030"/>
                <a:gd name="T77" fmla="*/ 2512 h 2803"/>
                <a:gd name="T78" fmla="*/ 551 w 2030"/>
                <a:gd name="T79" fmla="*/ 2468 h 2803"/>
                <a:gd name="T80" fmla="*/ 545 w 2030"/>
                <a:gd name="T81" fmla="*/ 2353 h 2803"/>
                <a:gd name="T82" fmla="*/ 538 w 2030"/>
                <a:gd name="T83" fmla="*/ 2224 h 2803"/>
                <a:gd name="T84" fmla="*/ 376 w 2030"/>
                <a:gd name="T85" fmla="*/ 2027 h 2803"/>
                <a:gd name="T86" fmla="*/ 340 w 2030"/>
                <a:gd name="T87" fmla="*/ 1841 h 2803"/>
                <a:gd name="T88" fmla="*/ 247 w 2030"/>
                <a:gd name="T89" fmla="*/ 1684 h 2803"/>
                <a:gd name="T90" fmla="*/ 137 w 2030"/>
                <a:gd name="T91" fmla="*/ 1510 h 2803"/>
                <a:gd name="T92" fmla="*/ 41 w 2030"/>
                <a:gd name="T93" fmla="*/ 1280 h 2803"/>
                <a:gd name="T94" fmla="*/ 0 w 2030"/>
                <a:gd name="T95" fmla="*/ 975 h 2803"/>
                <a:gd name="T96" fmla="*/ 80 w 2030"/>
                <a:gd name="T97" fmla="*/ 596 h 2803"/>
                <a:gd name="T98" fmla="*/ 298 w 2030"/>
                <a:gd name="T99" fmla="*/ 287 h 2803"/>
                <a:gd name="T100" fmla="*/ 621 w 2030"/>
                <a:gd name="T101" fmla="*/ 77 h 2803"/>
                <a:gd name="T102" fmla="*/ 1015 w 2030"/>
                <a:gd name="T103" fmla="*/ 0 h 2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0" h="2803">
                  <a:moveTo>
                    <a:pt x="1015" y="255"/>
                  </a:moveTo>
                  <a:lnTo>
                    <a:pt x="946" y="259"/>
                  </a:lnTo>
                  <a:lnTo>
                    <a:pt x="879" y="267"/>
                  </a:lnTo>
                  <a:lnTo>
                    <a:pt x="814" y="281"/>
                  </a:lnTo>
                  <a:lnTo>
                    <a:pt x="751" y="300"/>
                  </a:lnTo>
                  <a:lnTo>
                    <a:pt x="690" y="325"/>
                  </a:lnTo>
                  <a:lnTo>
                    <a:pt x="632" y="354"/>
                  </a:lnTo>
                  <a:lnTo>
                    <a:pt x="578" y="388"/>
                  </a:lnTo>
                  <a:lnTo>
                    <a:pt x="527" y="425"/>
                  </a:lnTo>
                  <a:lnTo>
                    <a:pt x="479" y="467"/>
                  </a:lnTo>
                  <a:lnTo>
                    <a:pt x="435" y="511"/>
                  </a:lnTo>
                  <a:lnTo>
                    <a:pt x="396" y="560"/>
                  </a:lnTo>
                  <a:lnTo>
                    <a:pt x="361" y="612"/>
                  </a:lnTo>
                  <a:lnTo>
                    <a:pt x="330" y="667"/>
                  </a:lnTo>
                  <a:lnTo>
                    <a:pt x="304" y="724"/>
                  </a:lnTo>
                  <a:lnTo>
                    <a:pt x="284" y="784"/>
                  </a:lnTo>
                  <a:lnTo>
                    <a:pt x="269" y="846"/>
                  </a:lnTo>
                  <a:lnTo>
                    <a:pt x="260" y="909"/>
                  </a:lnTo>
                  <a:lnTo>
                    <a:pt x="257" y="975"/>
                  </a:lnTo>
                  <a:lnTo>
                    <a:pt x="259" y="1035"/>
                  </a:lnTo>
                  <a:lnTo>
                    <a:pt x="264" y="1091"/>
                  </a:lnTo>
                  <a:lnTo>
                    <a:pt x="273" y="1144"/>
                  </a:lnTo>
                  <a:lnTo>
                    <a:pt x="284" y="1194"/>
                  </a:lnTo>
                  <a:lnTo>
                    <a:pt x="298" y="1241"/>
                  </a:lnTo>
                  <a:lnTo>
                    <a:pt x="313" y="1285"/>
                  </a:lnTo>
                  <a:lnTo>
                    <a:pt x="331" y="1327"/>
                  </a:lnTo>
                  <a:lnTo>
                    <a:pt x="351" y="1366"/>
                  </a:lnTo>
                  <a:lnTo>
                    <a:pt x="371" y="1404"/>
                  </a:lnTo>
                  <a:lnTo>
                    <a:pt x="393" y="1439"/>
                  </a:lnTo>
                  <a:lnTo>
                    <a:pt x="414" y="1473"/>
                  </a:lnTo>
                  <a:lnTo>
                    <a:pt x="437" y="1507"/>
                  </a:lnTo>
                  <a:lnTo>
                    <a:pt x="458" y="1539"/>
                  </a:lnTo>
                  <a:lnTo>
                    <a:pt x="483" y="1575"/>
                  </a:lnTo>
                  <a:lnTo>
                    <a:pt x="507" y="1612"/>
                  </a:lnTo>
                  <a:lnTo>
                    <a:pt x="530" y="1648"/>
                  </a:lnTo>
                  <a:lnTo>
                    <a:pt x="551" y="1685"/>
                  </a:lnTo>
                  <a:lnTo>
                    <a:pt x="569" y="1723"/>
                  </a:lnTo>
                  <a:lnTo>
                    <a:pt x="584" y="1762"/>
                  </a:lnTo>
                  <a:lnTo>
                    <a:pt x="595" y="1802"/>
                  </a:lnTo>
                  <a:lnTo>
                    <a:pt x="603" y="1845"/>
                  </a:lnTo>
                  <a:lnTo>
                    <a:pt x="605" y="1890"/>
                  </a:lnTo>
                  <a:lnTo>
                    <a:pt x="608" y="1915"/>
                  </a:lnTo>
                  <a:lnTo>
                    <a:pt x="618" y="1939"/>
                  </a:lnTo>
                  <a:lnTo>
                    <a:pt x="630" y="1960"/>
                  </a:lnTo>
                  <a:lnTo>
                    <a:pt x="647" y="1980"/>
                  </a:lnTo>
                  <a:lnTo>
                    <a:pt x="665" y="1998"/>
                  </a:lnTo>
                  <a:lnTo>
                    <a:pt x="684" y="2014"/>
                  </a:lnTo>
                  <a:lnTo>
                    <a:pt x="701" y="2027"/>
                  </a:lnTo>
                  <a:lnTo>
                    <a:pt x="1328" y="2027"/>
                  </a:lnTo>
                  <a:lnTo>
                    <a:pt x="1346" y="2014"/>
                  </a:lnTo>
                  <a:lnTo>
                    <a:pt x="1365" y="1998"/>
                  </a:lnTo>
                  <a:lnTo>
                    <a:pt x="1384" y="1980"/>
                  </a:lnTo>
                  <a:lnTo>
                    <a:pt x="1400" y="1960"/>
                  </a:lnTo>
                  <a:lnTo>
                    <a:pt x="1412" y="1939"/>
                  </a:lnTo>
                  <a:lnTo>
                    <a:pt x="1422" y="1915"/>
                  </a:lnTo>
                  <a:lnTo>
                    <a:pt x="1425" y="1890"/>
                  </a:lnTo>
                  <a:lnTo>
                    <a:pt x="1427" y="1845"/>
                  </a:lnTo>
                  <a:lnTo>
                    <a:pt x="1434" y="1802"/>
                  </a:lnTo>
                  <a:lnTo>
                    <a:pt x="1446" y="1762"/>
                  </a:lnTo>
                  <a:lnTo>
                    <a:pt x="1461" y="1723"/>
                  </a:lnTo>
                  <a:lnTo>
                    <a:pt x="1478" y="1686"/>
                  </a:lnTo>
                  <a:lnTo>
                    <a:pt x="1499" y="1648"/>
                  </a:lnTo>
                  <a:lnTo>
                    <a:pt x="1521" y="1612"/>
                  </a:lnTo>
                  <a:lnTo>
                    <a:pt x="1546" y="1576"/>
                  </a:lnTo>
                  <a:lnTo>
                    <a:pt x="1571" y="1540"/>
                  </a:lnTo>
                  <a:lnTo>
                    <a:pt x="1593" y="1508"/>
                  </a:lnTo>
                  <a:lnTo>
                    <a:pt x="1615" y="1474"/>
                  </a:lnTo>
                  <a:lnTo>
                    <a:pt x="1637" y="1440"/>
                  </a:lnTo>
                  <a:lnTo>
                    <a:pt x="1659" y="1404"/>
                  </a:lnTo>
                  <a:lnTo>
                    <a:pt x="1679" y="1366"/>
                  </a:lnTo>
                  <a:lnTo>
                    <a:pt x="1699" y="1327"/>
                  </a:lnTo>
                  <a:lnTo>
                    <a:pt x="1716" y="1285"/>
                  </a:lnTo>
                  <a:lnTo>
                    <a:pt x="1732" y="1241"/>
                  </a:lnTo>
                  <a:lnTo>
                    <a:pt x="1746" y="1194"/>
                  </a:lnTo>
                  <a:lnTo>
                    <a:pt x="1757" y="1144"/>
                  </a:lnTo>
                  <a:lnTo>
                    <a:pt x="1766" y="1091"/>
                  </a:lnTo>
                  <a:lnTo>
                    <a:pt x="1771" y="1035"/>
                  </a:lnTo>
                  <a:lnTo>
                    <a:pt x="1773" y="975"/>
                  </a:lnTo>
                  <a:lnTo>
                    <a:pt x="1770" y="909"/>
                  </a:lnTo>
                  <a:lnTo>
                    <a:pt x="1762" y="846"/>
                  </a:lnTo>
                  <a:lnTo>
                    <a:pt x="1746" y="783"/>
                  </a:lnTo>
                  <a:lnTo>
                    <a:pt x="1726" y="724"/>
                  </a:lnTo>
                  <a:lnTo>
                    <a:pt x="1701" y="667"/>
                  </a:lnTo>
                  <a:lnTo>
                    <a:pt x="1669" y="611"/>
                  </a:lnTo>
                  <a:lnTo>
                    <a:pt x="1635" y="560"/>
                  </a:lnTo>
                  <a:lnTo>
                    <a:pt x="1595" y="511"/>
                  </a:lnTo>
                  <a:lnTo>
                    <a:pt x="1551" y="467"/>
                  </a:lnTo>
                  <a:lnTo>
                    <a:pt x="1504" y="425"/>
                  </a:lnTo>
                  <a:lnTo>
                    <a:pt x="1452" y="387"/>
                  </a:lnTo>
                  <a:lnTo>
                    <a:pt x="1398" y="353"/>
                  </a:lnTo>
                  <a:lnTo>
                    <a:pt x="1340" y="325"/>
                  </a:lnTo>
                  <a:lnTo>
                    <a:pt x="1279" y="300"/>
                  </a:lnTo>
                  <a:lnTo>
                    <a:pt x="1216" y="281"/>
                  </a:lnTo>
                  <a:lnTo>
                    <a:pt x="1151" y="267"/>
                  </a:lnTo>
                  <a:lnTo>
                    <a:pt x="1084" y="259"/>
                  </a:lnTo>
                  <a:lnTo>
                    <a:pt x="1015" y="255"/>
                  </a:lnTo>
                  <a:close/>
                  <a:moveTo>
                    <a:pt x="1015" y="0"/>
                  </a:moveTo>
                  <a:lnTo>
                    <a:pt x="1098" y="4"/>
                  </a:lnTo>
                  <a:lnTo>
                    <a:pt x="1180" y="14"/>
                  </a:lnTo>
                  <a:lnTo>
                    <a:pt x="1258" y="30"/>
                  </a:lnTo>
                  <a:lnTo>
                    <a:pt x="1336" y="50"/>
                  </a:lnTo>
                  <a:lnTo>
                    <a:pt x="1409" y="77"/>
                  </a:lnTo>
                  <a:lnTo>
                    <a:pt x="1481" y="110"/>
                  </a:lnTo>
                  <a:lnTo>
                    <a:pt x="1549" y="147"/>
                  </a:lnTo>
                  <a:lnTo>
                    <a:pt x="1614" y="189"/>
                  </a:lnTo>
                  <a:lnTo>
                    <a:pt x="1675" y="236"/>
                  </a:lnTo>
                  <a:lnTo>
                    <a:pt x="1732" y="287"/>
                  </a:lnTo>
                  <a:lnTo>
                    <a:pt x="1785" y="341"/>
                  </a:lnTo>
                  <a:lnTo>
                    <a:pt x="1834" y="400"/>
                  </a:lnTo>
                  <a:lnTo>
                    <a:pt x="1878" y="462"/>
                  </a:lnTo>
                  <a:lnTo>
                    <a:pt x="1917" y="527"/>
                  </a:lnTo>
                  <a:lnTo>
                    <a:pt x="1950" y="596"/>
                  </a:lnTo>
                  <a:lnTo>
                    <a:pt x="1978" y="668"/>
                  </a:lnTo>
                  <a:lnTo>
                    <a:pt x="2001" y="740"/>
                  </a:lnTo>
                  <a:lnTo>
                    <a:pt x="2016" y="816"/>
                  </a:lnTo>
                  <a:lnTo>
                    <a:pt x="2027" y="895"/>
                  </a:lnTo>
                  <a:lnTo>
                    <a:pt x="2030" y="975"/>
                  </a:lnTo>
                  <a:lnTo>
                    <a:pt x="2028" y="1042"/>
                  </a:lnTo>
                  <a:lnTo>
                    <a:pt x="2023" y="1107"/>
                  </a:lnTo>
                  <a:lnTo>
                    <a:pt x="2014" y="1167"/>
                  </a:lnTo>
                  <a:lnTo>
                    <a:pt x="2003" y="1226"/>
                  </a:lnTo>
                  <a:lnTo>
                    <a:pt x="1989" y="1280"/>
                  </a:lnTo>
                  <a:lnTo>
                    <a:pt x="1973" y="1331"/>
                  </a:lnTo>
                  <a:lnTo>
                    <a:pt x="1955" y="1380"/>
                  </a:lnTo>
                  <a:lnTo>
                    <a:pt x="1936" y="1425"/>
                  </a:lnTo>
                  <a:lnTo>
                    <a:pt x="1915" y="1468"/>
                  </a:lnTo>
                  <a:lnTo>
                    <a:pt x="1894" y="1509"/>
                  </a:lnTo>
                  <a:lnTo>
                    <a:pt x="1871" y="1548"/>
                  </a:lnTo>
                  <a:lnTo>
                    <a:pt x="1849" y="1585"/>
                  </a:lnTo>
                  <a:lnTo>
                    <a:pt x="1827" y="1619"/>
                  </a:lnTo>
                  <a:lnTo>
                    <a:pt x="1805" y="1651"/>
                  </a:lnTo>
                  <a:lnTo>
                    <a:pt x="1783" y="1683"/>
                  </a:lnTo>
                  <a:lnTo>
                    <a:pt x="1757" y="1721"/>
                  </a:lnTo>
                  <a:lnTo>
                    <a:pt x="1734" y="1755"/>
                  </a:lnTo>
                  <a:lnTo>
                    <a:pt x="1715" y="1787"/>
                  </a:lnTo>
                  <a:lnTo>
                    <a:pt x="1701" y="1815"/>
                  </a:lnTo>
                  <a:lnTo>
                    <a:pt x="1690" y="1841"/>
                  </a:lnTo>
                  <a:lnTo>
                    <a:pt x="1683" y="1866"/>
                  </a:lnTo>
                  <a:lnTo>
                    <a:pt x="1681" y="1890"/>
                  </a:lnTo>
                  <a:lnTo>
                    <a:pt x="1678" y="1936"/>
                  </a:lnTo>
                  <a:lnTo>
                    <a:pt x="1668" y="1982"/>
                  </a:lnTo>
                  <a:lnTo>
                    <a:pt x="1654" y="2027"/>
                  </a:lnTo>
                  <a:lnTo>
                    <a:pt x="1632" y="2071"/>
                  </a:lnTo>
                  <a:lnTo>
                    <a:pt x="1605" y="2112"/>
                  </a:lnTo>
                  <a:lnTo>
                    <a:pt x="1573" y="2152"/>
                  </a:lnTo>
                  <a:lnTo>
                    <a:pt x="1535" y="2189"/>
                  </a:lnTo>
                  <a:lnTo>
                    <a:pt x="1492" y="2224"/>
                  </a:lnTo>
                  <a:lnTo>
                    <a:pt x="1491" y="2245"/>
                  </a:lnTo>
                  <a:lnTo>
                    <a:pt x="1490" y="2270"/>
                  </a:lnTo>
                  <a:lnTo>
                    <a:pt x="1488" y="2297"/>
                  </a:lnTo>
                  <a:lnTo>
                    <a:pt x="1487" y="2325"/>
                  </a:lnTo>
                  <a:lnTo>
                    <a:pt x="1485" y="2353"/>
                  </a:lnTo>
                  <a:lnTo>
                    <a:pt x="1484" y="2381"/>
                  </a:lnTo>
                  <a:lnTo>
                    <a:pt x="1482" y="2408"/>
                  </a:lnTo>
                  <a:lnTo>
                    <a:pt x="1481" y="2432"/>
                  </a:lnTo>
                  <a:lnTo>
                    <a:pt x="1479" y="2452"/>
                  </a:lnTo>
                  <a:lnTo>
                    <a:pt x="1478" y="2468"/>
                  </a:lnTo>
                  <a:lnTo>
                    <a:pt x="1478" y="2479"/>
                  </a:lnTo>
                  <a:lnTo>
                    <a:pt x="1477" y="2482"/>
                  </a:lnTo>
                  <a:lnTo>
                    <a:pt x="1477" y="2494"/>
                  </a:lnTo>
                  <a:lnTo>
                    <a:pt x="1475" y="2509"/>
                  </a:lnTo>
                  <a:lnTo>
                    <a:pt x="1471" y="2525"/>
                  </a:lnTo>
                  <a:lnTo>
                    <a:pt x="1466" y="2541"/>
                  </a:lnTo>
                  <a:lnTo>
                    <a:pt x="1457" y="2560"/>
                  </a:lnTo>
                  <a:lnTo>
                    <a:pt x="1447" y="2578"/>
                  </a:lnTo>
                  <a:lnTo>
                    <a:pt x="1433" y="2596"/>
                  </a:lnTo>
                  <a:lnTo>
                    <a:pt x="1417" y="2616"/>
                  </a:lnTo>
                  <a:lnTo>
                    <a:pt x="1396" y="2634"/>
                  </a:lnTo>
                  <a:lnTo>
                    <a:pt x="1370" y="2653"/>
                  </a:lnTo>
                  <a:lnTo>
                    <a:pt x="1341" y="2669"/>
                  </a:lnTo>
                  <a:lnTo>
                    <a:pt x="1308" y="2686"/>
                  </a:lnTo>
                  <a:lnTo>
                    <a:pt x="1268" y="2701"/>
                  </a:lnTo>
                  <a:lnTo>
                    <a:pt x="1245" y="2730"/>
                  </a:lnTo>
                  <a:lnTo>
                    <a:pt x="1216" y="2757"/>
                  </a:lnTo>
                  <a:lnTo>
                    <a:pt x="1185" y="2782"/>
                  </a:lnTo>
                  <a:lnTo>
                    <a:pt x="1163" y="2793"/>
                  </a:lnTo>
                  <a:lnTo>
                    <a:pt x="1139" y="2800"/>
                  </a:lnTo>
                  <a:lnTo>
                    <a:pt x="1114" y="2803"/>
                  </a:lnTo>
                  <a:lnTo>
                    <a:pt x="916" y="2803"/>
                  </a:lnTo>
                  <a:lnTo>
                    <a:pt x="891" y="2800"/>
                  </a:lnTo>
                  <a:lnTo>
                    <a:pt x="867" y="2793"/>
                  </a:lnTo>
                  <a:lnTo>
                    <a:pt x="845" y="2782"/>
                  </a:lnTo>
                  <a:lnTo>
                    <a:pt x="814" y="2757"/>
                  </a:lnTo>
                  <a:lnTo>
                    <a:pt x="785" y="2730"/>
                  </a:lnTo>
                  <a:lnTo>
                    <a:pt x="762" y="2701"/>
                  </a:lnTo>
                  <a:lnTo>
                    <a:pt x="720" y="2684"/>
                  </a:lnTo>
                  <a:lnTo>
                    <a:pt x="685" y="2667"/>
                  </a:lnTo>
                  <a:lnTo>
                    <a:pt x="653" y="2648"/>
                  </a:lnTo>
                  <a:lnTo>
                    <a:pt x="628" y="2629"/>
                  </a:lnTo>
                  <a:lnTo>
                    <a:pt x="607" y="2609"/>
                  </a:lnTo>
                  <a:lnTo>
                    <a:pt x="590" y="2588"/>
                  </a:lnTo>
                  <a:lnTo>
                    <a:pt x="578" y="2568"/>
                  </a:lnTo>
                  <a:lnTo>
                    <a:pt x="567" y="2549"/>
                  </a:lnTo>
                  <a:lnTo>
                    <a:pt x="561" y="2530"/>
                  </a:lnTo>
                  <a:lnTo>
                    <a:pt x="556" y="2512"/>
                  </a:lnTo>
                  <a:lnTo>
                    <a:pt x="554" y="2496"/>
                  </a:lnTo>
                  <a:lnTo>
                    <a:pt x="552" y="2482"/>
                  </a:lnTo>
                  <a:lnTo>
                    <a:pt x="552" y="2482"/>
                  </a:lnTo>
                  <a:lnTo>
                    <a:pt x="552" y="2479"/>
                  </a:lnTo>
                  <a:lnTo>
                    <a:pt x="551" y="2468"/>
                  </a:lnTo>
                  <a:lnTo>
                    <a:pt x="550" y="2452"/>
                  </a:lnTo>
                  <a:lnTo>
                    <a:pt x="549" y="2432"/>
                  </a:lnTo>
                  <a:lnTo>
                    <a:pt x="548" y="2408"/>
                  </a:lnTo>
                  <a:lnTo>
                    <a:pt x="546" y="2381"/>
                  </a:lnTo>
                  <a:lnTo>
                    <a:pt x="545" y="2353"/>
                  </a:lnTo>
                  <a:lnTo>
                    <a:pt x="543" y="2325"/>
                  </a:lnTo>
                  <a:lnTo>
                    <a:pt x="542" y="2297"/>
                  </a:lnTo>
                  <a:lnTo>
                    <a:pt x="540" y="2270"/>
                  </a:lnTo>
                  <a:lnTo>
                    <a:pt x="539" y="2245"/>
                  </a:lnTo>
                  <a:lnTo>
                    <a:pt x="538" y="2224"/>
                  </a:lnTo>
                  <a:lnTo>
                    <a:pt x="495" y="2189"/>
                  </a:lnTo>
                  <a:lnTo>
                    <a:pt x="457" y="2152"/>
                  </a:lnTo>
                  <a:lnTo>
                    <a:pt x="425" y="2112"/>
                  </a:lnTo>
                  <a:lnTo>
                    <a:pt x="398" y="2071"/>
                  </a:lnTo>
                  <a:lnTo>
                    <a:pt x="376" y="2027"/>
                  </a:lnTo>
                  <a:lnTo>
                    <a:pt x="362" y="1982"/>
                  </a:lnTo>
                  <a:lnTo>
                    <a:pt x="352" y="1936"/>
                  </a:lnTo>
                  <a:lnTo>
                    <a:pt x="349" y="1890"/>
                  </a:lnTo>
                  <a:lnTo>
                    <a:pt x="347" y="1866"/>
                  </a:lnTo>
                  <a:lnTo>
                    <a:pt x="340" y="1841"/>
                  </a:lnTo>
                  <a:lnTo>
                    <a:pt x="329" y="1815"/>
                  </a:lnTo>
                  <a:lnTo>
                    <a:pt x="314" y="1787"/>
                  </a:lnTo>
                  <a:lnTo>
                    <a:pt x="296" y="1755"/>
                  </a:lnTo>
                  <a:lnTo>
                    <a:pt x="274" y="1721"/>
                  </a:lnTo>
                  <a:lnTo>
                    <a:pt x="247" y="1684"/>
                  </a:lnTo>
                  <a:lnTo>
                    <a:pt x="226" y="1652"/>
                  </a:lnTo>
                  <a:lnTo>
                    <a:pt x="204" y="1619"/>
                  </a:lnTo>
                  <a:lnTo>
                    <a:pt x="181" y="1585"/>
                  </a:lnTo>
                  <a:lnTo>
                    <a:pt x="159" y="1548"/>
                  </a:lnTo>
                  <a:lnTo>
                    <a:pt x="137" y="1510"/>
                  </a:lnTo>
                  <a:lnTo>
                    <a:pt x="115" y="1468"/>
                  </a:lnTo>
                  <a:lnTo>
                    <a:pt x="94" y="1425"/>
                  </a:lnTo>
                  <a:lnTo>
                    <a:pt x="75" y="1380"/>
                  </a:lnTo>
                  <a:lnTo>
                    <a:pt x="56" y="1331"/>
                  </a:lnTo>
                  <a:lnTo>
                    <a:pt x="41" y="1280"/>
                  </a:lnTo>
                  <a:lnTo>
                    <a:pt x="27" y="1226"/>
                  </a:lnTo>
                  <a:lnTo>
                    <a:pt x="16" y="1167"/>
                  </a:lnTo>
                  <a:lnTo>
                    <a:pt x="7" y="1107"/>
                  </a:lnTo>
                  <a:lnTo>
                    <a:pt x="2" y="1042"/>
                  </a:lnTo>
                  <a:lnTo>
                    <a:pt x="0" y="975"/>
                  </a:lnTo>
                  <a:lnTo>
                    <a:pt x="3" y="895"/>
                  </a:lnTo>
                  <a:lnTo>
                    <a:pt x="13" y="816"/>
                  </a:lnTo>
                  <a:lnTo>
                    <a:pt x="29" y="740"/>
                  </a:lnTo>
                  <a:lnTo>
                    <a:pt x="52" y="668"/>
                  </a:lnTo>
                  <a:lnTo>
                    <a:pt x="80" y="596"/>
                  </a:lnTo>
                  <a:lnTo>
                    <a:pt x="113" y="527"/>
                  </a:lnTo>
                  <a:lnTo>
                    <a:pt x="152" y="462"/>
                  </a:lnTo>
                  <a:lnTo>
                    <a:pt x="196" y="400"/>
                  </a:lnTo>
                  <a:lnTo>
                    <a:pt x="245" y="341"/>
                  </a:lnTo>
                  <a:lnTo>
                    <a:pt x="298" y="287"/>
                  </a:lnTo>
                  <a:lnTo>
                    <a:pt x="355" y="236"/>
                  </a:lnTo>
                  <a:lnTo>
                    <a:pt x="416" y="189"/>
                  </a:lnTo>
                  <a:lnTo>
                    <a:pt x="481" y="147"/>
                  </a:lnTo>
                  <a:lnTo>
                    <a:pt x="549" y="110"/>
                  </a:lnTo>
                  <a:lnTo>
                    <a:pt x="621" y="77"/>
                  </a:lnTo>
                  <a:lnTo>
                    <a:pt x="695" y="50"/>
                  </a:lnTo>
                  <a:lnTo>
                    <a:pt x="772" y="30"/>
                  </a:lnTo>
                  <a:lnTo>
                    <a:pt x="850" y="14"/>
                  </a:lnTo>
                  <a:lnTo>
                    <a:pt x="932" y="4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1147763" y="2427288"/>
              <a:ext cx="39688" cy="101600"/>
            </a:xfrm>
            <a:custGeom>
              <a:avLst/>
              <a:gdLst>
                <a:gd name="T0" fmla="*/ 64 w 128"/>
                <a:gd name="T1" fmla="*/ 0 h 318"/>
                <a:gd name="T2" fmla="*/ 64 w 128"/>
                <a:gd name="T3" fmla="*/ 0 h 318"/>
                <a:gd name="T4" fmla="*/ 81 w 128"/>
                <a:gd name="T5" fmla="*/ 2 h 318"/>
                <a:gd name="T6" fmla="*/ 96 w 128"/>
                <a:gd name="T7" fmla="*/ 9 h 318"/>
                <a:gd name="T8" fmla="*/ 109 w 128"/>
                <a:gd name="T9" fmla="*/ 19 h 318"/>
                <a:gd name="T10" fmla="*/ 120 w 128"/>
                <a:gd name="T11" fmla="*/ 32 h 318"/>
                <a:gd name="T12" fmla="*/ 126 w 128"/>
                <a:gd name="T13" fmla="*/ 47 h 318"/>
                <a:gd name="T14" fmla="*/ 128 w 128"/>
                <a:gd name="T15" fmla="*/ 64 h 318"/>
                <a:gd name="T16" fmla="*/ 128 w 128"/>
                <a:gd name="T17" fmla="*/ 254 h 318"/>
                <a:gd name="T18" fmla="*/ 126 w 128"/>
                <a:gd name="T19" fmla="*/ 272 h 318"/>
                <a:gd name="T20" fmla="*/ 120 w 128"/>
                <a:gd name="T21" fmla="*/ 287 h 318"/>
                <a:gd name="T22" fmla="*/ 109 w 128"/>
                <a:gd name="T23" fmla="*/ 300 h 318"/>
                <a:gd name="T24" fmla="*/ 96 w 128"/>
                <a:gd name="T25" fmla="*/ 310 h 318"/>
                <a:gd name="T26" fmla="*/ 81 w 128"/>
                <a:gd name="T27" fmla="*/ 316 h 318"/>
                <a:gd name="T28" fmla="*/ 64 w 128"/>
                <a:gd name="T29" fmla="*/ 318 h 318"/>
                <a:gd name="T30" fmla="*/ 47 w 128"/>
                <a:gd name="T31" fmla="*/ 316 h 318"/>
                <a:gd name="T32" fmla="*/ 31 w 128"/>
                <a:gd name="T33" fmla="*/ 310 h 318"/>
                <a:gd name="T34" fmla="*/ 19 w 128"/>
                <a:gd name="T35" fmla="*/ 300 h 318"/>
                <a:gd name="T36" fmla="*/ 8 w 128"/>
                <a:gd name="T37" fmla="*/ 287 h 318"/>
                <a:gd name="T38" fmla="*/ 2 w 128"/>
                <a:gd name="T39" fmla="*/ 272 h 318"/>
                <a:gd name="T40" fmla="*/ 0 w 128"/>
                <a:gd name="T41" fmla="*/ 254 h 318"/>
                <a:gd name="T42" fmla="*/ 0 w 128"/>
                <a:gd name="T43" fmla="*/ 64 h 318"/>
                <a:gd name="T44" fmla="*/ 2 w 128"/>
                <a:gd name="T45" fmla="*/ 47 h 318"/>
                <a:gd name="T46" fmla="*/ 8 w 128"/>
                <a:gd name="T47" fmla="*/ 32 h 318"/>
                <a:gd name="T48" fmla="*/ 19 w 128"/>
                <a:gd name="T49" fmla="*/ 19 h 318"/>
                <a:gd name="T50" fmla="*/ 31 w 128"/>
                <a:gd name="T51" fmla="*/ 9 h 318"/>
                <a:gd name="T52" fmla="*/ 47 w 128"/>
                <a:gd name="T53" fmla="*/ 2 h 318"/>
                <a:gd name="T54" fmla="*/ 64 w 128"/>
                <a:gd name="T5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318">
                  <a:moveTo>
                    <a:pt x="64" y="0"/>
                  </a:moveTo>
                  <a:lnTo>
                    <a:pt x="64" y="0"/>
                  </a:lnTo>
                  <a:lnTo>
                    <a:pt x="81" y="2"/>
                  </a:lnTo>
                  <a:lnTo>
                    <a:pt x="96" y="9"/>
                  </a:lnTo>
                  <a:lnTo>
                    <a:pt x="109" y="19"/>
                  </a:lnTo>
                  <a:lnTo>
                    <a:pt x="120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254"/>
                  </a:lnTo>
                  <a:lnTo>
                    <a:pt x="126" y="272"/>
                  </a:lnTo>
                  <a:lnTo>
                    <a:pt x="120" y="287"/>
                  </a:lnTo>
                  <a:lnTo>
                    <a:pt x="109" y="300"/>
                  </a:lnTo>
                  <a:lnTo>
                    <a:pt x="96" y="310"/>
                  </a:lnTo>
                  <a:lnTo>
                    <a:pt x="81" y="316"/>
                  </a:lnTo>
                  <a:lnTo>
                    <a:pt x="64" y="318"/>
                  </a:lnTo>
                  <a:lnTo>
                    <a:pt x="47" y="316"/>
                  </a:lnTo>
                  <a:lnTo>
                    <a:pt x="31" y="310"/>
                  </a:lnTo>
                  <a:lnTo>
                    <a:pt x="19" y="300"/>
                  </a:lnTo>
                  <a:lnTo>
                    <a:pt x="8" y="287"/>
                  </a:lnTo>
                  <a:lnTo>
                    <a:pt x="2" y="272"/>
                  </a:lnTo>
                  <a:lnTo>
                    <a:pt x="0" y="25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917575" y="2487613"/>
              <a:ext cx="71438" cy="93663"/>
            </a:xfrm>
            <a:custGeom>
              <a:avLst/>
              <a:gdLst>
                <a:gd name="T0" fmla="*/ 64 w 225"/>
                <a:gd name="T1" fmla="*/ 0 h 293"/>
                <a:gd name="T2" fmla="*/ 81 w 225"/>
                <a:gd name="T3" fmla="*/ 2 h 293"/>
                <a:gd name="T4" fmla="*/ 96 w 225"/>
                <a:gd name="T5" fmla="*/ 8 h 293"/>
                <a:gd name="T6" fmla="*/ 110 w 225"/>
                <a:gd name="T7" fmla="*/ 19 h 293"/>
                <a:gd name="T8" fmla="*/ 120 w 225"/>
                <a:gd name="T9" fmla="*/ 32 h 293"/>
                <a:gd name="T10" fmla="*/ 216 w 225"/>
                <a:gd name="T11" fmla="*/ 198 h 293"/>
                <a:gd name="T12" fmla="*/ 223 w 225"/>
                <a:gd name="T13" fmla="*/ 213 h 293"/>
                <a:gd name="T14" fmla="*/ 225 w 225"/>
                <a:gd name="T15" fmla="*/ 230 h 293"/>
                <a:gd name="T16" fmla="*/ 223 w 225"/>
                <a:gd name="T17" fmla="*/ 246 h 293"/>
                <a:gd name="T18" fmla="*/ 216 w 225"/>
                <a:gd name="T19" fmla="*/ 261 h 293"/>
                <a:gd name="T20" fmla="*/ 207 w 225"/>
                <a:gd name="T21" fmla="*/ 275 h 293"/>
                <a:gd name="T22" fmla="*/ 193 w 225"/>
                <a:gd name="T23" fmla="*/ 285 h 293"/>
                <a:gd name="T24" fmla="*/ 178 w 225"/>
                <a:gd name="T25" fmla="*/ 291 h 293"/>
                <a:gd name="T26" fmla="*/ 161 w 225"/>
                <a:gd name="T27" fmla="*/ 293 h 293"/>
                <a:gd name="T28" fmla="*/ 144 w 225"/>
                <a:gd name="T29" fmla="*/ 291 h 293"/>
                <a:gd name="T30" fmla="*/ 129 w 225"/>
                <a:gd name="T31" fmla="*/ 285 h 293"/>
                <a:gd name="T32" fmla="*/ 116 w 225"/>
                <a:gd name="T33" fmla="*/ 275 h 293"/>
                <a:gd name="T34" fmla="*/ 105 w 225"/>
                <a:gd name="T35" fmla="*/ 261 h 293"/>
                <a:gd name="T36" fmla="*/ 9 w 225"/>
                <a:gd name="T37" fmla="*/ 96 h 293"/>
                <a:gd name="T38" fmla="*/ 3 w 225"/>
                <a:gd name="T39" fmla="*/ 80 h 293"/>
                <a:gd name="T40" fmla="*/ 0 w 225"/>
                <a:gd name="T41" fmla="*/ 63 h 293"/>
                <a:gd name="T42" fmla="*/ 3 w 225"/>
                <a:gd name="T43" fmla="*/ 48 h 293"/>
                <a:gd name="T44" fmla="*/ 9 w 225"/>
                <a:gd name="T45" fmla="*/ 32 h 293"/>
                <a:gd name="T46" fmla="*/ 19 w 225"/>
                <a:gd name="T47" fmla="*/ 20 h 293"/>
                <a:gd name="T48" fmla="*/ 32 w 225"/>
                <a:gd name="T49" fmla="*/ 9 h 293"/>
                <a:gd name="T50" fmla="*/ 49 w 225"/>
                <a:gd name="T51" fmla="*/ 2 h 293"/>
                <a:gd name="T52" fmla="*/ 64 w 225"/>
                <a:gd name="T53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293">
                  <a:moveTo>
                    <a:pt x="64" y="0"/>
                  </a:moveTo>
                  <a:lnTo>
                    <a:pt x="81" y="2"/>
                  </a:lnTo>
                  <a:lnTo>
                    <a:pt x="96" y="8"/>
                  </a:lnTo>
                  <a:lnTo>
                    <a:pt x="110" y="19"/>
                  </a:lnTo>
                  <a:lnTo>
                    <a:pt x="120" y="32"/>
                  </a:lnTo>
                  <a:lnTo>
                    <a:pt x="216" y="198"/>
                  </a:lnTo>
                  <a:lnTo>
                    <a:pt x="223" y="213"/>
                  </a:lnTo>
                  <a:lnTo>
                    <a:pt x="225" y="230"/>
                  </a:lnTo>
                  <a:lnTo>
                    <a:pt x="223" y="246"/>
                  </a:lnTo>
                  <a:lnTo>
                    <a:pt x="216" y="261"/>
                  </a:lnTo>
                  <a:lnTo>
                    <a:pt x="207" y="275"/>
                  </a:lnTo>
                  <a:lnTo>
                    <a:pt x="193" y="285"/>
                  </a:lnTo>
                  <a:lnTo>
                    <a:pt x="178" y="291"/>
                  </a:lnTo>
                  <a:lnTo>
                    <a:pt x="161" y="293"/>
                  </a:lnTo>
                  <a:lnTo>
                    <a:pt x="144" y="291"/>
                  </a:lnTo>
                  <a:lnTo>
                    <a:pt x="129" y="285"/>
                  </a:lnTo>
                  <a:lnTo>
                    <a:pt x="116" y="275"/>
                  </a:lnTo>
                  <a:lnTo>
                    <a:pt x="105" y="261"/>
                  </a:lnTo>
                  <a:lnTo>
                    <a:pt x="9" y="96"/>
                  </a:lnTo>
                  <a:lnTo>
                    <a:pt x="3" y="80"/>
                  </a:lnTo>
                  <a:lnTo>
                    <a:pt x="0" y="63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19" y="20"/>
                  </a:lnTo>
                  <a:lnTo>
                    <a:pt x="32" y="9"/>
                  </a:lnTo>
                  <a:lnTo>
                    <a:pt x="4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750888" y="2655888"/>
              <a:ext cx="93663" cy="69850"/>
            </a:xfrm>
            <a:custGeom>
              <a:avLst/>
              <a:gdLst>
                <a:gd name="T0" fmla="*/ 64 w 295"/>
                <a:gd name="T1" fmla="*/ 0 h 222"/>
                <a:gd name="T2" fmla="*/ 80 w 295"/>
                <a:gd name="T3" fmla="*/ 2 h 222"/>
                <a:gd name="T4" fmla="*/ 96 w 295"/>
                <a:gd name="T5" fmla="*/ 8 h 222"/>
                <a:gd name="T6" fmla="*/ 263 w 295"/>
                <a:gd name="T7" fmla="*/ 103 h 222"/>
                <a:gd name="T8" fmla="*/ 277 w 295"/>
                <a:gd name="T9" fmla="*/ 114 h 222"/>
                <a:gd name="T10" fmla="*/ 286 w 295"/>
                <a:gd name="T11" fmla="*/ 127 h 222"/>
                <a:gd name="T12" fmla="*/ 293 w 295"/>
                <a:gd name="T13" fmla="*/ 142 h 222"/>
                <a:gd name="T14" fmla="*/ 295 w 295"/>
                <a:gd name="T15" fmla="*/ 158 h 222"/>
                <a:gd name="T16" fmla="*/ 293 w 295"/>
                <a:gd name="T17" fmla="*/ 174 h 222"/>
                <a:gd name="T18" fmla="*/ 286 w 295"/>
                <a:gd name="T19" fmla="*/ 190 h 222"/>
                <a:gd name="T20" fmla="*/ 276 w 295"/>
                <a:gd name="T21" fmla="*/ 204 h 222"/>
                <a:gd name="T22" fmla="*/ 262 w 295"/>
                <a:gd name="T23" fmla="*/ 214 h 222"/>
                <a:gd name="T24" fmla="*/ 246 w 295"/>
                <a:gd name="T25" fmla="*/ 220 h 222"/>
                <a:gd name="T26" fmla="*/ 231 w 295"/>
                <a:gd name="T27" fmla="*/ 222 h 222"/>
                <a:gd name="T28" fmla="*/ 214 w 295"/>
                <a:gd name="T29" fmla="*/ 220 h 222"/>
                <a:gd name="T30" fmla="*/ 198 w 295"/>
                <a:gd name="T31" fmla="*/ 213 h 222"/>
                <a:gd name="T32" fmla="*/ 31 w 295"/>
                <a:gd name="T33" fmla="*/ 118 h 222"/>
                <a:gd name="T34" fmla="*/ 18 w 295"/>
                <a:gd name="T35" fmla="*/ 108 h 222"/>
                <a:gd name="T36" fmla="*/ 8 w 295"/>
                <a:gd name="T37" fmla="*/ 94 h 222"/>
                <a:gd name="T38" fmla="*/ 2 w 295"/>
                <a:gd name="T39" fmla="*/ 80 h 222"/>
                <a:gd name="T40" fmla="*/ 0 w 295"/>
                <a:gd name="T41" fmla="*/ 63 h 222"/>
                <a:gd name="T42" fmla="*/ 2 w 295"/>
                <a:gd name="T43" fmla="*/ 46 h 222"/>
                <a:gd name="T44" fmla="*/ 8 w 295"/>
                <a:gd name="T45" fmla="*/ 31 h 222"/>
                <a:gd name="T46" fmla="*/ 19 w 295"/>
                <a:gd name="T47" fmla="*/ 17 h 222"/>
                <a:gd name="T48" fmla="*/ 32 w 295"/>
                <a:gd name="T49" fmla="*/ 8 h 222"/>
                <a:gd name="T50" fmla="*/ 47 w 295"/>
                <a:gd name="T51" fmla="*/ 2 h 222"/>
                <a:gd name="T52" fmla="*/ 64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64" y="0"/>
                  </a:moveTo>
                  <a:lnTo>
                    <a:pt x="80" y="2"/>
                  </a:lnTo>
                  <a:lnTo>
                    <a:pt x="96" y="8"/>
                  </a:lnTo>
                  <a:lnTo>
                    <a:pt x="263" y="103"/>
                  </a:lnTo>
                  <a:lnTo>
                    <a:pt x="277" y="114"/>
                  </a:lnTo>
                  <a:lnTo>
                    <a:pt x="286" y="127"/>
                  </a:lnTo>
                  <a:lnTo>
                    <a:pt x="293" y="142"/>
                  </a:lnTo>
                  <a:lnTo>
                    <a:pt x="295" y="158"/>
                  </a:lnTo>
                  <a:lnTo>
                    <a:pt x="293" y="174"/>
                  </a:lnTo>
                  <a:lnTo>
                    <a:pt x="286" y="190"/>
                  </a:lnTo>
                  <a:lnTo>
                    <a:pt x="276" y="204"/>
                  </a:lnTo>
                  <a:lnTo>
                    <a:pt x="262" y="214"/>
                  </a:lnTo>
                  <a:lnTo>
                    <a:pt x="246" y="220"/>
                  </a:lnTo>
                  <a:lnTo>
                    <a:pt x="231" y="222"/>
                  </a:lnTo>
                  <a:lnTo>
                    <a:pt x="214" y="220"/>
                  </a:lnTo>
                  <a:lnTo>
                    <a:pt x="198" y="213"/>
                  </a:lnTo>
                  <a:lnTo>
                    <a:pt x="31" y="118"/>
                  </a:lnTo>
                  <a:lnTo>
                    <a:pt x="18" y="108"/>
                  </a:lnTo>
                  <a:lnTo>
                    <a:pt x="8" y="94"/>
                  </a:lnTo>
                  <a:lnTo>
                    <a:pt x="2" y="80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688975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2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2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2 w 321"/>
                <a:gd name="T33" fmla="*/ 118 h 128"/>
                <a:gd name="T34" fmla="*/ 19 w 321"/>
                <a:gd name="T35" fmla="*/ 109 h 128"/>
                <a:gd name="T36" fmla="*/ 9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9 w 321"/>
                <a:gd name="T45" fmla="*/ 32 h 128"/>
                <a:gd name="T46" fmla="*/ 19 w 321"/>
                <a:gd name="T47" fmla="*/ 18 h 128"/>
                <a:gd name="T48" fmla="*/ 32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2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2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2" y="118"/>
                  </a:lnTo>
                  <a:lnTo>
                    <a:pt x="19" y="109"/>
                  </a:lnTo>
                  <a:lnTo>
                    <a:pt x="9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8"/>
                  </a:lnTo>
                  <a:lnTo>
                    <a:pt x="32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Freeform 164"/>
            <p:cNvSpPr>
              <a:spLocks/>
            </p:cNvSpPr>
            <p:nvPr/>
          </p:nvSpPr>
          <p:spPr bwMode="auto">
            <a:xfrm>
              <a:off x="750888" y="3079750"/>
              <a:ext cx="93663" cy="71438"/>
            </a:xfrm>
            <a:custGeom>
              <a:avLst/>
              <a:gdLst>
                <a:gd name="T0" fmla="*/ 231 w 295"/>
                <a:gd name="T1" fmla="*/ 0 h 224"/>
                <a:gd name="T2" fmla="*/ 247 w 295"/>
                <a:gd name="T3" fmla="*/ 3 h 224"/>
                <a:gd name="T4" fmla="*/ 262 w 295"/>
                <a:gd name="T5" fmla="*/ 8 h 224"/>
                <a:gd name="T6" fmla="*/ 276 w 295"/>
                <a:gd name="T7" fmla="*/ 19 h 224"/>
                <a:gd name="T8" fmla="*/ 286 w 295"/>
                <a:gd name="T9" fmla="*/ 32 h 224"/>
                <a:gd name="T10" fmla="*/ 293 w 295"/>
                <a:gd name="T11" fmla="*/ 48 h 224"/>
                <a:gd name="T12" fmla="*/ 295 w 295"/>
                <a:gd name="T13" fmla="*/ 65 h 224"/>
                <a:gd name="T14" fmla="*/ 293 w 295"/>
                <a:gd name="T15" fmla="*/ 80 h 224"/>
                <a:gd name="T16" fmla="*/ 286 w 295"/>
                <a:gd name="T17" fmla="*/ 96 h 224"/>
                <a:gd name="T18" fmla="*/ 276 w 295"/>
                <a:gd name="T19" fmla="*/ 109 h 224"/>
                <a:gd name="T20" fmla="*/ 263 w 295"/>
                <a:gd name="T21" fmla="*/ 120 h 224"/>
                <a:gd name="T22" fmla="*/ 96 w 295"/>
                <a:gd name="T23" fmla="*/ 215 h 224"/>
                <a:gd name="T24" fmla="*/ 81 w 295"/>
                <a:gd name="T25" fmla="*/ 221 h 224"/>
                <a:gd name="T26" fmla="*/ 64 w 295"/>
                <a:gd name="T27" fmla="*/ 224 h 224"/>
                <a:gd name="T28" fmla="*/ 47 w 295"/>
                <a:gd name="T29" fmla="*/ 221 h 224"/>
                <a:gd name="T30" fmla="*/ 32 w 295"/>
                <a:gd name="T31" fmla="*/ 216 h 224"/>
                <a:gd name="T32" fmla="*/ 19 w 295"/>
                <a:gd name="T33" fmla="*/ 205 h 224"/>
                <a:gd name="T34" fmla="*/ 8 w 295"/>
                <a:gd name="T35" fmla="*/ 192 h 224"/>
                <a:gd name="T36" fmla="*/ 2 w 295"/>
                <a:gd name="T37" fmla="*/ 176 h 224"/>
                <a:gd name="T38" fmla="*/ 0 w 295"/>
                <a:gd name="T39" fmla="*/ 159 h 224"/>
                <a:gd name="T40" fmla="*/ 2 w 295"/>
                <a:gd name="T41" fmla="*/ 144 h 224"/>
                <a:gd name="T42" fmla="*/ 8 w 295"/>
                <a:gd name="T43" fmla="*/ 128 h 224"/>
                <a:gd name="T44" fmla="*/ 18 w 295"/>
                <a:gd name="T45" fmla="*/ 116 h 224"/>
                <a:gd name="T46" fmla="*/ 31 w 295"/>
                <a:gd name="T47" fmla="*/ 105 h 224"/>
                <a:gd name="T48" fmla="*/ 198 w 295"/>
                <a:gd name="T49" fmla="*/ 10 h 224"/>
                <a:gd name="T50" fmla="*/ 215 w 295"/>
                <a:gd name="T51" fmla="*/ 2 h 224"/>
                <a:gd name="T52" fmla="*/ 231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231" y="0"/>
                  </a:moveTo>
                  <a:lnTo>
                    <a:pt x="247" y="3"/>
                  </a:lnTo>
                  <a:lnTo>
                    <a:pt x="262" y="8"/>
                  </a:lnTo>
                  <a:lnTo>
                    <a:pt x="276" y="19"/>
                  </a:lnTo>
                  <a:lnTo>
                    <a:pt x="286" y="32"/>
                  </a:lnTo>
                  <a:lnTo>
                    <a:pt x="293" y="48"/>
                  </a:lnTo>
                  <a:lnTo>
                    <a:pt x="295" y="65"/>
                  </a:lnTo>
                  <a:lnTo>
                    <a:pt x="293" y="80"/>
                  </a:lnTo>
                  <a:lnTo>
                    <a:pt x="286" y="96"/>
                  </a:lnTo>
                  <a:lnTo>
                    <a:pt x="276" y="109"/>
                  </a:lnTo>
                  <a:lnTo>
                    <a:pt x="263" y="120"/>
                  </a:lnTo>
                  <a:lnTo>
                    <a:pt x="96" y="215"/>
                  </a:lnTo>
                  <a:lnTo>
                    <a:pt x="81" y="221"/>
                  </a:lnTo>
                  <a:lnTo>
                    <a:pt x="64" y="224"/>
                  </a:lnTo>
                  <a:lnTo>
                    <a:pt x="47" y="221"/>
                  </a:lnTo>
                  <a:lnTo>
                    <a:pt x="32" y="216"/>
                  </a:lnTo>
                  <a:lnTo>
                    <a:pt x="19" y="205"/>
                  </a:lnTo>
                  <a:lnTo>
                    <a:pt x="8" y="192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2" y="144"/>
                  </a:lnTo>
                  <a:lnTo>
                    <a:pt x="8" y="128"/>
                  </a:lnTo>
                  <a:lnTo>
                    <a:pt x="18" y="116"/>
                  </a:lnTo>
                  <a:lnTo>
                    <a:pt x="31" y="105"/>
                  </a:lnTo>
                  <a:lnTo>
                    <a:pt x="198" y="10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1492250" y="3079750"/>
              <a:ext cx="93663" cy="71438"/>
            </a:xfrm>
            <a:custGeom>
              <a:avLst/>
              <a:gdLst>
                <a:gd name="T0" fmla="*/ 64 w 295"/>
                <a:gd name="T1" fmla="*/ 0 h 224"/>
                <a:gd name="T2" fmla="*/ 81 w 295"/>
                <a:gd name="T3" fmla="*/ 2 h 224"/>
                <a:gd name="T4" fmla="*/ 97 w 295"/>
                <a:gd name="T5" fmla="*/ 10 h 224"/>
                <a:gd name="T6" fmla="*/ 263 w 295"/>
                <a:gd name="T7" fmla="*/ 105 h 224"/>
                <a:gd name="T8" fmla="*/ 277 w 295"/>
                <a:gd name="T9" fmla="*/ 116 h 224"/>
                <a:gd name="T10" fmla="*/ 287 w 295"/>
                <a:gd name="T11" fmla="*/ 128 h 224"/>
                <a:gd name="T12" fmla="*/ 293 w 295"/>
                <a:gd name="T13" fmla="*/ 144 h 224"/>
                <a:gd name="T14" fmla="*/ 295 w 295"/>
                <a:gd name="T15" fmla="*/ 159 h 224"/>
                <a:gd name="T16" fmla="*/ 293 w 295"/>
                <a:gd name="T17" fmla="*/ 176 h 224"/>
                <a:gd name="T18" fmla="*/ 287 w 295"/>
                <a:gd name="T19" fmla="*/ 192 h 224"/>
                <a:gd name="T20" fmla="*/ 276 w 295"/>
                <a:gd name="T21" fmla="*/ 205 h 224"/>
                <a:gd name="T22" fmla="*/ 262 w 295"/>
                <a:gd name="T23" fmla="*/ 216 h 224"/>
                <a:gd name="T24" fmla="*/ 248 w 295"/>
                <a:gd name="T25" fmla="*/ 221 h 224"/>
                <a:gd name="T26" fmla="*/ 231 w 295"/>
                <a:gd name="T27" fmla="*/ 224 h 224"/>
                <a:gd name="T28" fmla="*/ 214 w 295"/>
                <a:gd name="T29" fmla="*/ 221 h 224"/>
                <a:gd name="T30" fmla="*/ 198 w 295"/>
                <a:gd name="T31" fmla="*/ 215 h 224"/>
                <a:gd name="T32" fmla="*/ 32 w 295"/>
                <a:gd name="T33" fmla="*/ 120 h 224"/>
                <a:gd name="T34" fmla="*/ 19 w 295"/>
                <a:gd name="T35" fmla="*/ 109 h 224"/>
                <a:gd name="T36" fmla="*/ 9 w 295"/>
                <a:gd name="T37" fmla="*/ 96 h 224"/>
                <a:gd name="T38" fmla="*/ 2 w 295"/>
                <a:gd name="T39" fmla="*/ 80 h 224"/>
                <a:gd name="T40" fmla="*/ 0 w 295"/>
                <a:gd name="T41" fmla="*/ 65 h 224"/>
                <a:gd name="T42" fmla="*/ 2 w 295"/>
                <a:gd name="T43" fmla="*/ 48 h 224"/>
                <a:gd name="T44" fmla="*/ 9 w 295"/>
                <a:gd name="T45" fmla="*/ 32 h 224"/>
                <a:gd name="T46" fmla="*/ 19 w 295"/>
                <a:gd name="T47" fmla="*/ 19 h 224"/>
                <a:gd name="T48" fmla="*/ 33 w 295"/>
                <a:gd name="T49" fmla="*/ 8 h 224"/>
                <a:gd name="T50" fmla="*/ 47 w 295"/>
                <a:gd name="T51" fmla="*/ 3 h 224"/>
                <a:gd name="T52" fmla="*/ 64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64" y="0"/>
                  </a:moveTo>
                  <a:lnTo>
                    <a:pt x="81" y="2"/>
                  </a:lnTo>
                  <a:lnTo>
                    <a:pt x="97" y="10"/>
                  </a:lnTo>
                  <a:lnTo>
                    <a:pt x="263" y="105"/>
                  </a:lnTo>
                  <a:lnTo>
                    <a:pt x="277" y="116"/>
                  </a:lnTo>
                  <a:lnTo>
                    <a:pt x="287" y="128"/>
                  </a:lnTo>
                  <a:lnTo>
                    <a:pt x="293" y="144"/>
                  </a:lnTo>
                  <a:lnTo>
                    <a:pt x="295" y="159"/>
                  </a:lnTo>
                  <a:lnTo>
                    <a:pt x="293" y="176"/>
                  </a:lnTo>
                  <a:lnTo>
                    <a:pt x="287" y="192"/>
                  </a:lnTo>
                  <a:lnTo>
                    <a:pt x="276" y="205"/>
                  </a:lnTo>
                  <a:lnTo>
                    <a:pt x="262" y="216"/>
                  </a:lnTo>
                  <a:lnTo>
                    <a:pt x="248" y="221"/>
                  </a:lnTo>
                  <a:lnTo>
                    <a:pt x="231" y="224"/>
                  </a:lnTo>
                  <a:lnTo>
                    <a:pt x="214" y="221"/>
                  </a:lnTo>
                  <a:lnTo>
                    <a:pt x="198" y="215"/>
                  </a:lnTo>
                  <a:lnTo>
                    <a:pt x="32" y="120"/>
                  </a:lnTo>
                  <a:lnTo>
                    <a:pt x="19" y="109"/>
                  </a:lnTo>
                  <a:lnTo>
                    <a:pt x="9" y="96"/>
                  </a:lnTo>
                  <a:lnTo>
                    <a:pt x="2" y="80"/>
                  </a:lnTo>
                  <a:lnTo>
                    <a:pt x="0" y="65"/>
                  </a:lnTo>
                  <a:lnTo>
                    <a:pt x="2" y="48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3" y="8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1544638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1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1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1 w 321"/>
                <a:gd name="T33" fmla="*/ 118 h 128"/>
                <a:gd name="T34" fmla="*/ 19 w 321"/>
                <a:gd name="T35" fmla="*/ 109 h 128"/>
                <a:gd name="T36" fmla="*/ 8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8 w 321"/>
                <a:gd name="T45" fmla="*/ 32 h 128"/>
                <a:gd name="T46" fmla="*/ 19 w 321"/>
                <a:gd name="T47" fmla="*/ 18 h 128"/>
                <a:gd name="T48" fmla="*/ 31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1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1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1" y="118"/>
                  </a:lnTo>
                  <a:lnTo>
                    <a:pt x="19" y="109"/>
                  </a:lnTo>
                  <a:lnTo>
                    <a:pt x="8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8"/>
                  </a:lnTo>
                  <a:lnTo>
                    <a:pt x="31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1492250" y="2655888"/>
              <a:ext cx="93663" cy="69850"/>
            </a:xfrm>
            <a:custGeom>
              <a:avLst/>
              <a:gdLst>
                <a:gd name="T0" fmla="*/ 231 w 295"/>
                <a:gd name="T1" fmla="*/ 0 h 222"/>
                <a:gd name="T2" fmla="*/ 248 w 295"/>
                <a:gd name="T3" fmla="*/ 2 h 222"/>
                <a:gd name="T4" fmla="*/ 262 w 295"/>
                <a:gd name="T5" fmla="*/ 8 h 222"/>
                <a:gd name="T6" fmla="*/ 276 w 295"/>
                <a:gd name="T7" fmla="*/ 17 h 222"/>
                <a:gd name="T8" fmla="*/ 287 w 295"/>
                <a:gd name="T9" fmla="*/ 31 h 222"/>
                <a:gd name="T10" fmla="*/ 293 w 295"/>
                <a:gd name="T11" fmla="*/ 46 h 222"/>
                <a:gd name="T12" fmla="*/ 295 w 295"/>
                <a:gd name="T13" fmla="*/ 63 h 222"/>
                <a:gd name="T14" fmla="*/ 293 w 295"/>
                <a:gd name="T15" fmla="*/ 80 h 222"/>
                <a:gd name="T16" fmla="*/ 287 w 295"/>
                <a:gd name="T17" fmla="*/ 94 h 222"/>
                <a:gd name="T18" fmla="*/ 277 w 295"/>
                <a:gd name="T19" fmla="*/ 108 h 222"/>
                <a:gd name="T20" fmla="*/ 263 w 295"/>
                <a:gd name="T21" fmla="*/ 118 h 222"/>
                <a:gd name="T22" fmla="*/ 97 w 295"/>
                <a:gd name="T23" fmla="*/ 213 h 222"/>
                <a:gd name="T24" fmla="*/ 81 w 295"/>
                <a:gd name="T25" fmla="*/ 220 h 222"/>
                <a:gd name="T26" fmla="*/ 64 w 295"/>
                <a:gd name="T27" fmla="*/ 222 h 222"/>
                <a:gd name="T28" fmla="*/ 48 w 295"/>
                <a:gd name="T29" fmla="*/ 220 h 222"/>
                <a:gd name="T30" fmla="*/ 33 w 295"/>
                <a:gd name="T31" fmla="*/ 214 h 222"/>
                <a:gd name="T32" fmla="*/ 19 w 295"/>
                <a:gd name="T33" fmla="*/ 204 h 222"/>
                <a:gd name="T34" fmla="*/ 9 w 295"/>
                <a:gd name="T35" fmla="*/ 190 h 222"/>
                <a:gd name="T36" fmla="*/ 2 w 295"/>
                <a:gd name="T37" fmla="*/ 174 h 222"/>
                <a:gd name="T38" fmla="*/ 0 w 295"/>
                <a:gd name="T39" fmla="*/ 158 h 222"/>
                <a:gd name="T40" fmla="*/ 2 w 295"/>
                <a:gd name="T41" fmla="*/ 142 h 222"/>
                <a:gd name="T42" fmla="*/ 9 w 295"/>
                <a:gd name="T43" fmla="*/ 127 h 222"/>
                <a:gd name="T44" fmla="*/ 19 w 295"/>
                <a:gd name="T45" fmla="*/ 114 h 222"/>
                <a:gd name="T46" fmla="*/ 32 w 295"/>
                <a:gd name="T47" fmla="*/ 103 h 222"/>
                <a:gd name="T48" fmla="*/ 198 w 295"/>
                <a:gd name="T49" fmla="*/ 8 h 222"/>
                <a:gd name="T50" fmla="*/ 215 w 295"/>
                <a:gd name="T51" fmla="*/ 2 h 222"/>
                <a:gd name="T52" fmla="*/ 231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231" y="0"/>
                  </a:moveTo>
                  <a:lnTo>
                    <a:pt x="248" y="2"/>
                  </a:lnTo>
                  <a:lnTo>
                    <a:pt x="262" y="8"/>
                  </a:lnTo>
                  <a:lnTo>
                    <a:pt x="276" y="17"/>
                  </a:lnTo>
                  <a:lnTo>
                    <a:pt x="287" y="31"/>
                  </a:lnTo>
                  <a:lnTo>
                    <a:pt x="293" y="46"/>
                  </a:lnTo>
                  <a:lnTo>
                    <a:pt x="295" y="63"/>
                  </a:lnTo>
                  <a:lnTo>
                    <a:pt x="293" y="80"/>
                  </a:lnTo>
                  <a:lnTo>
                    <a:pt x="287" y="94"/>
                  </a:lnTo>
                  <a:lnTo>
                    <a:pt x="277" y="108"/>
                  </a:lnTo>
                  <a:lnTo>
                    <a:pt x="263" y="118"/>
                  </a:lnTo>
                  <a:lnTo>
                    <a:pt x="97" y="213"/>
                  </a:lnTo>
                  <a:lnTo>
                    <a:pt x="81" y="220"/>
                  </a:lnTo>
                  <a:lnTo>
                    <a:pt x="64" y="222"/>
                  </a:lnTo>
                  <a:lnTo>
                    <a:pt x="48" y="220"/>
                  </a:lnTo>
                  <a:lnTo>
                    <a:pt x="33" y="214"/>
                  </a:lnTo>
                  <a:lnTo>
                    <a:pt x="19" y="204"/>
                  </a:lnTo>
                  <a:lnTo>
                    <a:pt x="9" y="190"/>
                  </a:lnTo>
                  <a:lnTo>
                    <a:pt x="2" y="174"/>
                  </a:lnTo>
                  <a:lnTo>
                    <a:pt x="0" y="158"/>
                  </a:lnTo>
                  <a:lnTo>
                    <a:pt x="2" y="142"/>
                  </a:lnTo>
                  <a:lnTo>
                    <a:pt x="9" y="127"/>
                  </a:lnTo>
                  <a:lnTo>
                    <a:pt x="19" y="114"/>
                  </a:lnTo>
                  <a:lnTo>
                    <a:pt x="32" y="103"/>
                  </a:lnTo>
                  <a:lnTo>
                    <a:pt x="198" y="8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1346200" y="2487613"/>
              <a:ext cx="71438" cy="93663"/>
            </a:xfrm>
            <a:custGeom>
              <a:avLst/>
              <a:gdLst>
                <a:gd name="T0" fmla="*/ 159 w 224"/>
                <a:gd name="T1" fmla="*/ 0 h 292"/>
                <a:gd name="T2" fmla="*/ 176 w 224"/>
                <a:gd name="T3" fmla="*/ 2 h 292"/>
                <a:gd name="T4" fmla="*/ 192 w 224"/>
                <a:gd name="T5" fmla="*/ 9 h 292"/>
                <a:gd name="T6" fmla="*/ 206 w 224"/>
                <a:gd name="T7" fmla="*/ 20 h 292"/>
                <a:gd name="T8" fmla="*/ 216 w 224"/>
                <a:gd name="T9" fmla="*/ 32 h 292"/>
                <a:gd name="T10" fmla="*/ 222 w 224"/>
                <a:gd name="T11" fmla="*/ 48 h 292"/>
                <a:gd name="T12" fmla="*/ 224 w 224"/>
                <a:gd name="T13" fmla="*/ 63 h 292"/>
                <a:gd name="T14" fmla="*/ 222 w 224"/>
                <a:gd name="T15" fmla="*/ 80 h 292"/>
                <a:gd name="T16" fmla="*/ 216 w 224"/>
                <a:gd name="T17" fmla="*/ 96 h 292"/>
                <a:gd name="T18" fmla="*/ 120 w 224"/>
                <a:gd name="T19" fmla="*/ 261 h 292"/>
                <a:gd name="T20" fmla="*/ 109 w 224"/>
                <a:gd name="T21" fmla="*/ 275 h 292"/>
                <a:gd name="T22" fmla="*/ 95 w 224"/>
                <a:gd name="T23" fmla="*/ 285 h 292"/>
                <a:gd name="T24" fmla="*/ 81 w 224"/>
                <a:gd name="T25" fmla="*/ 290 h 292"/>
                <a:gd name="T26" fmla="*/ 64 w 224"/>
                <a:gd name="T27" fmla="*/ 292 h 292"/>
                <a:gd name="T28" fmla="*/ 48 w 224"/>
                <a:gd name="T29" fmla="*/ 290 h 292"/>
                <a:gd name="T30" fmla="*/ 33 w 224"/>
                <a:gd name="T31" fmla="*/ 284 h 292"/>
                <a:gd name="T32" fmla="*/ 18 w 224"/>
                <a:gd name="T33" fmla="*/ 274 h 292"/>
                <a:gd name="T34" fmla="*/ 8 w 224"/>
                <a:gd name="T35" fmla="*/ 261 h 292"/>
                <a:gd name="T36" fmla="*/ 2 w 224"/>
                <a:gd name="T37" fmla="*/ 246 h 292"/>
                <a:gd name="T38" fmla="*/ 0 w 224"/>
                <a:gd name="T39" fmla="*/ 230 h 292"/>
                <a:gd name="T40" fmla="*/ 2 w 224"/>
                <a:gd name="T41" fmla="*/ 213 h 292"/>
                <a:gd name="T42" fmla="*/ 8 w 224"/>
                <a:gd name="T43" fmla="*/ 198 h 292"/>
                <a:gd name="T44" fmla="*/ 105 w 224"/>
                <a:gd name="T45" fmla="*/ 32 h 292"/>
                <a:gd name="T46" fmla="*/ 115 w 224"/>
                <a:gd name="T47" fmla="*/ 19 h 292"/>
                <a:gd name="T48" fmla="*/ 129 w 224"/>
                <a:gd name="T49" fmla="*/ 8 h 292"/>
                <a:gd name="T50" fmla="*/ 144 w 224"/>
                <a:gd name="T51" fmla="*/ 2 h 292"/>
                <a:gd name="T52" fmla="*/ 159 w 224"/>
                <a:gd name="T5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292">
                  <a:moveTo>
                    <a:pt x="159" y="0"/>
                  </a:moveTo>
                  <a:lnTo>
                    <a:pt x="176" y="2"/>
                  </a:lnTo>
                  <a:lnTo>
                    <a:pt x="192" y="9"/>
                  </a:lnTo>
                  <a:lnTo>
                    <a:pt x="206" y="20"/>
                  </a:lnTo>
                  <a:lnTo>
                    <a:pt x="216" y="32"/>
                  </a:lnTo>
                  <a:lnTo>
                    <a:pt x="222" y="48"/>
                  </a:lnTo>
                  <a:lnTo>
                    <a:pt x="224" y="63"/>
                  </a:lnTo>
                  <a:lnTo>
                    <a:pt x="222" y="80"/>
                  </a:lnTo>
                  <a:lnTo>
                    <a:pt x="216" y="96"/>
                  </a:lnTo>
                  <a:lnTo>
                    <a:pt x="120" y="261"/>
                  </a:lnTo>
                  <a:lnTo>
                    <a:pt x="109" y="275"/>
                  </a:lnTo>
                  <a:lnTo>
                    <a:pt x="95" y="285"/>
                  </a:lnTo>
                  <a:lnTo>
                    <a:pt x="81" y="290"/>
                  </a:lnTo>
                  <a:lnTo>
                    <a:pt x="64" y="292"/>
                  </a:lnTo>
                  <a:lnTo>
                    <a:pt x="48" y="290"/>
                  </a:lnTo>
                  <a:lnTo>
                    <a:pt x="33" y="284"/>
                  </a:lnTo>
                  <a:lnTo>
                    <a:pt x="18" y="274"/>
                  </a:lnTo>
                  <a:lnTo>
                    <a:pt x="8" y="261"/>
                  </a:lnTo>
                  <a:lnTo>
                    <a:pt x="2" y="246"/>
                  </a:lnTo>
                  <a:lnTo>
                    <a:pt x="0" y="230"/>
                  </a:lnTo>
                  <a:lnTo>
                    <a:pt x="2" y="213"/>
                  </a:lnTo>
                  <a:lnTo>
                    <a:pt x="8" y="198"/>
                  </a:lnTo>
                  <a:lnTo>
                    <a:pt x="105" y="32"/>
                  </a:lnTo>
                  <a:lnTo>
                    <a:pt x="115" y="19"/>
                  </a:lnTo>
                  <a:lnTo>
                    <a:pt x="129" y="8"/>
                  </a:lnTo>
                  <a:lnTo>
                    <a:pt x="144" y="2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Freeform 169"/>
            <p:cNvSpPr>
              <a:spLocks/>
            </p:cNvSpPr>
            <p:nvPr/>
          </p:nvSpPr>
          <p:spPr bwMode="auto">
            <a:xfrm>
              <a:off x="1119188" y="2732088"/>
              <a:ext cx="96838" cy="315913"/>
            </a:xfrm>
            <a:custGeom>
              <a:avLst/>
              <a:gdLst>
                <a:gd name="T0" fmla="*/ 154 w 308"/>
                <a:gd name="T1" fmla="*/ 0 h 992"/>
                <a:gd name="T2" fmla="*/ 185 w 308"/>
                <a:gd name="T3" fmla="*/ 2 h 992"/>
                <a:gd name="T4" fmla="*/ 213 w 308"/>
                <a:gd name="T5" fmla="*/ 7 h 992"/>
                <a:gd name="T6" fmla="*/ 238 w 308"/>
                <a:gd name="T7" fmla="*/ 17 h 992"/>
                <a:gd name="T8" fmla="*/ 259 w 308"/>
                <a:gd name="T9" fmla="*/ 30 h 992"/>
                <a:gd name="T10" fmla="*/ 277 w 308"/>
                <a:gd name="T11" fmla="*/ 47 h 992"/>
                <a:gd name="T12" fmla="*/ 290 w 308"/>
                <a:gd name="T13" fmla="*/ 67 h 992"/>
                <a:gd name="T14" fmla="*/ 301 w 308"/>
                <a:gd name="T15" fmla="*/ 91 h 992"/>
                <a:gd name="T16" fmla="*/ 306 w 308"/>
                <a:gd name="T17" fmla="*/ 119 h 992"/>
                <a:gd name="T18" fmla="*/ 308 w 308"/>
                <a:gd name="T19" fmla="*/ 150 h 992"/>
                <a:gd name="T20" fmla="*/ 308 w 308"/>
                <a:gd name="T21" fmla="*/ 375 h 992"/>
                <a:gd name="T22" fmla="*/ 307 w 308"/>
                <a:gd name="T23" fmla="*/ 405 h 992"/>
                <a:gd name="T24" fmla="*/ 304 w 308"/>
                <a:gd name="T25" fmla="*/ 435 h 992"/>
                <a:gd name="T26" fmla="*/ 301 w 308"/>
                <a:gd name="T27" fmla="*/ 467 h 992"/>
                <a:gd name="T28" fmla="*/ 240 w 308"/>
                <a:gd name="T29" fmla="*/ 920 h 992"/>
                <a:gd name="T30" fmla="*/ 236 w 308"/>
                <a:gd name="T31" fmla="*/ 942 h 992"/>
                <a:gd name="T32" fmla="*/ 228 w 308"/>
                <a:gd name="T33" fmla="*/ 960 h 992"/>
                <a:gd name="T34" fmla="*/ 219 w 308"/>
                <a:gd name="T35" fmla="*/ 972 h 992"/>
                <a:gd name="T36" fmla="*/ 206 w 308"/>
                <a:gd name="T37" fmla="*/ 982 h 992"/>
                <a:gd name="T38" fmla="*/ 192 w 308"/>
                <a:gd name="T39" fmla="*/ 988 h 992"/>
                <a:gd name="T40" fmla="*/ 174 w 308"/>
                <a:gd name="T41" fmla="*/ 991 h 992"/>
                <a:gd name="T42" fmla="*/ 154 w 308"/>
                <a:gd name="T43" fmla="*/ 992 h 992"/>
                <a:gd name="T44" fmla="*/ 134 w 308"/>
                <a:gd name="T45" fmla="*/ 991 h 992"/>
                <a:gd name="T46" fmla="*/ 116 w 308"/>
                <a:gd name="T47" fmla="*/ 988 h 992"/>
                <a:gd name="T48" fmla="*/ 102 w 308"/>
                <a:gd name="T49" fmla="*/ 982 h 992"/>
                <a:gd name="T50" fmla="*/ 89 w 308"/>
                <a:gd name="T51" fmla="*/ 972 h 992"/>
                <a:gd name="T52" fmla="*/ 79 w 308"/>
                <a:gd name="T53" fmla="*/ 960 h 992"/>
                <a:gd name="T54" fmla="*/ 72 w 308"/>
                <a:gd name="T55" fmla="*/ 942 h 992"/>
                <a:gd name="T56" fmla="*/ 68 w 308"/>
                <a:gd name="T57" fmla="*/ 920 h 992"/>
                <a:gd name="T58" fmla="*/ 7 w 308"/>
                <a:gd name="T59" fmla="*/ 467 h 992"/>
                <a:gd name="T60" fmla="*/ 4 w 308"/>
                <a:gd name="T61" fmla="*/ 435 h 992"/>
                <a:gd name="T62" fmla="*/ 1 w 308"/>
                <a:gd name="T63" fmla="*/ 405 h 992"/>
                <a:gd name="T64" fmla="*/ 0 w 308"/>
                <a:gd name="T65" fmla="*/ 375 h 992"/>
                <a:gd name="T66" fmla="*/ 0 w 308"/>
                <a:gd name="T67" fmla="*/ 150 h 992"/>
                <a:gd name="T68" fmla="*/ 2 w 308"/>
                <a:gd name="T69" fmla="*/ 119 h 992"/>
                <a:gd name="T70" fmla="*/ 7 w 308"/>
                <a:gd name="T71" fmla="*/ 91 h 992"/>
                <a:gd name="T72" fmla="*/ 18 w 308"/>
                <a:gd name="T73" fmla="*/ 67 h 992"/>
                <a:gd name="T74" fmla="*/ 31 w 308"/>
                <a:gd name="T75" fmla="*/ 47 h 992"/>
                <a:gd name="T76" fmla="*/ 49 w 308"/>
                <a:gd name="T77" fmla="*/ 30 h 992"/>
                <a:gd name="T78" fmla="*/ 70 w 308"/>
                <a:gd name="T79" fmla="*/ 17 h 992"/>
                <a:gd name="T80" fmla="*/ 95 w 308"/>
                <a:gd name="T81" fmla="*/ 7 h 992"/>
                <a:gd name="T82" fmla="*/ 122 w 308"/>
                <a:gd name="T83" fmla="*/ 2 h 992"/>
                <a:gd name="T84" fmla="*/ 154 w 308"/>
                <a:gd name="T85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8" h="992">
                  <a:moveTo>
                    <a:pt x="154" y="0"/>
                  </a:moveTo>
                  <a:lnTo>
                    <a:pt x="185" y="2"/>
                  </a:lnTo>
                  <a:lnTo>
                    <a:pt x="213" y="7"/>
                  </a:lnTo>
                  <a:lnTo>
                    <a:pt x="238" y="17"/>
                  </a:lnTo>
                  <a:lnTo>
                    <a:pt x="259" y="30"/>
                  </a:lnTo>
                  <a:lnTo>
                    <a:pt x="277" y="47"/>
                  </a:lnTo>
                  <a:lnTo>
                    <a:pt x="290" y="67"/>
                  </a:lnTo>
                  <a:lnTo>
                    <a:pt x="301" y="91"/>
                  </a:lnTo>
                  <a:lnTo>
                    <a:pt x="306" y="119"/>
                  </a:lnTo>
                  <a:lnTo>
                    <a:pt x="308" y="150"/>
                  </a:lnTo>
                  <a:lnTo>
                    <a:pt x="308" y="375"/>
                  </a:lnTo>
                  <a:lnTo>
                    <a:pt x="307" y="405"/>
                  </a:lnTo>
                  <a:lnTo>
                    <a:pt x="304" y="435"/>
                  </a:lnTo>
                  <a:lnTo>
                    <a:pt x="301" y="467"/>
                  </a:lnTo>
                  <a:lnTo>
                    <a:pt x="240" y="920"/>
                  </a:lnTo>
                  <a:lnTo>
                    <a:pt x="236" y="942"/>
                  </a:lnTo>
                  <a:lnTo>
                    <a:pt x="228" y="960"/>
                  </a:lnTo>
                  <a:lnTo>
                    <a:pt x="219" y="972"/>
                  </a:lnTo>
                  <a:lnTo>
                    <a:pt x="206" y="982"/>
                  </a:lnTo>
                  <a:lnTo>
                    <a:pt x="192" y="988"/>
                  </a:lnTo>
                  <a:lnTo>
                    <a:pt x="174" y="991"/>
                  </a:lnTo>
                  <a:lnTo>
                    <a:pt x="154" y="992"/>
                  </a:lnTo>
                  <a:lnTo>
                    <a:pt x="134" y="991"/>
                  </a:lnTo>
                  <a:lnTo>
                    <a:pt x="116" y="988"/>
                  </a:lnTo>
                  <a:lnTo>
                    <a:pt x="102" y="982"/>
                  </a:lnTo>
                  <a:lnTo>
                    <a:pt x="89" y="972"/>
                  </a:lnTo>
                  <a:lnTo>
                    <a:pt x="79" y="960"/>
                  </a:lnTo>
                  <a:lnTo>
                    <a:pt x="72" y="942"/>
                  </a:lnTo>
                  <a:lnTo>
                    <a:pt x="68" y="920"/>
                  </a:lnTo>
                  <a:lnTo>
                    <a:pt x="7" y="467"/>
                  </a:lnTo>
                  <a:lnTo>
                    <a:pt x="4" y="435"/>
                  </a:lnTo>
                  <a:lnTo>
                    <a:pt x="1" y="405"/>
                  </a:lnTo>
                  <a:lnTo>
                    <a:pt x="0" y="375"/>
                  </a:lnTo>
                  <a:lnTo>
                    <a:pt x="0" y="150"/>
                  </a:lnTo>
                  <a:lnTo>
                    <a:pt x="2" y="119"/>
                  </a:lnTo>
                  <a:lnTo>
                    <a:pt x="7" y="91"/>
                  </a:lnTo>
                  <a:lnTo>
                    <a:pt x="18" y="67"/>
                  </a:lnTo>
                  <a:lnTo>
                    <a:pt x="31" y="47"/>
                  </a:lnTo>
                  <a:lnTo>
                    <a:pt x="49" y="30"/>
                  </a:lnTo>
                  <a:lnTo>
                    <a:pt x="70" y="17"/>
                  </a:lnTo>
                  <a:lnTo>
                    <a:pt x="95" y="7"/>
                  </a:lnTo>
                  <a:lnTo>
                    <a:pt x="122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1116013" y="3087688"/>
              <a:ext cx="103188" cy="101600"/>
            </a:xfrm>
            <a:custGeom>
              <a:avLst/>
              <a:gdLst>
                <a:gd name="T0" fmla="*/ 161 w 321"/>
                <a:gd name="T1" fmla="*/ 0 h 319"/>
                <a:gd name="T2" fmla="*/ 193 w 321"/>
                <a:gd name="T3" fmla="*/ 4 h 319"/>
                <a:gd name="T4" fmla="*/ 223 w 321"/>
                <a:gd name="T5" fmla="*/ 14 h 319"/>
                <a:gd name="T6" fmla="*/ 250 w 321"/>
                <a:gd name="T7" fmla="*/ 28 h 319"/>
                <a:gd name="T8" fmla="*/ 274 w 321"/>
                <a:gd name="T9" fmla="*/ 47 h 319"/>
                <a:gd name="T10" fmla="*/ 294 w 321"/>
                <a:gd name="T11" fmla="*/ 71 h 319"/>
                <a:gd name="T12" fmla="*/ 309 w 321"/>
                <a:gd name="T13" fmla="*/ 98 h 319"/>
                <a:gd name="T14" fmla="*/ 318 w 321"/>
                <a:gd name="T15" fmla="*/ 128 h 319"/>
                <a:gd name="T16" fmla="*/ 321 w 321"/>
                <a:gd name="T17" fmla="*/ 159 h 319"/>
                <a:gd name="T18" fmla="*/ 318 w 321"/>
                <a:gd name="T19" fmla="*/ 192 h 319"/>
                <a:gd name="T20" fmla="*/ 309 w 321"/>
                <a:gd name="T21" fmla="*/ 222 h 319"/>
                <a:gd name="T22" fmla="*/ 294 w 321"/>
                <a:gd name="T23" fmla="*/ 249 h 319"/>
                <a:gd name="T24" fmla="*/ 274 w 321"/>
                <a:gd name="T25" fmla="*/ 272 h 319"/>
                <a:gd name="T26" fmla="*/ 250 w 321"/>
                <a:gd name="T27" fmla="*/ 292 h 319"/>
                <a:gd name="T28" fmla="*/ 223 w 321"/>
                <a:gd name="T29" fmla="*/ 306 h 319"/>
                <a:gd name="T30" fmla="*/ 193 w 321"/>
                <a:gd name="T31" fmla="*/ 316 h 319"/>
                <a:gd name="T32" fmla="*/ 161 w 321"/>
                <a:gd name="T33" fmla="*/ 319 h 319"/>
                <a:gd name="T34" fmla="*/ 128 w 321"/>
                <a:gd name="T35" fmla="*/ 316 h 319"/>
                <a:gd name="T36" fmla="*/ 99 w 321"/>
                <a:gd name="T37" fmla="*/ 306 h 319"/>
                <a:gd name="T38" fmla="*/ 72 w 321"/>
                <a:gd name="T39" fmla="*/ 292 h 319"/>
                <a:gd name="T40" fmla="*/ 48 w 321"/>
                <a:gd name="T41" fmla="*/ 272 h 319"/>
                <a:gd name="T42" fmla="*/ 28 w 321"/>
                <a:gd name="T43" fmla="*/ 249 h 319"/>
                <a:gd name="T44" fmla="*/ 13 w 321"/>
                <a:gd name="T45" fmla="*/ 222 h 319"/>
                <a:gd name="T46" fmla="*/ 4 w 321"/>
                <a:gd name="T47" fmla="*/ 192 h 319"/>
                <a:gd name="T48" fmla="*/ 0 w 321"/>
                <a:gd name="T49" fmla="*/ 159 h 319"/>
                <a:gd name="T50" fmla="*/ 4 w 321"/>
                <a:gd name="T51" fmla="*/ 128 h 319"/>
                <a:gd name="T52" fmla="*/ 13 w 321"/>
                <a:gd name="T53" fmla="*/ 98 h 319"/>
                <a:gd name="T54" fmla="*/ 28 w 321"/>
                <a:gd name="T55" fmla="*/ 71 h 319"/>
                <a:gd name="T56" fmla="*/ 48 w 321"/>
                <a:gd name="T57" fmla="*/ 47 h 319"/>
                <a:gd name="T58" fmla="*/ 72 w 321"/>
                <a:gd name="T59" fmla="*/ 28 h 319"/>
                <a:gd name="T60" fmla="*/ 99 w 321"/>
                <a:gd name="T61" fmla="*/ 14 h 319"/>
                <a:gd name="T62" fmla="*/ 128 w 321"/>
                <a:gd name="T63" fmla="*/ 4 h 319"/>
                <a:gd name="T64" fmla="*/ 161 w 321"/>
                <a:gd name="T6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319">
                  <a:moveTo>
                    <a:pt x="161" y="0"/>
                  </a:moveTo>
                  <a:lnTo>
                    <a:pt x="193" y="4"/>
                  </a:lnTo>
                  <a:lnTo>
                    <a:pt x="223" y="14"/>
                  </a:lnTo>
                  <a:lnTo>
                    <a:pt x="250" y="28"/>
                  </a:lnTo>
                  <a:lnTo>
                    <a:pt x="274" y="47"/>
                  </a:lnTo>
                  <a:lnTo>
                    <a:pt x="294" y="71"/>
                  </a:lnTo>
                  <a:lnTo>
                    <a:pt x="309" y="98"/>
                  </a:lnTo>
                  <a:lnTo>
                    <a:pt x="318" y="128"/>
                  </a:lnTo>
                  <a:lnTo>
                    <a:pt x="321" y="159"/>
                  </a:lnTo>
                  <a:lnTo>
                    <a:pt x="318" y="192"/>
                  </a:lnTo>
                  <a:lnTo>
                    <a:pt x="309" y="222"/>
                  </a:lnTo>
                  <a:lnTo>
                    <a:pt x="294" y="249"/>
                  </a:lnTo>
                  <a:lnTo>
                    <a:pt x="274" y="272"/>
                  </a:lnTo>
                  <a:lnTo>
                    <a:pt x="250" y="292"/>
                  </a:lnTo>
                  <a:lnTo>
                    <a:pt x="223" y="306"/>
                  </a:lnTo>
                  <a:lnTo>
                    <a:pt x="193" y="316"/>
                  </a:lnTo>
                  <a:lnTo>
                    <a:pt x="161" y="319"/>
                  </a:lnTo>
                  <a:lnTo>
                    <a:pt x="128" y="316"/>
                  </a:lnTo>
                  <a:lnTo>
                    <a:pt x="99" y="306"/>
                  </a:lnTo>
                  <a:lnTo>
                    <a:pt x="72" y="292"/>
                  </a:lnTo>
                  <a:lnTo>
                    <a:pt x="48" y="272"/>
                  </a:lnTo>
                  <a:lnTo>
                    <a:pt x="28" y="249"/>
                  </a:lnTo>
                  <a:lnTo>
                    <a:pt x="13" y="222"/>
                  </a:lnTo>
                  <a:lnTo>
                    <a:pt x="4" y="192"/>
                  </a:lnTo>
                  <a:lnTo>
                    <a:pt x="0" y="159"/>
                  </a:lnTo>
                  <a:lnTo>
                    <a:pt x="4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99" y="14"/>
                  </a:lnTo>
                  <a:lnTo>
                    <a:pt x="128" y="4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0" name="Freeform 193"/>
          <p:cNvSpPr>
            <a:spLocks noEditPoints="1"/>
          </p:cNvSpPr>
          <p:nvPr/>
        </p:nvSpPr>
        <p:spPr bwMode="auto">
          <a:xfrm>
            <a:off x="7125976" y="4438612"/>
            <a:ext cx="559477" cy="688941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Freeform 6"/>
          <p:cNvSpPr>
            <a:spLocks noEditPoints="1"/>
          </p:cNvSpPr>
          <p:nvPr/>
        </p:nvSpPr>
        <p:spPr bwMode="auto">
          <a:xfrm>
            <a:off x="7075397" y="2124996"/>
            <a:ext cx="651793" cy="644617"/>
          </a:xfrm>
          <a:custGeom>
            <a:avLst/>
            <a:gdLst>
              <a:gd name="T0" fmla="*/ 2626 w 3517"/>
              <a:gd name="T1" fmla="*/ 2260 h 3518"/>
              <a:gd name="T2" fmla="*/ 3015 w 3517"/>
              <a:gd name="T3" fmla="*/ 2649 h 3518"/>
              <a:gd name="T4" fmla="*/ 3074 w 3517"/>
              <a:gd name="T5" fmla="*/ 2773 h 3518"/>
              <a:gd name="T6" fmla="*/ 2967 w 3517"/>
              <a:gd name="T7" fmla="*/ 2858 h 3518"/>
              <a:gd name="T8" fmla="*/ 2428 w 3517"/>
              <a:gd name="T9" fmla="*/ 2797 h 3518"/>
              <a:gd name="T10" fmla="*/ 2442 w 3517"/>
              <a:gd name="T11" fmla="*/ 2240 h 3518"/>
              <a:gd name="T12" fmla="*/ 2570 w 3517"/>
              <a:gd name="T13" fmla="*/ 1982 h 3518"/>
              <a:gd name="T14" fmla="*/ 2219 w 3517"/>
              <a:gd name="T15" fmla="*/ 2129 h 3518"/>
              <a:gd name="T16" fmla="*/ 2008 w 3517"/>
              <a:gd name="T17" fmla="*/ 2443 h 3518"/>
              <a:gd name="T18" fmla="*/ 2008 w 3517"/>
              <a:gd name="T19" fmla="*/ 2834 h 3518"/>
              <a:gd name="T20" fmla="*/ 2219 w 3517"/>
              <a:gd name="T21" fmla="*/ 3146 h 3518"/>
              <a:gd name="T22" fmla="*/ 2570 w 3517"/>
              <a:gd name="T23" fmla="*/ 3294 h 3518"/>
              <a:gd name="T24" fmla="*/ 2951 w 3517"/>
              <a:gd name="T25" fmla="*/ 3218 h 3518"/>
              <a:gd name="T26" fmla="*/ 3217 w 3517"/>
              <a:gd name="T27" fmla="*/ 2952 h 3518"/>
              <a:gd name="T28" fmla="*/ 3293 w 3517"/>
              <a:gd name="T29" fmla="*/ 2571 h 3518"/>
              <a:gd name="T30" fmla="*/ 3146 w 3517"/>
              <a:gd name="T31" fmla="*/ 2219 h 3518"/>
              <a:gd name="T32" fmla="*/ 2834 w 3517"/>
              <a:gd name="T33" fmla="*/ 2009 h 3518"/>
              <a:gd name="T34" fmla="*/ 1539 w 3517"/>
              <a:gd name="T35" fmla="*/ 2418 h 3518"/>
              <a:gd name="T36" fmla="*/ 439 w 3517"/>
              <a:gd name="T37" fmla="*/ 2418 h 3518"/>
              <a:gd name="T38" fmla="*/ 2929 w 3517"/>
              <a:gd name="T39" fmla="*/ 1809 h 3518"/>
              <a:gd name="T40" fmla="*/ 3284 w 3517"/>
              <a:gd name="T41" fmla="*/ 2042 h 3518"/>
              <a:gd name="T42" fmla="*/ 3488 w 3517"/>
              <a:gd name="T43" fmla="*/ 2416 h 3518"/>
              <a:gd name="T44" fmla="*/ 3488 w 3517"/>
              <a:gd name="T45" fmla="*/ 2860 h 3518"/>
              <a:gd name="T46" fmla="*/ 3284 w 3517"/>
              <a:gd name="T47" fmla="*/ 3234 h 3518"/>
              <a:gd name="T48" fmla="*/ 2929 w 3517"/>
              <a:gd name="T49" fmla="*/ 3468 h 3518"/>
              <a:gd name="T50" fmla="*/ 2487 w 3517"/>
              <a:gd name="T51" fmla="*/ 3505 h 3518"/>
              <a:gd name="T52" fmla="*/ 2096 w 3517"/>
              <a:gd name="T53" fmla="*/ 3330 h 3518"/>
              <a:gd name="T54" fmla="*/ 1835 w 3517"/>
              <a:gd name="T55" fmla="*/ 2997 h 3518"/>
              <a:gd name="T56" fmla="*/ 1761 w 3517"/>
              <a:gd name="T57" fmla="*/ 2563 h 3518"/>
              <a:gd name="T58" fmla="*/ 1903 w 3517"/>
              <a:gd name="T59" fmla="*/ 2154 h 3518"/>
              <a:gd name="T60" fmla="*/ 2214 w 3517"/>
              <a:gd name="T61" fmla="*/ 1867 h 3518"/>
              <a:gd name="T62" fmla="*/ 2638 w 3517"/>
              <a:gd name="T63" fmla="*/ 1759 h 3518"/>
              <a:gd name="T64" fmla="*/ 1099 w 3517"/>
              <a:gd name="T65" fmla="*/ 1320 h 3518"/>
              <a:gd name="T66" fmla="*/ 879 w 3517"/>
              <a:gd name="T67" fmla="*/ 1320 h 3518"/>
              <a:gd name="T68" fmla="*/ 329 w 3517"/>
              <a:gd name="T69" fmla="*/ 550 h 3518"/>
              <a:gd name="T70" fmla="*/ 420 w 3517"/>
              <a:gd name="T71" fmla="*/ 727 h 3518"/>
              <a:gd name="T72" fmla="*/ 619 w 3517"/>
              <a:gd name="T73" fmla="*/ 758 h 3518"/>
              <a:gd name="T74" fmla="*/ 758 w 3517"/>
              <a:gd name="T75" fmla="*/ 619 h 3518"/>
              <a:gd name="T76" fmla="*/ 2090 w 3517"/>
              <a:gd name="T77" fmla="*/ 585 h 3518"/>
              <a:gd name="T78" fmla="*/ 2207 w 3517"/>
              <a:gd name="T79" fmla="*/ 746 h 3518"/>
              <a:gd name="T80" fmla="*/ 2409 w 3517"/>
              <a:gd name="T81" fmla="*/ 746 h 3518"/>
              <a:gd name="T82" fmla="*/ 2525 w 3517"/>
              <a:gd name="T83" fmla="*/ 585 h 3518"/>
              <a:gd name="T84" fmla="*/ 2729 w 3517"/>
              <a:gd name="T85" fmla="*/ 468 h 3518"/>
              <a:gd name="T86" fmla="*/ 2854 w 3517"/>
              <a:gd name="T87" fmla="*/ 643 h 3518"/>
              <a:gd name="T88" fmla="*/ 220 w 3517"/>
              <a:gd name="T89" fmla="*/ 2616 h 3518"/>
              <a:gd name="T90" fmla="*/ 238 w 3517"/>
              <a:gd name="T91" fmla="*/ 2858 h 3518"/>
              <a:gd name="T92" fmla="*/ 46 w 3517"/>
              <a:gd name="T93" fmla="*/ 2759 h 3518"/>
              <a:gd name="T94" fmla="*/ 3 w 3517"/>
              <a:gd name="T95" fmla="*/ 643 h 3518"/>
              <a:gd name="T96" fmla="*/ 128 w 3517"/>
              <a:gd name="T97" fmla="*/ 468 h 3518"/>
              <a:gd name="T98" fmla="*/ 2356 w 3517"/>
              <a:gd name="T99" fmla="*/ 12 h 3518"/>
              <a:gd name="T100" fmla="*/ 2418 w 3517"/>
              <a:gd name="T101" fmla="*/ 550 h 3518"/>
              <a:gd name="T102" fmla="*/ 2333 w 3517"/>
              <a:gd name="T103" fmla="*/ 657 h 3518"/>
              <a:gd name="T104" fmla="*/ 2209 w 3517"/>
              <a:gd name="T105" fmla="*/ 598 h 3518"/>
              <a:gd name="T106" fmla="*/ 2222 w 3517"/>
              <a:gd name="T107" fmla="*/ 42 h 3518"/>
              <a:gd name="T108" fmla="*/ 574 w 3517"/>
              <a:gd name="T109" fmla="*/ 3 h 3518"/>
              <a:gd name="T110" fmla="*/ 660 w 3517"/>
              <a:gd name="T111" fmla="*/ 110 h 3518"/>
              <a:gd name="T112" fmla="*/ 598 w 3517"/>
              <a:gd name="T113" fmla="*/ 648 h 3518"/>
              <a:gd name="T114" fmla="*/ 464 w 3517"/>
              <a:gd name="T115" fmla="*/ 618 h 3518"/>
              <a:gd name="T116" fmla="*/ 451 w 3517"/>
              <a:gd name="T117" fmla="*/ 62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7" h="3518">
                <a:moveTo>
                  <a:pt x="2528" y="2199"/>
                </a:moveTo>
                <a:lnTo>
                  <a:pt x="2552" y="2201"/>
                </a:lnTo>
                <a:lnTo>
                  <a:pt x="2576" y="2210"/>
                </a:lnTo>
                <a:lnTo>
                  <a:pt x="2596" y="2222"/>
                </a:lnTo>
                <a:lnTo>
                  <a:pt x="2613" y="2240"/>
                </a:lnTo>
                <a:lnTo>
                  <a:pt x="2626" y="2260"/>
                </a:lnTo>
                <a:lnTo>
                  <a:pt x="2635" y="2283"/>
                </a:lnTo>
                <a:lnTo>
                  <a:pt x="2638" y="2308"/>
                </a:lnTo>
                <a:lnTo>
                  <a:pt x="2638" y="2638"/>
                </a:lnTo>
                <a:lnTo>
                  <a:pt x="2967" y="2638"/>
                </a:lnTo>
                <a:lnTo>
                  <a:pt x="2992" y="2641"/>
                </a:lnTo>
                <a:lnTo>
                  <a:pt x="3015" y="2649"/>
                </a:lnTo>
                <a:lnTo>
                  <a:pt x="3036" y="2662"/>
                </a:lnTo>
                <a:lnTo>
                  <a:pt x="3053" y="2679"/>
                </a:lnTo>
                <a:lnTo>
                  <a:pt x="3066" y="2699"/>
                </a:lnTo>
                <a:lnTo>
                  <a:pt x="3074" y="2723"/>
                </a:lnTo>
                <a:lnTo>
                  <a:pt x="3077" y="2749"/>
                </a:lnTo>
                <a:lnTo>
                  <a:pt x="3074" y="2773"/>
                </a:lnTo>
                <a:lnTo>
                  <a:pt x="3066" y="2797"/>
                </a:lnTo>
                <a:lnTo>
                  <a:pt x="3053" y="2817"/>
                </a:lnTo>
                <a:lnTo>
                  <a:pt x="3036" y="2834"/>
                </a:lnTo>
                <a:lnTo>
                  <a:pt x="3015" y="2847"/>
                </a:lnTo>
                <a:lnTo>
                  <a:pt x="2992" y="2856"/>
                </a:lnTo>
                <a:lnTo>
                  <a:pt x="2967" y="2858"/>
                </a:lnTo>
                <a:lnTo>
                  <a:pt x="2528" y="2858"/>
                </a:lnTo>
                <a:lnTo>
                  <a:pt x="2502" y="2856"/>
                </a:lnTo>
                <a:lnTo>
                  <a:pt x="2480" y="2847"/>
                </a:lnTo>
                <a:lnTo>
                  <a:pt x="2459" y="2834"/>
                </a:lnTo>
                <a:lnTo>
                  <a:pt x="2442" y="2817"/>
                </a:lnTo>
                <a:lnTo>
                  <a:pt x="2428" y="2797"/>
                </a:lnTo>
                <a:lnTo>
                  <a:pt x="2421" y="2773"/>
                </a:lnTo>
                <a:lnTo>
                  <a:pt x="2418" y="2749"/>
                </a:lnTo>
                <a:lnTo>
                  <a:pt x="2418" y="2308"/>
                </a:lnTo>
                <a:lnTo>
                  <a:pt x="2421" y="2283"/>
                </a:lnTo>
                <a:lnTo>
                  <a:pt x="2428" y="2260"/>
                </a:lnTo>
                <a:lnTo>
                  <a:pt x="2442" y="2240"/>
                </a:lnTo>
                <a:lnTo>
                  <a:pt x="2459" y="2222"/>
                </a:lnTo>
                <a:lnTo>
                  <a:pt x="2480" y="2210"/>
                </a:lnTo>
                <a:lnTo>
                  <a:pt x="2502" y="2201"/>
                </a:lnTo>
                <a:lnTo>
                  <a:pt x="2528" y="2199"/>
                </a:lnTo>
                <a:close/>
                <a:moveTo>
                  <a:pt x="2638" y="1979"/>
                </a:moveTo>
                <a:lnTo>
                  <a:pt x="2570" y="1982"/>
                </a:lnTo>
                <a:lnTo>
                  <a:pt x="2504" y="1993"/>
                </a:lnTo>
                <a:lnTo>
                  <a:pt x="2441" y="2009"/>
                </a:lnTo>
                <a:lnTo>
                  <a:pt x="2381" y="2031"/>
                </a:lnTo>
                <a:lnTo>
                  <a:pt x="2323" y="2059"/>
                </a:lnTo>
                <a:lnTo>
                  <a:pt x="2269" y="2092"/>
                </a:lnTo>
                <a:lnTo>
                  <a:pt x="2219" y="2129"/>
                </a:lnTo>
                <a:lnTo>
                  <a:pt x="2172" y="2172"/>
                </a:lnTo>
                <a:lnTo>
                  <a:pt x="2129" y="2219"/>
                </a:lnTo>
                <a:lnTo>
                  <a:pt x="2090" y="2270"/>
                </a:lnTo>
                <a:lnTo>
                  <a:pt x="2057" y="2324"/>
                </a:lnTo>
                <a:lnTo>
                  <a:pt x="2029" y="2382"/>
                </a:lnTo>
                <a:lnTo>
                  <a:pt x="2008" y="2443"/>
                </a:lnTo>
                <a:lnTo>
                  <a:pt x="1991" y="2506"/>
                </a:lnTo>
                <a:lnTo>
                  <a:pt x="1981" y="2571"/>
                </a:lnTo>
                <a:lnTo>
                  <a:pt x="1978" y="2638"/>
                </a:lnTo>
                <a:lnTo>
                  <a:pt x="1981" y="2706"/>
                </a:lnTo>
                <a:lnTo>
                  <a:pt x="1991" y="2771"/>
                </a:lnTo>
                <a:lnTo>
                  <a:pt x="2008" y="2834"/>
                </a:lnTo>
                <a:lnTo>
                  <a:pt x="2029" y="2895"/>
                </a:lnTo>
                <a:lnTo>
                  <a:pt x="2057" y="2952"/>
                </a:lnTo>
                <a:lnTo>
                  <a:pt x="2090" y="3006"/>
                </a:lnTo>
                <a:lnTo>
                  <a:pt x="2129" y="3058"/>
                </a:lnTo>
                <a:lnTo>
                  <a:pt x="2172" y="3105"/>
                </a:lnTo>
                <a:lnTo>
                  <a:pt x="2219" y="3146"/>
                </a:lnTo>
                <a:lnTo>
                  <a:pt x="2269" y="3185"/>
                </a:lnTo>
                <a:lnTo>
                  <a:pt x="2323" y="3218"/>
                </a:lnTo>
                <a:lnTo>
                  <a:pt x="2381" y="3246"/>
                </a:lnTo>
                <a:lnTo>
                  <a:pt x="2441" y="3268"/>
                </a:lnTo>
                <a:lnTo>
                  <a:pt x="2504" y="3284"/>
                </a:lnTo>
                <a:lnTo>
                  <a:pt x="2570" y="3294"/>
                </a:lnTo>
                <a:lnTo>
                  <a:pt x="2638" y="3297"/>
                </a:lnTo>
                <a:lnTo>
                  <a:pt x="2705" y="3294"/>
                </a:lnTo>
                <a:lnTo>
                  <a:pt x="2770" y="3284"/>
                </a:lnTo>
                <a:lnTo>
                  <a:pt x="2834" y="3268"/>
                </a:lnTo>
                <a:lnTo>
                  <a:pt x="2893" y="3246"/>
                </a:lnTo>
                <a:lnTo>
                  <a:pt x="2951" y="3218"/>
                </a:lnTo>
                <a:lnTo>
                  <a:pt x="3006" y="3185"/>
                </a:lnTo>
                <a:lnTo>
                  <a:pt x="3057" y="3146"/>
                </a:lnTo>
                <a:lnTo>
                  <a:pt x="3103" y="3105"/>
                </a:lnTo>
                <a:lnTo>
                  <a:pt x="3146" y="3058"/>
                </a:lnTo>
                <a:lnTo>
                  <a:pt x="3184" y="3006"/>
                </a:lnTo>
                <a:lnTo>
                  <a:pt x="3217" y="2952"/>
                </a:lnTo>
                <a:lnTo>
                  <a:pt x="3245" y="2895"/>
                </a:lnTo>
                <a:lnTo>
                  <a:pt x="3267" y="2834"/>
                </a:lnTo>
                <a:lnTo>
                  <a:pt x="3284" y="2771"/>
                </a:lnTo>
                <a:lnTo>
                  <a:pt x="3293" y="2706"/>
                </a:lnTo>
                <a:lnTo>
                  <a:pt x="3297" y="2638"/>
                </a:lnTo>
                <a:lnTo>
                  <a:pt x="3293" y="2571"/>
                </a:lnTo>
                <a:lnTo>
                  <a:pt x="3284" y="2506"/>
                </a:lnTo>
                <a:lnTo>
                  <a:pt x="3267" y="2443"/>
                </a:lnTo>
                <a:lnTo>
                  <a:pt x="3245" y="2382"/>
                </a:lnTo>
                <a:lnTo>
                  <a:pt x="3217" y="2324"/>
                </a:lnTo>
                <a:lnTo>
                  <a:pt x="3184" y="2270"/>
                </a:lnTo>
                <a:lnTo>
                  <a:pt x="3146" y="2219"/>
                </a:lnTo>
                <a:lnTo>
                  <a:pt x="3103" y="2172"/>
                </a:lnTo>
                <a:lnTo>
                  <a:pt x="3057" y="2129"/>
                </a:lnTo>
                <a:lnTo>
                  <a:pt x="3006" y="2092"/>
                </a:lnTo>
                <a:lnTo>
                  <a:pt x="2951" y="2059"/>
                </a:lnTo>
                <a:lnTo>
                  <a:pt x="2893" y="2031"/>
                </a:lnTo>
                <a:lnTo>
                  <a:pt x="2834" y="2009"/>
                </a:lnTo>
                <a:lnTo>
                  <a:pt x="2770" y="1993"/>
                </a:lnTo>
                <a:lnTo>
                  <a:pt x="2705" y="1982"/>
                </a:lnTo>
                <a:lnTo>
                  <a:pt x="2638" y="1979"/>
                </a:lnTo>
                <a:close/>
                <a:moveTo>
                  <a:pt x="1099" y="1979"/>
                </a:moveTo>
                <a:lnTo>
                  <a:pt x="1539" y="1979"/>
                </a:lnTo>
                <a:lnTo>
                  <a:pt x="1539" y="2418"/>
                </a:lnTo>
                <a:lnTo>
                  <a:pt x="1099" y="2418"/>
                </a:lnTo>
                <a:lnTo>
                  <a:pt x="1099" y="1979"/>
                </a:lnTo>
                <a:close/>
                <a:moveTo>
                  <a:pt x="439" y="1979"/>
                </a:moveTo>
                <a:lnTo>
                  <a:pt x="879" y="1979"/>
                </a:lnTo>
                <a:lnTo>
                  <a:pt x="879" y="2418"/>
                </a:lnTo>
                <a:lnTo>
                  <a:pt x="439" y="2418"/>
                </a:lnTo>
                <a:lnTo>
                  <a:pt x="439" y="1979"/>
                </a:lnTo>
                <a:close/>
                <a:moveTo>
                  <a:pt x="2638" y="1759"/>
                </a:moveTo>
                <a:lnTo>
                  <a:pt x="2714" y="1763"/>
                </a:lnTo>
                <a:lnTo>
                  <a:pt x="2788" y="1772"/>
                </a:lnTo>
                <a:lnTo>
                  <a:pt x="2859" y="1787"/>
                </a:lnTo>
                <a:lnTo>
                  <a:pt x="2929" y="1809"/>
                </a:lnTo>
                <a:lnTo>
                  <a:pt x="2996" y="1835"/>
                </a:lnTo>
                <a:lnTo>
                  <a:pt x="3060" y="1867"/>
                </a:lnTo>
                <a:lnTo>
                  <a:pt x="3121" y="1904"/>
                </a:lnTo>
                <a:lnTo>
                  <a:pt x="3179" y="1945"/>
                </a:lnTo>
                <a:lnTo>
                  <a:pt x="3233" y="1991"/>
                </a:lnTo>
                <a:lnTo>
                  <a:pt x="3284" y="2042"/>
                </a:lnTo>
                <a:lnTo>
                  <a:pt x="3330" y="2096"/>
                </a:lnTo>
                <a:lnTo>
                  <a:pt x="3371" y="2154"/>
                </a:lnTo>
                <a:lnTo>
                  <a:pt x="3409" y="2215"/>
                </a:lnTo>
                <a:lnTo>
                  <a:pt x="3440" y="2279"/>
                </a:lnTo>
                <a:lnTo>
                  <a:pt x="3467" y="2347"/>
                </a:lnTo>
                <a:lnTo>
                  <a:pt x="3488" y="2416"/>
                </a:lnTo>
                <a:lnTo>
                  <a:pt x="3504" y="2489"/>
                </a:lnTo>
                <a:lnTo>
                  <a:pt x="3514" y="2563"/>
                </a:lnTo>
                <a:lnTo>
                  <a:pt x="3517" y="2638"/>
                </a:lnTo>
                <a:lnTo>
                  <a:pt x="3514" y="2714"/>
                </a:lnTo>
                <a:lnTo>
                  <a:pt x="3504" y="2788"/>
                </a:lnTo>
                <a:lnTo>
                  <a:pt x="3488" y="2860"/>
                </a:lnTo>
                <a:lnTo>
                  <a:pt x="3467" y="2929"/>
                </a:lnTo>
                <a:lnTo>
                  <a:pt x="3440" y="2997"/>
                </a:lnTo>
                <a:lnTo>
                  <a:pt x="3409" y="3061"/>
                </a:lnTo>
                <a:lnTo>
                  <a:pt x="3371" y="3123"/>
                </a:lnTo>
                <a:lnTo>
                  <a:pt x="3330" y="3181"/>
                </a:lnTo>
                <a:lnTo>
                  <a:pt x="3284" y="3234"/>
                </a:lnTo>
                <a:lnTo>
                  <a:pt x="3233" y="3284"/>
                </a:lnTo>
                <a:lnTo>
                  <a:pt x="3179" y="3330"/>
                </a:lnTo>
                <a:lnTo>
                  <a:pt x="3121" y="3372"/>
                </a:lnTo>
                <a:lnTo>
                  <a:pt x="3060" y="3410"/>
                </a:lnTo>
                <a:lnTo>
                  <a:pt x="2996" y="3442"/>
                </a:lnTo>
                <a:lnTo>
                  <a:pt x="2929" y="3468"/>
                </a:lnTo>
                <a:lnTo>
                  <a:pt x="2859" y="3490"/>
                </a:lnTo>
                <a:lnTo>
                  <a:pt x="2788" y="3505"/>
                </a:lnTo>
                <a:lnTo>
                  <a:pt x="2714" y="3514"/>
                </a:lnTo>
                <a:lnTo>
                  <a:pt x="2638" y="3518"/>
                </a:lnTo>
                <a:lnTo>
                  <a:pt x="2562" y="3514"/>
                </a:lnTo>
                <a:lnTo>
                  <a:pt x="2487" y="3505"/>
                </a:lnTo>
                <a:lnTo>
                  <a:pt x="2415" y="3490"/>
                </a:lnTo>
                <a:lnTo>
                  <a:pt x="2346" y="3468"/>
                </a:lnTo>
                <a:lnTo>
                  <a:pt x="2279" y="3442"/>
                </a:lnTo>
                <a:lnTo>
                  <a:pt x="2214" y="3410"/>
                </a:lnTo>
                <a:lnTo>
                  <a:pt x="2153" y="3372"/>
                </a:lnTo>
                <a:lnTo>
                  <a:pt x="2096" y="3330"/>
                </a:lnTo>
                <a:lnTo>
                  <a:pt x="2041" y="3284"/>
                </a:lnTo>
                <a:lnTo>
                  <a:pt x="1991" y="3234"/>
                </a:lnTo>
                <a:lnTo>
                  <a:pt x="1945" y="3181"/>
                </a:lnTo>
                <a:lnTo>
                  <a:pt x="1903" y="3123"/>
                </a:lnTo>
                <a:lnTo>
                  <a:pt x="1867" y="3061"/>
                </a:lnTo>
                <a:lnTo>
                  <a:pt x="1835" y="2997"/>
                </a:lnTo>
                <a:lnTo>
                  <a:pt x="1808" y="2929"/>
                </a:lnTo>
                <a:lnTo>
                  <a:pt x="1787" y="2860"/>
                </a:lnTo>
                <a:lnTo>
                  <a:pt x="1771" y="2788"/>
                </a:lnTo>
                <a:lnTo>
                  <a:pt x="1761" y="2714"/>
                </a:lnTo>
                <a:lnTo>
                  <a:pt x="1758" y="2638"/>
                </a:lnTo>
                <a:lnTo>
                  <a:pt x="1761" y="2563"/>
                </a:lnTo>
                <a:lnTo>
                  <a:pt x="1771" y="2489"/>
                </a:lnTo>
                <a:lnTo>
                  <a:pt x="1787" y="2416"/>
                </a:lnTo>
                <a:lnTo>
                  <a:pt x="1808" y="2347"/>
                </a:lnTo>
                <a:lnTo>
                  <a:pt x="1835" y="2279"/>
                </a:lnTo>
                <a:lnTo>
                  <a:pt x="1867" y="2215"/>
                </a:lnTo>
                <a:lnTo>
                  <a:pt x="1903" y="2154"/>
                </a:lnTo>
                <a:lnTo>
                  <a:pt x="1945" y="2096"/>
                </a:lnTo>
                <a:lnTo>
                  <a:pt x="1991" y="2042"/>
                </a:lnTo>
                <a:lnTo>
                  <a:pt x="2041" y="1991"/>
                </a:lnTo>
                <a:lnTo>
                  <a:pt x="2096" y="1945"/>
                </a:lnTo>
                <a:lnTo>
                  <a:pt x="2153" y="1904"/>
                </a:lnTo>
                <a:lnTo>
                  <a:pt x="2214" y="1867"/>
                </a:lnTo>
                <a:lnTo>
                  <a:pt x="2279" y="1835"/>
                </a:lnTo>
                <a:lnTo>
                  <a:pt x="2346" y="1809"/>
                </a:lnTo>
                <a:lnTo>
                  <a:pt x="2415" y="1787"/>
                </a:lnTo>
                <a:lnTo>
                  <a:pt x="2487" y="1772"/>
                </a:lnTo>
                <a:lnTo>
                  <a:pt x="2562" y="1763"/>
                </a:lnTo>
                <a:lnTo>
                  <a:pt x="2638" y="1759"/>
                </a:lnTo>
                <a:close/>
                <a:moveTo>
                  <a:pt x="1758" y="1320"/>
                </a:moveTo>
                <a:lnTo>
                  <a:pt x="2197" y="1320"/>
                </a:lnTo>
                <a:lnTo>
                  <a:pt x="2197" y="1759"/>
                </a:lnTo>
                <a:lnTo>
                  <a:pt x="1758" y="1759"/>
                </a:lnTo>
                <a:lnTo>
                  <a:pt x="1758" y="1320"/>
                </a:lnTo>
                <a:close/>
                <a:moveTo>
                  <a:pt x="1099" y="1320"/>
                </a:moveTo>
                <a:lnTo>
                  <a:pt x="1539" y="1320"/>
                </a:lnTo>
                <a:lnTo>
                  <a:pt x="1539" y="1759"/>
                </a:lnTo>
                <a:lnTo>
                  <a:pt x="1099" y="1759"/>
                </a:lnTo>
                <a:lnTo>
                  <a:pt x="1099" y="1320"/>
                </a:lnTo>
                <a:close/>
                <a:moveTo>
                  <a:pt x="439" y="1320"/>
                </a:moveTo>
                <a:lnTo>
                  <a:pt x="879" y="1320"/>
                </a:lnTo>
                <a:lnTo>
                  <a:pt x="879" y="1759"/>
                </a:lnTo>
                <a:lnTo>
                  <a:pt x="439" y="1759"/>
                </a:lnTo>
                <a:lnTo>
                  <a:pt x="439" y="1320"/>
                </a:lnTo>
                <a:close/>
                <a:moveTo>
                  <a:pt x="238" y="440"/>
                </a:moveTo>
                <a:lnTo>
                  <a:pt x="329" y="440"/>
                </a:lnTo>
                <a:lnTo>
                  <a:pt x="329" y="550"/>
                </a:lnTo>
                <a:lnTo>
                  <a:pt x="332" y="585"/>
                </a:lnTo>
                <a:lnTo>
                  <a:pt x="341" y="619"/>
                </a:lnTo>
                <a:lnTo>
                  <a:pt x="354" y="650"/>
                </a:lnTo>
                <a:lnTo>
                  <a:pt x="372" y="679"/>
                </a:lnTo>
                <a:lnTo>
                  <a:pt x="394" y="705"/>
                </a:lnTo>
                <a:lnTo>
                  <a:pt x="420" y="727"/>
                </a:lnTo>
                <a:lnTo>
                  <a:pt x="448" y="746"/>
                </a:lnTo>
                <a:lnTo>
                  <a:pt x="480" y="758"/>
                </a:lnTo>
                <a:lnTo>
                  <a:pt x="514" y="767"/>
                </a:lnTo>
                <a:lnTo>
                  <a:pt x="550" y="770"/>
                </a:lnTo>
                <a:lnTo>
                  <a:pt x="585" y="767"/>
                </a:lnTo>
                <a:lnTo>
                  <a:pt x="619" y="758"/>
                </a:lnTo>
                <a:lnTo>
                  <a:pt x="650" y="746"/>
                </a:lnTo>
                <a:lnTo>
                  <a:pt x="679" y="727"/>
                </a:lnTo>
                <a:lnTo>
                  <a:pt x="705" y="705"/>
                </a:lnTo>
                <a:lnTo>
                  <a:pt x="727" y="679"/>
                </a:lnTo>
                <a:lnTo>
                  <a:pt x="744" y="650"/>
                </a:lnTo>
                <a:lnTo>
                  <a:pt x="758" y="619"/>
                </a:lnTo>
                <a:lnTo>
                  <a:pt x="767" y="585"/>
                </a:lnTo>
                <a:lnTo>
                  <a:pt x="769" y="550"/>
                </a:lnTo>
                <a:lnTo>
                  <a:pt x="769" y="440"/>
                </a:lnTo>
                <a:lnTo>
                  <a:pt x="2088" y="440"/>
                </a:lnTo>
                <a:lnTo>
                  <a:pt x="2088" y="550"/>
                </a:lnTo>
                <a:lnTo>
                  <a:pt x="2090" y="585"/>
                </a:lnTo>
                <a:lnTo>
                  <a:pt x="2099" y="619"/>
                </a:lnTo>
                <a:lnTo>
                  <a:pt x="2113" y="650"/>
                </a:lnTo>
                <a:lnTo>
                  <a:pt x="2130" y="679"/>
                </a:lnTo>
                <a:lnTo>
                  <a:pt x="2152" y="705"/>
                </a:lnTo>
                <a:lnTo>
                  <a:pt x="2178" y="727"/>
                </a:lnTo>
                <a:lnTo>
                  <a:pt x="2207" y="746"/>
                </a:lnTo>
                <a:lnTo>
                  <a:pt x="2238" y="758"/>
                </a:lnTo>
                <a:lnTo>
                  <a:pt x="2272" y="767"/>
                </a:lnTo>
                <a:lnTo>
                  <a:pt x="2307" y="770"/>
                </a:lnTo>
                <a:lnTo>
                  <a:pt x="2344" y="767"/>
                </a:lnTo>
                <a:lnTo>
                  <a:pt x="2377" y="758"/>
                </a:lnTo>
                <a:lnTo>
                  <a:pt x="2409" y="746"/>
                </a:lnTo>
                <a:lnTo>
                  <a:pt x="2438" y="727"/>
                </a:lnTo>
                <a:lnTo>
                  <a:pt x="2464" y="705"/>
                </a:lnTo>
                <a:lnTo>
                  <a:pt x="2485" y="679"/>
                </a:lnTo>
                <a:lnTo>
                  <a:pt x="2503" y="650"/>
                </a:lnTo>
                <a:lnTo>
                  <a:pt x="2516" y="619"/>
                </a:lnTo>
                <a:lnTo>
                  <a:pt x="2525" y="585"/>
                </a:lnTo>
                <a:lnTo>
                  <a:pt x="2528" y="550"/>
                </a:lnTo>
                <a:lnTo>
                  <a:pt x="2528" y="440"/>
                </a:lnTo>
                <a:lnTo>
                  <a:pt x="2620" y="440"/>
                </a:lnTo>
                <a:lnTo>
                  <a:pt x="2658" y="443"/>
                </a:lnTo>
                <a:lnTo>
                  <a:pt x="2695" y="453"/>
                </a:lnTo>
                <a:lnTo>
                  <a:pt x="2729" y="468"/>
                </a:lnTo>
                <a:lnTo>
                  <a:pt x="2760" y="487"/>
                </a:lnTo>
                <a:lnTo>
                  <a:pt x="2788" y="510"/>
                </a:lnTo>
                <a:lnTo>
                  <a:pt x="2811" y="539"/>
                </a:lnTo>
                <a:lnTo>
                  <a:pt x="2830" y="570"/>
                </a:lnTo>
                <a:lnTo>
                  <a:pt x="2845" y="605"/>
                </a:lnTo>
                <a:lnTo>
                  <a:pt x="2854" y="643"/>
                </a:lnTo>
                <a:lnTo>
                  <a:pt x="2857" y="681"/>
                </a:lnTo>
                <a:lnTo>
                  <a:pt x="2857" y="1539"/>
                </a:lnTo>
                <a:lnTo>
                  <a:pt x="2638" y="1539"/>
                </a:lnTo>
                <a:lnTo>
                  <a:pt x="2638" y="1100"/>
                </a:lnTo>
                <a:lnTo>
                  <a:pt x="220" y="1100"/>
                </a:lnTo>
                <a:lnTo>
                  <a:pt x="220" y="2616"/>
                </a:lnTo>
                <a:lnTo>
                  <a:pt x="222" y="2627"/>
                </a:lnTo>
                <a:lnTo>
                  <a:pt x="229" y="2635"/>
                </a:lnTo>
                <a:lnTo>
                  <a:pt x="238" y="2638"/>
                </a:lnTo>
                <a:lnTo>
                  <a:pt x="1539" y="2638"/>
                </a:lnTo>
                <a:lnTo>
                  <a:pt x="1539" y="2858"/>
                </a:lnTo>
                <a:lnTo>
                  <a:pt x="238" y="2858"/>
                </a:lnTo>
                <a:lnTo>
                  <a:pt x="200" y="2854"/>
                </a:lnTo>
                <a:lnTo>
                  <a:pt x="162" y="2846"/>
                </a:lnTo>
                <a:lnTo>
                  <a:pt x="128" y="2831"/>
                </a:lnTo>
                <a:lnTo>
                  <a:pt x="97" y="2812"/>
                </a:lnTo>
                <a:lnTo>
                  <a:pt x="69" y="2787"/>
                </a:lnTo>
                <a:lnTo>
                  <a:pt x="46" y="2759"/>
                </a:lnTo>
                <a:lnTo>
                  <a:pt x="27" y="2727"/>
                </a:lnTo>
                <a:lnTo>
                  <a:pt x="12" y="2693"/>
                </a:lnTo>
                <a:lnTo>
                  <a:pt x="3" y="2656"/>
                </a:lnTo>
                <a:lnTo>
                  <a:pt x="0" y="2616"/>
                </a:lnTo>
                <a:lnTo>
                  <a:pt x="0" y="681"/>
                </a:lnTo>
                <a:lnTo>
                  <a:pt x="3" y="643"/>
                </a:lnTo>
                <a:lnTo>
                  <a:pt x="12" y="605"/>
                </a:lnTo>
                <a:lnTo>
                  <a:pt x="27" y="570"/>
                </a:lnTo>
                <a:lnTo>
                  <a:pt x="46" y="539"/>
                </a:lnTo>
                <a:lnTo>
                  <a:pt x="69" y="510"/>
                </a:lnTo>
                <a:lnTo>
                  <a:pt x="97" y="487"/>
                </a:lnTo>
                <a:lnTo>
                  <a:pt x="128" y="468"/>
                </a:lnTo>
                <a:lnTo>
                  <a:pt x="162" y="453"/>
                </a:lnTo>
                <a:lnTo>
                  <a:pt x="200" y="443"/>
                </a:lnTo>
                <a:lnTo>
                  <a:pt x="238" y="440"/>
                </a:lnTo>
                <a:close/>
                <a:moveTo>
                  <a:pt x="2307" y="0"/>
                </a:moveTo>
                <a:lnTo>
                  <a:pt x="2333" y="3"/>
                </a:lnTo>
                <a:lnTo>
                  <a:pt x="2356" y="12"/>
                </a:lnTo>
                <a:lnTo>
                  <a:pt x="2377" y="25"/>
                </a:lnTo>
                <a:lnTo>
                  <a:pt x="2393" y="42"/>
                </a:lnTo>
                <a:lnTo>
                  <a:pt x="2407" y="62"/>
                </a:lnTo>
                <a:lnTo>
                  <a:pt x="2414" y="85"/>
                </a:lnTo>
                <a:lnTo>
                  <a:pt x="2418" y="110"/>
                </a:lnTo>
                <a:lnTo>
                  <a:pt x="2418" y="550"/>
                </a:lnTo>
                <a:lnTo>
                  <a:pt x="2414" y="576"/>
                </a:lnTo>
                <a:lnTo>
                  <a:pt x="2407" y="598"/>
                </a:lnTo>
                <a:lnTo>
                  <a:pt x="2393" y="618"/>
                </a:lnTo>
                <a:lnTo>
                  <a:pt x="2377" y="635"/>
                </a:lnTo>
                <a:lnTo>
                  <a:pt x="2356" y="648"/>
                </a:lnTo>
                <a:lnTo>
                  <a:pt x="2333" y="657"/>
                </a:lnTo>
                <a:lnTo>
                  <a:pt x="2307" y="660"/>
                </a:lnTo>
                <a:lnTo>
                  <a:pt x="2283" y="657"/>
                </a:lnTo>
                <a:lnTo>
                  <a:pt x="2259" y="648"/>
                </a:lnTo>
                <a:lnTo>
                  <a:pt x="2239" y="635"/>
                </a:lnTo>
                <a:lnTo>
                  <a:pt x="2222" y="618"/>
                </a:lnTo>
                <a:lnTo>
                  <a:pt x="2209" y="598"/>
                </a:lnTo>
                <a:lnTo>
                  <a:pt x="2201" y="576"/>
                </a:lnTo>
                <a:lnTo>
                  <a:pt x="2197" y="550"/>
                </a:lnTo>
                <a:lnTo>
                  <a:pt x="2197" y="110"/>
                </a:lnTo>
                <a:lnTo>
                  <a:pt x="2201" y="85"/>
                </a:lnTo>
                <a:lnTo>
                  <a:pt x="2209" y="62"/>
                </a:lnTo>
                <a:lnTo>
                  <a:pt x="2222" y="42"/>
                </a:lnTo>
                <a:lnTo>
                  <a:pt x="2239" y="25"/>
                </a:lnTo>
                <a:lnTo>
                  <a:pt x="2259" y="12"/>
                </a:lnTo>
                <a:lnTo>
                  <a:pt x="2283" y="3"/>
                </a:lnTo>
                <a:lnTo>
                  <a:pt x="2307" y="0"/>
                </a:lnTo>
                <a:close/>
                <a:moveTo>
                  <a:pt x="550" y="0"/>
                </a:moveTo>
                <a:lnTo>
                  <a:pt x="574" y="3"/>
                </a:lnTo>
                <a:lnTo>
                  <a:pt x="598" y="12"/>
                </a:lnTo>
                <a:lnTo>
                  <a:pt x="618" y="25"/>
                </a:lnTo>
                <a:lnTo>
                  <a:pt x="635" y="42"/>
                </a:lnTo>
                <a:lnTo>
                  <a:pt x="648" y="62"/>
                </a:lnTo>
                <a:lnTo>
                  <a:pt x="656" y="85"/>
                </a:lnTo>
                <a:lnTo>
                  <a:pt x="660" y="110"/>
                </a:lnTo>
                <a:lnTo>
                  <a:pt x="660" y="550"/>
                </a:lnTo>
                <a:lnTo>
                  <a:pt x="656" y="576"/>
                </a:lnTo>
                <a:lnTo>
                  <a:pt x="648" y="598"/>
                </a:lnTo>
                <a:lnTo>
                  <a:pt x="635" y="618"/>
                </a:lnTo>
                <a:lnTo>
                  <a:pt x="618" y="635"/>
                </a:lnTo>
                <a:lnTo>
                  <a:pt x="598" y="648"/>
                </a:lnTo>
                <a:lnTo>
                  <a:pt x="574" y="657"/>
                </a:lnTo>
                <a:lnTo>
                  <a:pt x="550" y="660"/>
                </a:lnTo>
                <a:lnTo>
                  <a:pt x="524" y="657"/>
                </a:lnTo>
                <a:lnTo>
                  <a:pt x="501" y="648"/>
                </a:lnTo>
                <a:lnTo>
                  <a:pt x="481" y="635"/>
                </a:lnTo>
                <a:lnTo>
                  <a:pt x="464" y="618"/>
                </a:lnTo>
                <a:lnTo>
                  <a:pt x="451" y="598"/>
                </a:lnTo>
                <a:lnTo>
                  <a:pt x="443" y="576"/>
                </a:lnTo>
                <a:lnTo>
                  <a:pt x="439" y="550"/>
                </a:lnTo>
                <a:lnTo>
                  <a:pt x="439" y="110"/>
                </a:lnTo>
                <a:lnTo>
                  <a:pt x="443" y="85"/>
                </a:lnTo>
                <a:lnTo>
                  <a:pt x="451" y="62"/>
                </a:lnTo>
                <a:lnTo>
                  <a:pt x="464" y="42"/>
                </a:lnTo>
                <a:lnTo>
                  <a:pt x="481" y="25"/>
                </a:lnTo>
                <a:lnTo>
                  <a:pt x="501" y="12"/>
                </a:lnTo>
                <a:lnTo>
                  <a:pt x="524" y="3"/>
                </a:lnTo>
                <a:lnTo>
                  <a:pt x="55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4817889" y="5176915"/>
            <a:ext cx="605483" cy="529799"/>
          </a:xfrm>
          <a:custGeom>
            <a:avLst/>
            <a:gdLst>
              <a:gd name="T0" fmla="*/ 2249 w 2905"/>
              <a:gd name="T1" fmla="*/ 239 h 2540"/>
              <a:gd name="T2" fmla="*/ 2885 w 2905"/>
              <a:gd name="T3" fmla="*/ 968 h 2540"/>
              <a:gd name="T4" fmla="*/ 2609 w 2905"/>
              <a:gd name="T5" fmla="*/ 1645 h 2540"/>
              <a:gd name="T6" fmla="*/ 2513 w 2905"/>
              <a:gd name="T7" fmla="*/ 1837 h 2540"/>
              <a:gd name="T8" fmla="*/ 2362 w 2905"/>
              <a:gd name="T9" fmla="*/ 1977 h 2540"/>
              <a:gd name="T10" fmla="*/ 2169 w 2905"/>
              <a:gd name="T11" fmla="*/ 2102 h 2540"/>
              <a:gd name="T12" fmla="*/ 2044 w 2905"/>
              <a:gd name="T13" fmla="*/ 2294 h 2540"/>
              <a:gd name="T14" fmla="*/ 1903 w 2905"/>
              <a:gd name="T15" fmla="*/ 2444 h 2540"/>
              <a:gd name="T16" fmla="*/ 1710 w 2905"/>
              <a:gd name="T17" fmla="*/ 2540 h 2540"/>
              <a:gd name="T18" fmla="*/ 1191 w 2905"/>
              <a:gd name="T19" fmla="*/ 2359 h 2540"/>
              <a:gd name="T20" fmla="*/ 1027 w 2905"/>
              <a:gd name="T21" fmla="*/ 2380 h 2540"/>
              <a:gd name="T22" fmla="*/ 934 w 2905"/>
              <a:gd name="T23" fmla="*/ 2229 h 2540"/>
              <a:gd name="T24" fmla="*/ 907 w 2905"/>
              <a:gd name="T25" fmla="*/ 2175 h 2540"/>
              <a:gd name="T26" fmla="*/ 745 w 2905"/>
              <a:gd name="T27" fmla="*/ 2107 h 2540"/>
              <a:gd name="T28" fmla="*/ 735 w 2905"/>
              <a:gd name="T29" fmla="*/ 1941 h 2540"/>
              <a:gd name="T30" fmla="*/ 612 w 2905"/>
              <a:gd name="T31" fmla="*/ 1952 h 2540"/>
              <a:gd name="T32" fmla="*/ 495 w 2905"/>
              <a:gd name="T33" fmla="*/ 1816 h 2540"/>
              <a:gd name="T34" fmla="*/ 490 w 2905"/>
              <a:gd name="T35" fmla="*/ 1730 h 2540"/>
              <a:gd name="T36" fmla="*/ 323 w 2905"/>
              <a:gd name="T37" fmla="*/ 1690 h 2540"/>
              <a:gd name="T38" fmla="*/ 284 w 2905"/>
              <a:gd name="T39" fmla="*/ 1525 h 2540"/>
              <a:gd name="T40" fmla="*/ 0 w 2905"/>
              <a:gd name="T41" fmla="*/ 904 h 2540"/>
              <a:gd name="T42" fmla="*/ 87 w 2905"/>
              <a:gd name="T43" fmla="*/ 837 h 2540"/>
              <a:gd name="T44" fmla="*/ 629 w 2905"/>
              <a:gd name="T45" fmla="*/ 1240 h 2540"/>
              <a:gd name="T46" fmla="*/ 771 w 2905"/>
              <a:gd name="T47" fmla="*/ 1357 h 2540"/>
              <a:gd name="T48" fmla="*/ 760 w 2905"/>
              <a:gd name="T49" fmla="*/ 1479 h 2540"/>
              <a:gd name="T50" fmla="*/ 927 w 2905"/>
              <a:gd name="T51" fmla="*/ 1489 h 2540"/>
              <a:gd name="T52" fmla="*/ 996 w 2905"/>
              <a:gd name="T53" fmla="*/ 1649 h 2540"/>
              <a:gd name="T54" fmla="*/ 1050 w 2905"/>
              <a:gd name="T55" fmla="*/ 1676 h 2540"/>
              <a:gd name="T56" fmla="*/ 1201 w 2905"/>
              <a:gd name="T57" fmla="*/ 1769 h 2540"/>
              <a:gd name="T58" fmla="*/ 1181 w 2905"/>
              <a:gd name="T59" fmla="*/ 1932 h 2540"/>
              <a:gd name="T60" fmla="*/ 1344 w 2905"/>
              <a:gd name="T61" fmla="*/ 1912 h 2540"/>
              <a:gd name="T62" fmla="*/ 1438 w 2905"/>
              <a:gd name="T63" fmla="*/ 2062 h 2540"/>
              <a:gd name="T64" fmla="*/ 1716 w 2905"/>
              <a:gd name="T65" fmla="*/ 2402 h 2540"/>
              <a:gd name="T66" fmla="*/ 1809 w 2905"/>
              <a:gd name="T67" fmla="*/ 2325 h 2540"/>
              <a:gd name="T68" fmla="*/ 1567 w 2905"/>
              <a:gd name="T69" fmla="*/ 2025 h 2540"/>
              <a:gd name="T70" fmla="*/ 1633 w 2905"/>
              <a:gd name="T71" fmla="*/ 1939 h 2540"/>
              <a:gd name="T72" fmla="*/ 1936 w 2905"/>
              <a:gd name="T73" fmla="*/ 2183 h 2540"/>
              <a:gd name="T74" fmla="*/ 2029 w 2905"/>
              <a:gd name="T75" fmla="*/ 2106 h 2540"/>
              <a:gd name="T76" fmla="*/ 1786 w 2905"/>
              <a:gd name="T77" fmla="*/ 1806 h 2540"/>
              <a:gd name="T78" fmla="*/ 1853 w 2905"/>
              <a:gd name="T79" fmla="*/ 1720 h 2540"/>
              <a:gd name="T80" fmla="*/ 2156 w 2905"/>
              <a:gd name="T81" fmla="*/ 1965 h 2540"/>
              <a:gd name="T82" fmla="*/ 2249 w 2905"/>
              <a:gd name="T83" fmla="*/ 1887 h 2540"/>
              <a:gd name="T84" fmla="*/ 2006 w 2905"/>
              <a:gd name="T85" fmla="*/ 1587 h 2540"/>
              <a:gd name="T86" fmla="*/ 2074 w 2905"/>
              <a:gd name="T87" fmla="*/ 1501 h 2540"/>
              <a:gd name="T88" fmla="*/ 2377 w 2905"/>
              <a:gd name="T89" fmla="*/ 1746 h 2540"/>
              <a:gd name="T90" fmla="*/ 2469 w 2905"/>
              <a:gd name="T91" fmla="*/ 1669 h 2540"/>
              <a:gd name="T92" fmla="*/ 2438 w 2905"/>
              <a:gd name="T93" fmla="*/ 1591 h 2540"/>
              <a:gd name="T94" fmla="*/ 2295 w 2905"/>
              <a:gd name="T95" fmla="*/ 1449 h 2540"/>
              <a:gd name="T96" fmla="*/ 2062 w 2905"/>
              <a:gd name="T97" fmla="*/ 1218 h 2540"/>
              <a:gd name="T98" fmla="*/ 1813 w 2905"/>
              <a:gd name="T99" fmla="*/ 970 h 2540"/>
              <a:gd name="T100" fmla="*/ 1616 w 2905"/>
              <a:gd name="T101" fmla="*/ 775 h 2540"/>
              <a:gd name="T102" fmla="*/ 1537 w 2905"/>
              <a:gd name="T103" fmla="*/ 706 h 2540"/>
              <a:gd name="T104" fmla="*/ 1428 w 2905"/>
              <a:gd name="T105" fmla="*/ 754 h 2540"/>
              <a:gd name="T106" fmla="*/ 1226 w 2905"/>
              <a:gd name="T107" fmla="*/ 1069 h 2540"/>
              <a:gd name="T108" fmla="*/ 976 w 2905"/>
              <a:gd name="T109" fmla="*/ 1147 h 2540"/>
              <a:gd name="T110" fmla="*/ 796 w 2905"/>
              <a:gd name="T111" fmla="*/ 1004 h 2540"/>
              <a:gd name="T112" fmla="*/ 1064 w 2905"/>
              <a:gd name="T113" fmla="*/ 203 h 2540"/>
              <a:gd name="T114" fmla="*/ 1158 w 2905"/>
              <a:gd name="T115" fmla="*/ 94 h 2540"/>
              <a:gd name="T116" fmla="*/ 1338 w 2905"/>
              <a:gd name="T117" fmla="*/ 10 h 2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05" h="2540">
                <a:moveTo>
                  <a:pt x="1451" y="0"/>
                </a:moveTo>
                <a:lnTo>
                  <a:pt x="1493" y="3"/>
                </a:lnTo>
                <a:lnTo>
                  <a:pt x="1538" y="11"/>
                </a:lnTo>
                <a:lnTo>
                  <a:pt x="1585" y="23"/>
                </a:lnTo>
                <a:lnTo>
                  <a:pt x="2221" y="222"/>
                </a:lnTo>
                <a:lnTo>
                  <a:pt x="2236" y="229"/>
                </a:lnTo>
                <a:lnTo>
                  <a:pt x="2249" y="239"/>
                </a:lnTo>
                <a:lnTo>
                  <a:pt x="2885" y="870"/>
                </a:lnTo>
                <a:lnTo>
                  <a:pt x="2896" y="886"/>
                </a:lnTo>
                <a:lnTo>
                  <a:pt x="2903" y="902"/>
                </a:lnTo>
                <a:lnTo>
                  <a:pt x="2905" y="919"/>
                </a:lnTo>
                <a:lnTo>
                  <a:pt x="2903" y="936"/>
                </a:lnTo>
                <a:lnTo>
                  <a:pt x="2896" y="954"/>
                </a:lnTo>
                <a:lnTo>
                  <a:pt x="2885" y="968"/>
                </a:lnTo>
                <a:lnTo>
                  <a:pt x="2445" y="1405"/>
                </a:lnTo>
                <a:lnTo>
                  <a:pt x="2552" y="1511"/>
                </a:lnTo>
                <a:lnTo>
                  <a:pt x="2572" y="1534"/>
                </a:lnTo>
                <a:lnTo>
                  <a:pt x="2588" y="1560"/>
                </a:lnTo>
                <a:lnTo>
                  <a:pt x="2599" y="1587"/>
                </a:lnTo>
                <a:lnTo>
                  <a:pt x="2606" y="1615"/>
                </a:lnTo>
                <a:lnTo>
                  <a:pt x="2609" y="1645"/>
                </a:lnTo>
                <a:lnTo>
                  <a:pt x="2608" y="1675"/>
                </a:lnTo>
                <a:lnTo>
                  <a:pt x="2603" y="1705"/>
                </a:lnTo>
                <a:lnTo>
                  <a:pt x="2594" y="1734"/>
                </a:lnTo>
                <a:lnTo>
                  <a:pt x="2580" y="1762"/>
                </a:lnTo>
                <a:lnTo>
                  <a:pt x="2562" y="1790"/>
                </a:lnTo>
                <a:lnTo>
                  <a:pt x="2540" y="1815"/>
                </a:lnTo>
                <a:lnTo>
                  <a:pt x="2513" y="1837"/>
                </a:lnTo>
                <a:lnTo>
                  <a:pt x="2484" y="1857"/>
                </a:lnTo>
                <a:lnTo>
                  <a:pt x="2453" y="1870"/>
                </a:lnTo>
                <a:lnTo>
                  <a:pt x="2421" y="1879"/>
                </a:lnTo>
                <a:lnTo>
                  <a:pt x="2389" y="1883"/>
                </a:lnTo>
                <a:lnTo>
                  <a:pt x="2385" y="1915"/>
                </a:lnTo>
                <a:lnTo>
                  <a:pt x="2376" y="1947"/>
                </a:lnTo>
                <a:lnTo>
                  <a:pt x="2362" y="1977"/>
                </a:lnTo>
                <a:lnTo>
                  <a:pt x="2343" y="2007"/>
                </a:lnTo>
                <a:lnTo>
                  <a:pt x="2319" y="2033"/>
                </a:lnTo>
                <a:lnTo>
                  <a:pt x="2293" y="2056"/>
                </a:lnTo>
                <a:lnTo>
                  <a:pt x="2263" y="2075"/>
                </a:lnTo>
                <a:lnTo>
                  <a:pt x="2233" y="2089"/>
                </a:lnTo>
                <a:lnTo>
                  <a:pt x="2201" y="2098"/>
                </a:lnTo>
                <a:lnTo>
                  <a:pt x="2169" y="2102"/>
                </a:lnTo>
                <a:lnTo>
                  <a:pt x="2164" y="2134"/>
                </a:lnTo>
                <a:lnTo>
                  <a:pt x="2155" y="2166"/>
                </a:lnTo>
                <a:lnTo>
                  <a:pt x="2142" y="2196"/>
                </a:lnTo>
                <a:lnTo>
                  <a:pt x="2123" y="2226"/>
                </a:lnTo>
                <a:lnTo>
                  <a:pt x="2100" y="2252"/>
                </a:lnTo>
                <a:lnTo>
                  <a:pt x="2073" y="2275"/>
                </a:lnTo>
                <a:lnTo>
                  <a:pt x="2044" y="2294"/>
                </a:lnTo>
                <a:lnTo>
                  <a:pt x="2012" y="2308"/>
                </a:lnTo>
                <a:lnTo>
                  <a:pt x="1981" y="2316"/>
                </a:lnTo>
                <a:lnTo>
                  <a:pt x="1948" y="2321"/>
                </a:lnTo>
                <a:lnTo>
                  <a:pt x="1944" y="2352"/>
                </a:lnTo>
                <a:lnTo>
                  <a:pt x="1935" y="2385"/>
                </a:lnTo>
                <a:lnTo>
                  <a:pt x="1922" y="2415"/>
                </a:lnTo>
                <a:lnTo>
                  <a:pt x="1903" y="2444"/>
                </a:lnTo>
                <a:lnTo>
                  <a:pt x="1880" y="2471"/>
                </a:lnTo>
                <a:lnTo>
                  <a:pt x="1854" y="2492"/>
                </a:lnTo>
                <a:lnTo>
                  <a:pt x="1828" y="2510"/>
                </a:lnTo>
                <a:lnTo>
                  <a:pt x="1799" y="2524"/>
                </a:lnTo>
                <a:lnTo>
                  <a:pt x="1770" y="2533"/>
                </a:lnTo>
                <a:lnTo>
                  <a:pt x="1739" y="2539"/>
                </a:lnTo>
                <a:lnTo>
                  <a:pt x="1710" y="2540"/>
                </a:lnTo>
                <a:lnTo>
                  <a:pt x="1680" y="2537"/>
                </a:lnTo>
                <a:lnTo>
                  <a:pt x="1650" y="2530"/>
                </a:lnTo>
                <a:lnTo>
                  <a:pt x="1623" y="2519"/>
                </a:lnTo>
                <a:lnTo>
                  <a:pt x="1597" y="2503"/>
                </a:lnTo>
                <a:lnTo>
                  <a:pt x="1574" y="2483"/>
                </a:lnTo>
                <a:lnTo>
                  <a:pt x="1320" y="2231"/>
                </a:lnTo>
                <a:lnTo>
                  <a:pt x="1191" y="2359"/>
                </a:lnTo>
                <a:lnTo>
                  <a:pt x="1172" y="2375"/>
                </a:lnTo>
                <a:lnTo>
                  <a:pt x="1150" y="2387"/>
                </a:lnTo>
                <a:lnTo>
                  <a:pt x="1127" y="2394"/>
                </a:lnTo>
                <a:lnTo>
                  <a:pt x="1102" y="2396"/>
                </a:lnTo>
                <a:lnTo>
                  <a:pt x="1077" y="2395"/>
                </a:lnTo>
                <a:lnTo>
                  <a:pt x="1052" y="2389"/>
                </a:lnTo>
                <a:lnTo>
                  <a:pt x="1027" y="2380"/>
                </a:lnTo>
                <a:lnTo>
                  <a:pt x="1005" y="2365"/>
                </a:lnTo>
                <a:lnTo>
                  <a:pt x="983" y="2347"/>
                </a:lnTo>
                <a:lnTo>
                  <a:pt x="965" y="2326"/>
                </a:lnTo>
                <a:lnTo>
                  <a:pt x="951" y="2303"/>
                </a:lnTo>
                <a:lnTo>
                  <a:pt x="941" y="2278"/>
                </a:lnTo>
                <a:lnTo>
                  <a:pt x="935" y="2254"/>
                </a:lnTo>
                <a:lnTo>
                  <a:pt x="934" y="2229"/>
                </a:lnTo>
                <a:lnTo>
                  <a:pt x="936" y="2204"/>
                </a:lnTo>
                <a:lnTo>
                  <a:pt x="944" y="2181"/>
                </a:lnTo>
                <a:lnTo>
                  <a:pt x="955" y="2160"/>
                </a:lnTo>
                <a:lnTo>
                  <a:pt x="971" y="2140"/>
                </a:lnTo>
                <a:lnTo>
                  <a:pt x="952" y="2157"/>
                </a:lnTo>
                <a:lnTo>
                  <a:pt x="930" y="2168"/>
                </a:lnTo>
                <a:lnTo>
                  <a:pt x="907" y="2175"/>
                </a:lnTo>
                <a:lnTo>
                  <a:pt x="882" y="2178"/>
                </a:lnTo>
                <a:lnTo>
                  <a:pt x="857" y="2176"/>
                </a:lnTo>
                <a:lnTo>
                  <a:pt x="832" y="2170"/>
                </a:lnTo>
                <a:lnTo>
                  <a:pt x="808" y="2161"/>
                </a:lnTo>
                <a:lnTo>
                  <a:pt x="784" y="2147"/>
                </a:lnTo>
                <a:lnTo>
                  <a:pt x="763" y="2128"/>
                </a:lnTo>
                <a:lnTo>
                  <a:pt x="745" y="2107"/>
                </a:lnTo>
                <a:lnTo>
                  <a:pt x="730" y="2084"/>
                </a:lnTo>
                <a:lnTo>
                  <a:pt x="721" y="2060"/>
                </a:lnTo>
                <a:lnTo>
                  <a:pt x="715" y="2035"/>
                </a:lnTo>
                <a:lnTo>
                  <a:pt x="714" y="2011"/>
                </a:lnTo>
                <a:lnTo>
                  <a:pt x="716" y="1986"/>
                </a:lnTo>
                <a:lnTo>
                  <a:pt x="723" y="1963"/>
                </a:lnTo>
                <a:lnTo>
                  <a:pt x="735" y="1941"/>
                </a:lnTo>
                <a:lnTo>
                  <a:pt x="751" y="1922"/>
                </a:lnTo>
                <a:lnTo>
                  <a:pt x="731" y="1938"/>
                </a:lnTo>
                <a:lnTo>
                  <a:pt x="710" y="1949"/>
                </a:lnTo>
                <a:lnTo>
                  <a:pt x="686" y="1956"/>
                </a:lnTo>
                <a:lnTo>
                  <a:pt x="662" y="1959"/>
                </a:lnTo>
                <a:lnTo>
                  <a:pt x="636" y="1957"/>
                </a:lnTo>
                <a:lnTo>
                  <a:pt x="612" y="1952"/>
                </a:lnTo>
                <a:lnTo>
                  <a:pt x="588" y="1942"/>
                </a:lnTo>
                <a:lnTo>
                  <a:pt x="564" y="1928"/>
                </a:lnTo>
                <a:lnTo>
                  <a:pt x="543" y="1909"/>
                </a:lnTo>
                <a:lnTo>
                  <a:pt x="524" y="1888"/>
                </a:lnTo>
                <a:lnTo>
                  <a:pt x="511" y="1866"/>
                </a:lnTo>
                <a:lnTo>
                  <a:pt x="501" y="1841"/>
                </a:lnTo>
                <a:lnTo>
                  <a:pt x="495" y="1816"/>
                </a:lnTo>
                <a:lnTo>
                  <a:pt x="494" y="1792"/>
                </a:lnTo>
                <a:lnTo>
                  <a:pt x="497" y="1767"/>
                </a:lnTo>
                <a:lnTo>
                  <a:pt x="504" y="1744"/>
                </a:lnTo>
                <a:lnTo>
                  <a:pt x="515" y="1722"/>
                </a:lnTo>
                <a:lnTo>
                  <a:pt x="530" y="1703"/>
                </a:lnTo>
                <a:lnTo>
                  <a:pt x="511" y="1719"/>
                </a:lnTo>
                <a:lnTo>
                  <a:pt x="490" y="1730"/>
                </a:lnTo>
                <a:lnTo>
                  <a:pt x="466" y="1737"/>
                </a:lnTo>
                <a:lnTo>
                  <a:pt x="442" y="1740"/>
                </a:lnTo>
                <a:lnTo>
                  <a:pt x="417" y="1738"/>
                </a:lnTo>
                <a:lnTo>
                  <a:pt x="392" y="1733"/>
                </a:lnTo>
                <a:lnTo>
                  <a:pt x="367" y="1723"/>
                </a:lnTo>
                <a:lnTo>
                  <a:pt x="344" y="1709"/>
                </a:lnTo>
                <a:lnTo>
                  <a:pt x="323" y="1690"/>
                </a:lnTo>
                <a:lnTo>
                  <a:pt x="305" y="1670"/>
                </a:lnTo>
                <a:lnTo>
                  <a:pt x="291" y="1647"/>
                </a:lnTo>
                <a:lnTo>
                  <a:pt x="281" y="1622"/>
                </a:lnTo>
                <a:lnTo>
                  <a:pt x="275" y="1597"/>
                </a:lnTo>
                <a:lnTo>
                  <a:pt x="273" y="1573"/>
                </a:lnTo>
                <a:lnTo>
                  <a:pt x="276" y="1549"/>
                </a:lnTo>
                <a:lnTo>
                  <a:pt x="284" y="1525"/>
                </a:lnTo>
                <a:lnTo>
                  <a:pt x="295" y="1504"/>
                </a:lnTo>
                <a:lnTo>
                  <a:pt x="311" y="1485"/>
                </a:lnTo>
                <a:lnTo>
                  <a:pt x="432" y="1363"/>
                </a:lnTo>
                <a:lnTo>
                  <a:pt x="20" y="952"/>
                </a:lnTo>
                <a:lnTo>
                  <a:pt x="9" y="938"/>
                </a:lnTo>
                <a:lnTo>
                  <a:pt x="2" y="921"/>
                </a:lnTo>
                <a:lnTo>
                  <a:pt x="0" y="904"/>
                </a:lnTo>
                <a:lnTo>
                  <a:pt x="2" y="887"/>
                </a:lnTo>
                <a:lnTo>
                  <a:pt x="9" y="870"/>
                </a:lnTo>
                <a:lnTo>
                  <a:pt x="20" y="855"/>
                </a:lnTo>
                <a:lnTo>
                  <a:pt x="35" y="844"/>
                </a:lnTo>
                <a:lnTo>
                  <a:pt x="51" y="837"/>
                </a:lnTo>
                <a:lnTo>
                  <a:pt x="69" y="835"/>
                </a:lnTo>
                <a:lnTo>
                  <a:pt x="87" y="837"/>
                </a:lnTo>
                <a:lnTo>
                  <a:pt x="103" y="844"/>
                </a:lnTo>
                <a:lnTo>
                  <a:pt x="118" y="855"/>
                </a:lnTo>
                <a:lnTo>
                  <a:pt x="531" y="1267"/>
                </a:lnTo>
                <a:lnTo>
                  <a:pt x="554" y="1253"/>
                </a:lnTo>
                <a:lnTo>
                  <a:pt x="577" y="1243"/>
                </a:lnTo>
                <a:lnTo>
                  <a:pt x="603" y="1239"/>
                </a:lnTo>
                <a:lnTo>
                  <a:pt x="629" y="1240"/>
                </a:lnTo>
                <a:lnTo>
                  <a:pt x="656" y="1245"/>
                </a:lnTo>
                <a:lnTo>
                  <a:pt x="681" y="1255"/>
                </a:lnTo>
                <a:lnTo>
                  <a:pt x="706" y="1269"/>
                </a:lnTo>
                <a:lnTo>
                  <a:pt x="728" y="1288"/>
                </a:lnTo>
                <a:lnTo>
                  <a:pt x="747" y="1309"/>
                </a:lnTo>
                <a:lnTo>
                  <a:pt x="761" y="1333"/>
                </a:lnTo>
                <a:lnTo>
                  <a:pt x="771" y="1357"/>
                </a:lnTo>
                <a:lnTo>
                  <a:pt x="776" y="1381"/>
                </a:lnTo>
                <a:lnTo>
                  <a:pt x="778" y="1407"/>
                </a:lnTo>
                <a:lnTo>
                  <a:pt x="775" y="1431"/>
                </a:lnTo>
                <a:lnTo>
                  <a:pt x="768" y="1454"/>
                </a:lnTo>
                <a:lnTo>
                  <a:pt x="757" y="1476"/>
                </a:lnTo>
                <a:lnTo>
                  <a:pt x="741" y="1495"/>
                </a:lnTo>
                <a:lnTo>
                  <a:pt x="760" y="1479"/>
                </a:lnTo>
                <a:lnTo>
                  <a:pt x="781" y="1467"/>
                </a:lnTo>
                <a:lnTo>
                  <a:pt x="805" y="1460"/>
                </a:lnTo>
                <a:lnTo>
                  <a:pt x="829" y="1457"/>
                </a:lnTo>
                <a:lnTo>
                  <a:pt x="855" y="1459"/>
                </a:lnTo>
                <a:lnTo>
                  <a:pt x="879" y="1464"/>
                </a:lnTo>
                <a:lnTo>
                  <a:pt x="904" y="1475"/>
                </a:lnTo>
                <a:lnTo>
                  <a:pt x="927" y="1489"/>
                </a:lnTo>
                <a:lnTo>
                  <a:pt x="949" y="1507"/>
                </a:lnTo>
                <a:lnTo>
                  <a:pt x="967" y="1528"/>
                </a:lnTo>
                <a:lnTo>
                  <a:pt x="981" y="1551"/>
                </a:lnTo>
                <a:lnTo>
                  <a:pt x="990" y="1575"/>
                </a:lnTo>
                <a:lnTo>
                  <a:pt x="997" y="1600"/>
                </a:lnTo>
                <a:lnTo>
                  <a:pt x="998" y="1625"/>
                </a:lnTo>
                <a:lnTo>
                  <a:pt x="996" y="1649"/>
                </a:lnTo>
                <a:lnTo>
                  <a:pt x="988" y="1672"/>
                </a:lnTo>
                <a:lnTo>
                  <a:pt x="977" y="1694"/>
                </a:lnTo>
                <a:lnTo>
                  <a:pt x="961" y="1714"/>
                </a:lnTo>
                <a:lnTo>
                  <a:pt x="980" y="1698"/>
                </a:lnTo>
                <a:lnTo>
                  <a:pt x="1002" y="1686"/>
                </a:lnTo>
                <a:lnTo>
                  <a:pt x="1025" y="1679"/>
                </a:lnTo>
                <a:lnTo>
                  <a:pt x="1050" y="1676"/>
                </a:lnTo>
                <a:lnTo>
                  <a:pt x="1075" y="1678"/>
                </a:lnTo>
                <a:lnTo>
                  <a:pt x="1100" y="1683"/>
                </a:lnTo>
                <a:lnTo>
                  <a:pt x="1124" y="1693"/>
                </a:lnTo>
                <a:lnTo>
                  <a:pt x="1148" y="1708"/>
                </a:lnTo>
                <a:lnTo>
                  <a:pt x="1169" y="1725"/>
                </a:lnTo>
                <a:lnTo>
                  <a:pt x="1187" y="1746"/>
                </a:lnTo>
                <a:lnTo>
                  <a:pt x="1201" y="1769"/>
                </a:lnTo>
                <a:lnTo>
                  <a:pt x="1211" y="1794"/>
                </a:lnTo>
                <a:lnTo>
                  <a:pt x="1217" y="1818"/>
                </a:lnTo>
                <a:lnTo>
                  <a:pt x="1218" y="1843"/>
                </a:lnTo>
                <a:lnTo>
                  <a:pt x="1215" y="1868"/>
                </a:lnTo>
                <a:lnTo>
                  <a:pt x="1208" y="1891"/>
                </a:lnTo>
                <a:lnTo>
                  <a:pt x="1196" y="1912"/>
                </a:lnTo>
                <a:lnTo>
                  <a:pt x="1181" y="1932"/>
                </a:lnTo>
                <a:lnTo>
                  <a:pt x="1201" y="1916"/>
                </a:lnTo>
                <a:lnTo>
                  <a:pt x="1222" y="1905"/>
                </a:lnTo>
                <a:lnTo>
                  <a:pt x="1245" y="1898"/>
                </a:lnTo>
                <a:lnTo>
                  <a:pt x="1270" y="1895"/>
                </a:lnTo>
                <a:lnTo>
                  <a:pt x="1294" y="1896"/>
                </a:lnTo>
                <a:lnTo>
                  <a:pt x="1320" y="1902"/>
                </a:lnTo>
                <a:lnTo>
                  <a:pt x="1344" y="1912"/>
                </a:lnTo>
                <a:lnTo>
                  <a:pt x="1367" y="1926"/>
                </a:lnTo>
                <a:lnTo>
                  <a:pt x="1388" y="1944"/>
                </a:lnTo>
                <a:lnTo>
                  <a:pt x="1407" y="1965"/>
                </a:lnTo>
                <a:lnTo>
                  <a:pt x="1421" y="1988"/>
                </a:lnTo>
                <a:lnTo>
                  <a:pt x="1431" y="2013"/>
                </a:lnTo>
                <a:lnTo>
                  <a:pt x="1436" y="2037"/>
                </a:lnTo>
                <a:lnTo>
                  <a:pt x="1438" y="2062"/>
                </a:lnTo>
                <a:lnTo>
                  <a:pt x="1435" y="2087"/>
                </a:lnTo>
                <a:lnTo>
                  <a:pt x="1428" y="2110"/>
                </a:lnTo>
                <a:lnTo>
                  <a:pt x="1416" y="2131"/>
                </a:lnTo>
                <a:lnTo>
                  <a:pt x="1672" y="2386"/>
                </a:lnTo>
                <a:lnTo>
                  <a:pt x="1685" y="2395"/>
                </a:lnTo>
                <a:lnTo>
                  <a:pt x="1699" y="2401"/>
                </a:lnTo>
                <a:lnTo>
                  <a:pt x="1716" y="2402"/>
                </a:lnTo>
                <a:lnTo>
                  <a:pt x="1733" y="2400"/>
                </a:lnTo>
                <a:lnTo>
                  <a:pt x="1750" y="2395"/>
                </a:lnTo>
                <a:lnTo>
                  <a:pt x="1767" y="2386"/>
                </a:lnTo>
                <a:lnTo>
                  <a:pt x="1782" y="2374"/>
                </a:lnTo>
                <a:lnTo>
                  <a:pt x="1794" y="2358"/>
                </a:lnTo>
                <a:lnTo>
                  <a:pt x="1803" y="2342"/>
                </a:lnTo>
                <a:lnTo>
                  <a:pt x="1809" y="2325"/>
                </a:lnTo>
                <a:lnTo>
                  <a:pt x="1811" y="2308"/>
                </a:lnTo>
                <a:lnTo>
                  <a:pt x="1809" y="2291"/>
                </a:lnTo>
                <a:lnTo>
                  <a:pt x="1803" y="2276"/>
                </a:lnTo>
                <a:lnTo>
                  <a:pt x="1794" y="2264"/>
                </a:lnTo>
                <a:lnTo>
                  <a:pt x="1584" y="2055"/>
                </a:lnTo>
                <a:lnTo>
                  <a:pt x="1573" y="2041"/>
                </a:lnTo>
                <a:lnTo>
                  <a:pt x="1567" y="2025"/>
                </a:lnTo>
                <a:lnTo>
                  <a:pt x="1564" y="2007"/>
                </a:lnTo>
                <a:lnTo>
                  <a:pt x="1567" y="1989"/>
                </a:lnTo>
                <a:lnTo>
                  <a:pt x="1573" y="1973"/>
                </a:lnTo>
                <a:lnTo>
                  <a:pt x="1584" y="1958"/>
                </a:lnTo>
                <a:lnTo>
                  <a:pt x="1599" y="1947"/>
                </a:lnTo>
                <a:lnTo>
                  <a:pt x="1616" y="1941"/>
                </a:lnTo>
                <a:lnTo>
                  <a:pt x="1633" y="1939"/>
                </a:lnTo>
                <a:lnTo>
                  <a:pt x="1650" y="1941"/>
                </a:lnTo>
                <a:lnTo>
                  <a:pt x="1668" y="1947"/>
                </a:lnTo>
                <a:lnTo>
                  <a:pt x="1682" y="1958"/>
                </a:lnTo>
                <a:lnTo>
                  <a:pt x="1892" y="2167"/>
                </a:lnTo>
                <a:lnTo>
                  <a:pt x="1904" y="2176"/>
                </a:lnTo>
                <a:lnTo>
                  <a:pt x="1920" y="2182"/>
                </a:lnTo>
                <a:lnTo>
                  <a:pt x="1936" y="2183"/>
                </a:lnTo>
                <a:lnTo>
                  <a:pt x="1953" y="2182"/>
                </a:lnTo>
                <a:lnTo>
                  <a:pt x="1971" y="2176"/>
                </a:lnTo>
                <a:lnTo>
                  <a:pt x="1987" y="2167"/>
                </a:lnTo>
                <a:lnTo>
                  <a:pt x="2002" y="2155"/>
                </a:lnTo>
                <a:lnTo>
                  <a:pt x="2015" y="2139"/>
                </a:lnTo>
                <a:lnTo>
                  <a:pt x="2024" y="2123"/>
                </a:lnTo>
                <a:lnTo>
                  <a:pt x="2029" y="2106"/>
                </a:lnTo>
                <a:lnTo>
                  <a:pt x="2031" y="2089"/>
                </a:lnTo>
                <a:lnTo>
                  <a:pt x="2029" y="2073"/>
                </a:lnTo>
                <a:lnTo>
                  <a:pt x="2024" y="2058"/>
                </a:lnTo>
                <a:lnTo>
                  <a:pt x="2015" y="2045"/>
                </a:lnTo>
                <a:lnTo>
                  <a:pt x="1804" y="1837"/>
                </a:lnTo>
                <a:lnTo>
                  <a:pt x="1793" y="1822"/>
                </a:lnTo>
                <a:lnTo>
                  <a:pt x="1786" y="1806"/>
                </a:lnTo>
                <a:lnTo>
                  <a:pt x="1784" y="1788"/>
                </a:lnTo>
                <a:lnTo>
                  <a:pt x="1786" y="1770"/>
                </a:lnTo>
                <a:lnTo>
                  <a:pt x="1793" y="1754"/>
                </a:lnTo>
                <a:lnTo>
                  <a:pt x="1804" y="1740"/>
                </a:lnTo>
                <a:lnTo>
                  <a:pt x="1820" y="1729"/>
                </a:lnTo>
                <a:lnTo>
                  <a:pt x="1836" y="1722"/>
                </a:lnTo>
                <a:lnTo>
                  <a:pt x="1853" y="1720"/>
                </a:lnTo>
                <a:lnTo>
                  <a:pt x="1871" y="1722"/>
                </a:lnTo>
                <a:lnTo>
                  <a:pt x="1887" y="1729"/>
                </a:lnTo>
                <a:lnTo>
                  <a:pt x="1902" y="1740"/>
                </a:lnTo>
                <a:lnTo>
                  <a:pt x="2112" y="1948"/>
                </a:lnTo>
                <a:lnTo>
                  <a:pt x="2125" y="1957"/>
                </a:lnTo>
                <a:lnTo>
                  <a:pt x="2140" y="1963"/>
                </a:lnTo>
                <a:lnTo>
                  <a:pt x="2156" y="1965"/>
                </a:lnTo>
                <a:lnTo>
                  <a:pt x="2174" y="1963"/>
                </a:lnTo>
                <a:lnTo>
                  <a:pt x="2190" y="1957"/>
                </a:lnTo>
                <a:lnTo>
                  <a:pt x="2207" y="1949"/>
                </a:lnTo>
                <a:lnTo>
                  <a:pt x="2223" y="1936"/>
                </a:lnTo>
                <a:lnTo>
                  <a:pt x="2235" y="1920"/>
                </a:lnTo>
                <a:lnTo>
                  <a:pt x="2244" y="1904"/>
                </a:lnTo>
                <a:lnTo>
                  <a:pt x="2249" y="1887"/>
                </a:lnTo>
                <a:lnTo>
                  <a:pt x="2251" y="1871"/>
                </a:lnTo>
                <a:lnTo>
                  <a:pt x="2249" y="1855"/>
                </a:lnTo>
                <a:lnTo>
                  <a:pt x="2244" y="1839"/>
                </a:lnTo>
                <a:lnTo>
                  <a:pt x="2234" y="1826"/>
                </a:lnTo>
                <a:lnTo>
                  <a:pt x="2025" y="1618"/>
                </a:lnTo>
                <a:lnTo>
                  <a:pt x="2013" y="1603"/>
                </a:lnTo>
                <a:lnTo>
                  <a:pt x="2006" y="1587"/>
                </a:lnTo>
                <a:lnTo>
                  <a:pt x="2004" y="1570"/>
                </a:lnTo>
                <a:lnTo>
                  <a:pt x="2006" y="1553"/>
                </a:lnTo>
                <a:lnTo>
                  <a:pt x="2013" y="1535"/>
                </a:lnTo>
                <a:lnTo>
                  <a:pt x="2025" y="1521"/>
                </a:lnTo>
                <a:lnTo>
                  <a:pt x="2039" y="1510"/>
                </a:lnTo>
                <a:lnTo>
                  <a:pt x="2055" y="1503"/>
                </a:lnTo>
                <a:lnTo>
                  <a:pt x="2074" y="1501"/>
                </a:lnTo>
                <a:lnTo>
                  <a:pt x="2091" y="1503"/>
                </a:lnTo>
                <a:lnTo>
                  <a:pt x="2107" y="1510"/>
                </a:lnTo>
                <a:lnTo>
                  <a:pt x="2122" y="1521"/>
                </a:lnTo>
                <a:lnTo>
                  <a:pt x="2332" y="1729"/>
                </a:lnTo>
                <a:lnTo>
                  <a:pt x="2345" y="1739"/>
                </a:lnTo>
                <a:lnTo>
                  <a:pt x="2359" y="1744"/>
                </a:lnTo>
                <a:lnTo>
                  <a:pt x="2377" y="1746"/>
                </a:lnTo>
                <a:lnTo>
                  <a:pt x="2393" y="1744"/>
                </a:lnTo>
                <a:lnTo>
                  <a:pt x="2410" y="1739"/>
                </a:lnTo>
                <a:lnTo>
                  <a:pt x="2427" y="1730"/>
                </a:lnTo>
                <a:lnTo>
                  <a:pt x="2442" y="1718"/>
                </a:lnTo>
                <a:lnTo>
                  <a:pt x="2455" y="1703"/>
                </a:lnTo>
                <a:lnTo>
                  <a:pt x="2463" y="1685"/>
                </a:lnTo>
                <a:lnTo>
                  <a:pt x="2469" y="1669"/>
                </a:lnTo>
                <a:lnTo>
                  <a:pt x="2471" y="1652"/>
                </a:lnTo>
                <a:lnTo>
                  <a:pt x="2469" y="1636"/>
                </a:lnTo>
                <a:lnTo>
                  <a:pt x="2463" y="1620"/>
                </a:lnTo>
                <a:lnTo>
                  <a:pt x="2454" y="1608"/>
                </a:lnTo>
                <a:lnTo>
                  <a:pt x="2452" y="1606"/>
                </a:lnTo>
                <a:lnTo>
                  <a:pt x="2447" y="1600"/>
                </a:lnTo>
                <a:lnTo>
                  <a:pt x="2438" y="1591"/>
                </a:lnTo>
                <a:lnTo>
                  <a:pt x="2426" y="1579"/>
                </a:lnTo>
                <a:lnTo>
                  <a:pt x="2410" y="1564"/>
                </a:lnTo>
                <a:lnTo>
                  <a:pt x="2392" y="1545"/>
                </a:lnTo>
                <a:lnTo>
                  <a:pt x="2372" y="1525"/>
                </a:lnTo>
                <a:lnTo>
                  <a:pt x="2348" y="1502"/>
                </a:lnTo>
                <a:lnTo>
                  <a:pt x="2323" y="1477"/>
                </a:lnTo>
                <a:lnTo>
                  <a:pt x="2295" y="1449"/>
                </a:lnTo>
                <a:lnTo>
                  <a:pt x="2265" y="1420"/>
                </a:lnTo>
                <a:lnTo>
                  <a:pt x="2235" y="1389"/>
                </a:lnTo>
                <a:lnTo>
                  <a:pt x="2202" y="1357"/>
                </a:lnTo>
                <a:lnTo>
                  <a:pt x="2169" y="1323"/>
                </a:lnTo>
                <a:lnTo>
                  <a:pt x="2134" y="1289"/>
                </a:lnTo>
                <a:lnTo>
                  <a:pt x="2099" y="1254"/>
                </a:lnTo>
                <a:lnTo>
                  <a:pt x="2062" y="1218"/>
                </a:lnTo>
                <a:lnTo>
                  <a:pt x="2027" y="1182"/>
                </a:lnTo>
                <a:lnTo>
                  <a:pt x="1990" y="1146"/>
                </a:lnTo>
                <a:lnTo>
                  <a:pt x="1954" y="1110"/>
                </a:lnTo>
                <a:lnTo>
                  <a:pt x="1918" y="1074"/>
                </a:lnTo>
                <a:lnTo>
                  <a:pt x="1882" y="1039"/>
                </a:lnTo>
                <a:lnTo>
                  <a:pt x="1847" y="1003"/>
                </a:lnTo>
                <a:lnTo>
                  <a:pt x="1813" y="970"/>
                </a:lnTo>
                <a:lnTo>
                  <a:pt x="1780" y="937"/>
                </a:lnTo>
                <a:lnTo>
                  <a:pt x="1748" y="906"/>
                </a:lnTo>
                <a:lnTo>
                  <a:pt x="1718" y="875"/>
                </a:lnTo>
                <a:lnTo>
                  <a:pt x="1689" y="847"/>
                </a:lnTo>
                <a:lnTo>
                  <a:pt x="1663" y="821"/>
                </a:lnTo>
                <a:lnTo>
                  <a:pt x="1638" y="797"/>
                </a:lnTo>
                <a:lnTo>
                  <a:pt x="1616" y="775"/>
                </a:lnTo>
                <a:lnTo>
                  <a:pt x="1596" y="756"/>
                </a:lnTo>
                <a:lnTo>
                  <a:pt x="1579" y="740"/>
                </a:lnTo>
                <a:lnTo>
                  <a:pt x="1565" y="725"/>
                </a:lnTo>
                <a:lnTo>
                  <a:pt x="1560" y="721"/>
                </a:lnTo>
                <a:lnTo>
                  <a:pt x="1553" y="715"/>
                </a:lnTo>
                <a:lnTo>
                  <a:pt x="1546" y="711"/>
                </a:lnTo>
                <a:lnTo>
                  <a:pt x="1537" y="706"/>
                </a:lnTo>
                <a:lnTo>
                  <a:pt x="1527" y="704"/>
                </a:lnTo>
                <a:lnTo>
                  <a:pt x="1515" y="703"/>
                </a:lnTo>
                <a:lnTo>
                  <a:pt x="1501" y="705"/>
                </a:lnTo>
                <a:lnTo>
                  <a:pt x="1485" y="711"/>
                </a:lnTo>
                <a:lnTo>
                  <a:pt x="1468" y="720"/>
                </a:lnTo>
                <a:lnTo>
                  <a:pt x="1449" y="735"/>
                </a:lnTo>
                <a:lnTo>
                  <a:pt x="1428" y="754"/>
                </a:lnTo>
                <a:lnTo>
                  <a:pt x="1405" y="779"/>
                </a:lnTo>
                <a:lnTo>
                  <a:pt x="1383" y="808"/>
                </a:lnTo>
                <a:lnTo>
                  <a:pt x="1366" y="837"/>
                </a:lnTo>
                <a:lnTo>
                  <a:pt x="1270" y="1012"/>
                </a:lnTo>
                <a:lnTo>
                  <a:pt x="1259" y="1031"/>
                </a:lnTo>
                <a:lnTo>
                  <a:pt x="1244" y="1050"/>
                </a:lnTo>
                <a:lnTo>
                  <a:pt x="1226" y="1069"/>
                </a:lnTo>
                <a:lnTo>
                  <a:pt x="1194" y="1096"/>
                </a:lnTo>
                <a:lnTo>
                  <a:pt x="1161" y="1119"/>
                </a:lnTo>
                <a:lnTo>
                  <a:pt x="1125" y="1136"/>
                </a:lnTo>
                <a:lnTo>
                  <a:pt x="1089" y="1147"/>
                </a:lnTo>
                <a:lnTo>
                  <a:pt x="1052" y="1153"/>
                </a:lnTo>
                <a:lnTo>
                  <a:pt x="1014" y="1153"/>
                </a:lnTo>
                <a:lnTo>
                  <a:pt x="976" y="1147"/>
                </a:lnTo>
                <a:lnTo>
                  <a:pt x="944" y="1137"/>
                </a:lnTo>
                <a:lnTo>
                  <a:pt x="913" y="1123"/>
                </a:lnTo>
                <a:lnTo>
                  <a:pt x="883" y="1106"/>
                </a:lnTo>
                <a:lnTo>
                  <a:pt x="858" y="1085"/>
                </a:lnTo>
                <a:lnTo>
                  <a:pt x="833" y="1061"/>
                </a:lnTo>
                <a:lnTo>
                  <a:pt x="813" y="1034"/>
                </a:lnTo>
                <a:lnTo>
                  <a:pt x="796" y="1004"/>
                </a:lnTo>
                <a:lnTo>
                  <a:pt x="784" y="980"/>
                </a:lnTo>
                <a:lnTo>
                  <a:pt x="777" y="955"/>
                </a:lnTo>
                <a:lnTo>
                  <a:pt x="772" y="930"/>
                </a:lnTo>
                <a:lnTo>
                  <a:pt x="772" y="908"/>
                </a:lnTo>
                <a:lnTo>
                  <a:pt x="774" y="886"/>
                </a:lnTo>
                <a:lnTo>
                  <a:pt x="781" y="866"/>
                </a:lnTo>
                <a:lnTo>
                  <a:pt x="1064" y="203"/>
                </a:lnTo>
                <a:lnTo>
                  <a:pt x="1074" y="185"/>
                </a:lnTo>
                <a:lnTo>
                  <a:pt x="1086" y="166"/>
                </a:lnTo>
                <a:lnTo>
                  <a:pt x="1102" y="147"/>
                </a:lnTo>
                <a:lnTo>
                  <a:pt x="1120" y="126"/>
                </a:lnTo>
                <a:lnTo>
                  <a:pt x="1130" y="117"/>
                </a:lnTo>
                <a:lnTo>
                  <a:pt x="1142" y="106"/>
                </a:lnTo>
                <a:lnTo>
                  <a:pt x="1158" y="94"/>
                </a:lnTo>
                <a:lnTo>
                  <a:pt x="1176" y="81"/>
                </a:lnTo>
                <a:lnTo>
                  <a:pt x="1196" y="67"/>
                </a:lnTo>
                <a:lnTo>
                  <a:pt x="1220" y="53"/>
                </a:lnTo>
                <a:lnTo>
                  <a:pt x="1245" y="40"/>
                </a:lnTo>
                <a:lnTo>
                  <a:pt x="1274" y="28"/>
                </a:lnTo>
                <a:lnTo>
                  <a:pt x="1305" y="18"/>
                </a:lnTo>
                <a:lnTo>
                  <a:pt x="1338" y="10"/>
                </a:lnTo>
                <a:lnTo>
                  <a:pt x="1373" y="3"/>
                </a:lnTo>
                <a:lnTo>
                  <a:pt x="1412" y="0"/>
                </a:lnTo>
                <a:lnTo>
                  <a:pt x="14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Freeform 66"/>
          <p:cNvSpPr>
            <a:spLocks noEditPoints="1"/>
          </p:cNvSpPr>
          <p:nvPr/>
        </p:nvSpPr>
        <p:spPr bwMode="auto">
          <a:xfrm>
            <a:off x="4969764" y="1963294"/>
            <a:ext cx="391181" cy="542127"/>
          </a:xfrm>
          <a:custGeom>
            <a:avLst/>
            <a:gdLst>
              <a:gd name="T0" fmla="*/ 750 w 2029"/>
              <a:gd name="T1" fmla="*/ 299 h 2800"/>
              <a:gd name="T2" fmla="*/ 479 w 2029"/>
              <a:gd name="T3" fmla="*/ 466 h 2800"/>
              <a:gd name="T4" fmla="*/ 304 w 2029"/>
              <a:gd name="T5" fmla="*/ 723 h 2800"/>
              <a:gd name="T6" fmla="*/ 259 w 2029"/>
              <a:gd name="T7" fmla="*/ 1034 h 2800"/>
              <a:gd name="T8" fmla="*/ 314 w 2029"/>
              <a:gd name="T9" fmla="*/ 1283 h 2800"/>
              <a:gd name="T10" fmla="*/ 414 w 2029"/>
              <a:gd name="T11" fmla="*/ 1472 h 2800"/>
              <a:gd name="T12" fmla="*/ 530 w 2029"/>
              <a:gd name="T13" fmla="*/ 1646 h 2800"/>
              <a:gd name="T14" fmla="*/ 603 w 2029"/>
              <a:gd name="T15" fmla="*/ 1843 h 2800"/>
              <a:gd name="T16" fmla="*/ 647 w 2029"/>
              <a:gd name="T17" fmla="*/ 1978 h 2800"/>
              <a:gd name="T18" fmla="*/ 1346 w 2029"/>
              <a:gd name="T19" fmla="*/ 2011 h 2800"/>
              <a:gd name="T20" fmla="*/ 1421 w 2029"/>
              <a:gd name="T21" fmla="*/ 1912 h 2800"/>
              <a:gd name="T22" fmla="*/ 1460 w 2029"/>
              <a:gd name="T23" fmla="*/ 1721 h 2800"/>
              <a:gd name="T24" fmla="*/ 1570 w 2029"/>
              <a:gd name="T25" fmla="*/ 1538 h 2800"/>
              <a:gd name="T26" fmla="*/ 1678 w 2029"/>
              <a:gd name="T27" fmla="*/ 1364 h 2800"/>
              <a:gd name="T28" fmla="*/ 1756 w 2029"/>
              <a:gd name="T29" fmla="*/ 1143 h 2800"/>
              <a:gd name="T30" fmla="*/ 1760 w 2029"/>
              <a:gd name="T31" fmla="*/ 844 h 2800"/>
              <a:gd name="T32" fmla="*/ 1634 w 2029"/>
              <a:gd name="T33" fmla="*/ 559 h 2800"/>
              <a:gd name="T34" fmla="*/ 1397 w 2029"/>
              <a:gd name="T35" fmla="*/ 352 h 2800"/>
              <a:gd name="T36" fmla="*/ 1084 w 2029"/>
              <a:gd name="T37" fmla="*/ 258 h 2800"/>
              <a:gd name="T38" fmla="*/ 1258 w 2029"/>
              <a:gd name="T39" fmla="*/ 29 h 2800"/>
              <a:gd name="T40" fmla="*/ 1613 w 2029"/>
              <a:gd name="T41" fmla="*/ 188 h 2800"/>
              <a:gd name="T42" fmla="*/ 1877 w 2029"/>
              <a:gd name="T43" fmla="*/ 461 h 2800"/>
              <a:gd name="T44" fmla="*/ 2015 w 2029"/>
              <a:gd name="T45" fmla="*/ 815 h 2800"/>
              <a:gd name="T46" fmla="*/ 2013 w 2029"/>
              <a:gd name="T47" fmla="*/ 1166 h 2800"/>
              <a:gd name="T48" fmla="*/ 1934 w 2029"/>
              <a:gd name="T49" fmla="*/ 1424 h 2800"/>
              <a:gd name="T50" fmla="*/ 1825 w 2029"/>
              <a:gd name="T51" fmla="*/ 1617 h 2800"/>
              <a:gd name="T52" fmla="*/ 1714 w 2029"/>
              <a:gd name="T53" fmla="*/ 1785 h 2800"/>
              <a:gd name="T54" fmla="*/ 1677 w 2029"/>
              <a:gd name="T55" fmla="*/ 1934 h 2800"/>
              <a:gd name="T56" fmla="*/ 1572 w 2029"/>
              <a:gd name="T57" fmla="*/ 2150 h 2800"/>
              <a:gd name="T58" fmla="*/ 1487 w 2029"/>
              <a:gd name="T59" fmla="*/ 2294 h 2800"/>
              <a:gd name="T60" fmla="*/ 1480 w 2029"/>
              <a:gd name="T61" fmla="*/ 2429 h 2800"/>
              <a:gd name="T62" fmla="*/ 1476 w 2029"/>
              <a:gd name="T63" fmla="*/ 2492 h 2800"/>
              <a:gd name="T64" fmla="*/ 1446 w 2029"/>
              <a:gd name="T65" fmla="*/ 2575 h 2800"/>
              <a:gd name="T66" fmla="*/ 1340 w 2029"/>
              <a:gd name="T67" fmla="*/ 2666 h 2800"/>
              <a:gd name="T68" fmla="*/ 1184 w 2029"/>
              <a:gd name="T69" fmla="*/ 2779 h 2800"/>
              <a:gd name="T70" fmla="*/ 891 w 2029"/>
              <a:gd name="T71" fmla="*/ 2798 h 2800"/>
              <a:gd name="T72" fmla="*/ 762 w 2029"/>
              <a:gd name="T73" fmla="*/ 2698 h 2800"/>
              <a:gd name="T74" fmla="*/ 607 w 2029"/>
              <a:gd name="T75" fmla="*/ 2606 h 2800"/>
              <a:gd name="T76" fmla="*/ 556 w 2029"/>
              <a:gd name="T77" fmla="*/ 2509 h 2800"/>
              <a:gd name="T78" fmla="*/ 551 w 2029"/>
              <a:gd name="T79" fmla="*/ 2466 h 2800"/>
              <a:gd name="T80" fmla="*/ 545 w 2029"/>
              <a:gd name="T81" fmla="*/ 2350 h 2800"/>
              <a:gd name="T82" fmla="*/ 538 w 2029"/>
              <a:gd name="T83" fmla="*/ 2221 h 2800"/>
              <a:gd name="T84" fmla="*/ 376 w 2029"/>
              <a:gd name="T85" fmla="*/ 2025 h 2800"/>
              <a:gd name="T86" fmla="*/ 340 w 2029"/>
              <a:gd name="T87" fmla="*/ 1839 h 2800"/>
              <a:gd name="T88" fmla="*/ 248 w 2029"/>
              <a:gd name="T89" fmla="*/ 1682 h 2800"/>
              <a:gd name="T90" fmla="*/ 138 w 2029"/>
              <a:gd name="T91" fmla="*/ 1508 h 2800"/>
              <a:gd name="T92" fmla="*/ 41 w 2029"/>
              <a:gd name="T93" fmla="*/ 1278 h 2800"/>
              <a:gd name="T94" fmla="*/ 0 w 2029"/>
              <a:gd name="T95" fmla="*/ 973 h 2800"/>
              <a:gd name="T96" fmla="*/ 80 w 2029"/>
              <a:gd name="T97" fmla="*/ 595 h 2800"/>
              <a:gd name="T98" fmla="*/ 298 w 2029"/>
              <a:gd name="T99" fmla="*/ 286 h 2800"/>
              <a:gd name="T100" fmla="*/ 621 w 2029"/>
              <a:gd name="T101" fmla="*/ 77 h 2800"/>
              <a:gd name="T102" fmla="*/ 1014 w 2029"/>
              <a:gd name="T103" fmla="*/ 0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29" h="2800">
                <a:moveTo>
                  <a:pt x="1014" y="255"/>
                </a:moveTo>
                <a:lnTo>
                  <a:pt x="945" y="258"/>
                </a:lnTo>
                <a:lnTo>
                  <a:pt x="878" y="266"/>
                </a:lnTo>
                <a:lnTo>
                  <a:pt x="813" y="281"/>
                </a:lnTo>
                <a:lnTo>
                  <a:pt x="750" y="299"/>
                </a:lnTo>
                <a:lnTo>
                  <a:pt x="690" y="324"/>
                </a:lnTo>
                <a:lnTo>
                  <a:pt x="632" y="354"/>
                </a:lnTo>
                <a:lnTo>
                  <a:pt x="578" y="387"/>
                </a:lnTo>
                <a:lnTo>
                  <a:pt x="527" y="424"/>
                </a:lnTo>
                <a:lnTo>
                  <a:pt x="479" y="466"/>
                </a:lnTo>
                <a:lnTo>
                  <a:pt x="435" y="511"/>
                </a:lnTo>
                <a:lnTo>
                  <a:pt x="396" y="559"/>
                </a:lnTo>
                <a:lnTo>
                  <a:pt x="361" y="611"/>
                </a:lnTo>
                <a:lnTo>
                  <a:pt x="330" y="666"/>
                </a:lnTo>
                <a:lnTo>
                  <a:pt x="304" y="723"/>
                </a:lnTo>
                <a:lnTo>
                  <a:pt x="284" y="783"/>
                </a:lnTo>
                <a:lnTo>
                  <a:pt x="270" y="844"/>
                </a:lnTo>
                <a:lnTo>
                  <a:pt x="260" y="908"/>
                </a:lnTo>
                <a:lnTo>
                  <a:pt x="257" y="973"/>
                </a:lnTo>
                <a:lnTo>
                  <a:pt x="259" y="1034"/>
                </a:lnTo>
                <a:lnTo>
                  <a:pt x="264" y="1090"/>
                </a:lnTo>
                <a:lnTo>
                  <a:pt x="273" y="1143"/>
                </a:lnTo>
                <a:lnTo>
                  <a:pt x="284" y="1193"/>
                </a:lnTo>
                <a:lnTo>
                  <a:pt x="298" y="1240"/>
                </a:lnTo>
                <a:lnTo>
                  <a:pt x="314" y="1283"/>
                </a:lnTo>
                <a:lnTo>
                  <a:pt x="331" y="1325"/>
                </a:lnTo>
                <a:lnTo>
                  <a:pt x="351" y="1364"/>
                </a:lnTo>
                <a:lnTo>
                  <a:pt x="371" y="1402"/>
                </a:lnTo>
                <a:lnTo>
                  <a:pt x="393" y="1437"/>
                </a:lnTo>
                <a:lnTo>
                  <a:pt x="414" y="1472"/>
                </a:lnTo>
                <a:lnTo>
                  <a:pt x="437" y="1505"/>
                </a:lnTo>
                <a:lnTo>
                  <a:pt x="458" y="1537"/>
                </a:lnTo>
                <a:lnTo>
                  <a:pt x="483" y="1573"/>
                </a:lnTo>
                <a:lnTo>
                  <a:pt x="507" y="1610"/>
                </a:lnTo>
                <a:lnTo>
                  <a:pt x="530" y="1646"/>
                </a:lnTo>
                <a:lnTo>
                  <a:pt x="551" y="1683"/>
                </a:lnTo>
                <a:lnTo>
                  <a:pt x="569" y="1721"/>
                </a:lnTo>
                <a:lnTo>
                  <a:pt x="584" y="1760"/>
                </a:lnTo>
                <a:lnTo>
                  <a:pt x="595" y="1800"/>
                </a:lnTo>
                <a:lnTo>
                  <a:pt x="603" y="1843"/>
                </a:lnTo>
                <a:lnTo>
                  <a:pt x="605" y="1888"/>
                </a:lnTo>
                <a:lnTo>
                  <a:pt x="608" y="1912"/>
                </a:lnTo>
                <a:lnTo>
                  <a:pt x="617" y="1936"/>
                </a:lnTo>
                <a:lnTo>
                  <a:pt x="630" y="1958"/>
                </a:lnTo>
                <a:lnTo>
                  <a:pt x="647" y="1978"/>
                </a:lnTo>
                <a:lnTo>
                  <a:pt x="665" y="1996"/>
                </a:lnTo>
                <a:lnTo>
                  <a:pt x="683" y="2011"/>
                </a:lnTo>
                <a:lnTo>
                  <a:pt x="701" y="2025"/>
                </a:lnTo>
                <a:lnTo>
                  <a:pt x="1328" y="2025"/>
                </a:lnTo>
                <a:lnTo>
                  <a:pt x="1346" y="2011"/>
                </a:lnTo>
                <a:lnTo>
                  <a:pt x="1364" y="1996"/>
                </a:lnTo>
                <a:lnTo>
                  <a:pt x="1383" y="1978"/>
                </a:lnTo>
                <a:lnTo>
                  <a:pt x="1399" y="1958"/>
                </a:lnTo>
                <a:lnTo>
                  <a:pt x="1412" y="1936"/>
                </a:lnTo>
                <a:lnTo>
                  <a:pt x="1421" y="1912"/>
                </a:lnTo>
                <a:lnTo>
                  <a:pt x="1424" y="1888"/>
                </a:lnTo>
                <a:lnTo>
                  <a:pt x="1426" y="1843"/>
                </a:lnTo>
                <a:lnTo>
                  <a:pt x="1434" y="1800"/>
                </a:lnTo>
                <a:lnTo>
                  <a:pt x="1445" y="1760"/>
                </a:lnTo>
                <a:lnTo>
                  <a:pt x="1460" y="1721"/>
                </a:lnTo>
                <a:lnTo>
                  <a:pt x="1478" y="1684"/>
                </a:lnTo>
                <a:lnTo>
                  <a:pt x="1498" y="1646"/>
                </a:lnTo>
                <a:lnTo>
                  <a:pt x="1520" y="1610"/>
                </a:lnTo>
                <a:lnTo>
                  <a:pt x="1545" y="1574"/>
                </a:lnTo>
                <a:lnTo>
                  <a:pt x="1570" y="1538"/>
                </a:lnTo>
                <a:lnTo>
                  <a:pt x="1592" y="1506"/>
                </a:lnTo>
                <a:lnTo>
                  <a:pt x="1614" y="1473"/>
                </a:lnTo>
                <a:lnTo>
                  <a:pt x="1636" y="1438"/>
                </a:lnTo>
                <a:lnTo>
                  <a:pt x="1658" y="1402"/>
                </a:lnTo>
                <a:lnTo>
                  <a:pt x="1678" y="1364"/>
                </a:lnTo>
                <a:lnTo>
                  <a:pt x="1698" y="1325"/>
                </a:lnTo>
                <a:lnTo>
                  <a:pt x="1715" y="1283"/>
                </a:lnTo>
                <a:lnTo>
                  <a:pt x="1731" y="1240"/>
                </a:lnTo>
                <a:lnTo>
                  <a:pt x="1745" y="1193"/>
                </a:lnTo>
                <a:lnTo>
                  <a:pt x="1756" y="1143"/>
                </a:lnTo>
                <a:lnTo>
                  <a:pt x="1765" y="1090"/>
                </a:lnTo>
                <a:lnTo>
                  <a:pt x="1770" y="1034"/>
                </a:lnTo>
                <a:lnTo>
                  <a:pt x="1772" y="973"/>
                </a:lnTo>
                <a:lnTo>
                  <a:pt x="1769" y="908"/>
                </a:lnTo>
                <a:lnTo>
                  <a:pt x="1760" y="844"/>
                </a:lnTo>
                <a:lnTo>
                  <a:pt x="1745" y="782"/>
                </a:lnTo>
                <a:lnTo>
                  <a:pt x="1725" y="723"/>
                </a:lnTo>
                <a:lnTo>
                  <a:pt x="1700" y="666"/>
                </a:lnTo>
                <a:lnTo>
                  <a:pt x="1668" y="610"/>
                </a:lnTo>
                <a:lnTo>
                  <a:pt x="1634" y="559"/>
                </a:lnTo>
                <a:lnTo>
                  <a:pt x="1594" y="511"/>
                </a:lnTo>
                <a:lnTo>
                  <a:pt x="1550" y="466"/>
                </a:lnTo>
                <a:lnTo>
                  <a:pt x="1503" y="424"/>
                </a:lnTo>
                <a:lnTo>
                  <a:pt x="1451" y="386"/>
                </a:lnTo>
                <a:lnTo>
                  <a:pt x="1397" y="352"/>
                </a:lnTo>
                <a:lnTo>
                  <a:pt x="1339" y="324"/>
                </a:lnTo>
                <a:lnTo>
                  <a:pt x="1278" y="299"/>
                </a:lnTo>
                <a:lnTo>
                  <a:pt x="1216" y="281"/>
                </a:lnTo>
                <a:lnTo>
                  <a:pt x="1151" y="266"/>
                </a:lnTo>
                <a:lnTo>
                  <a:pt x="1084" y="258"/>
                </a:lnTo>
                <a:lnTo>
                  <a:pt x="1014" y="255"/>
                </a:lnTo>
                <a:close/>
                <a:moveTo>
                  <a:pt x="1014" y="0"/>
                </a:moveTo>
                <a:lnTo>
                  <a:pt x="1097" y="3"/>
                </a:lnTo>
                <a:lnTo>
                  <a:pt x="1179" y="13"/>
                </a:lnTo>
                <a:lnTo>
                  <a:pt x="1258" y="29"/>
                </a:lnTo>
                <a:lnTo>
                  <a:pt x="1335" y="50"/>
                </a:lnTo>
                <a:lnTo>
                  <a:pt x="1408" y="77"/>
                </a:lnTo>
                <a:lnTo>
                  <a:pt x="1480" y="109"/>
                </a:lnTo>
                <a:lnTo>
                  <a:pt x="1548" y="147"/>
                </a:lnTo>
                <a:lnTo>
                  <a:pt x="1613" y="188"/>
                </a:lnTo>
                <a:lnTo>
                  <a:pt x="1673" y="235"/>
                </a:lnTo>
                <a:lnTo>
                  <a:pt x="1731" y="286"/>
                </a:lnTo>
                <a:lnTo>
                  <a:pt x="1783" y="340"/>
                </a:lnTo>
                <a:lnTo>
                  <a:pt x="1833" y="399"/>
                </a:lnTo>
                <a:lnTo>
                  <a:pt x="1877" y="461"/>
                </a:lnTo>
                <a:lnTo>
                  <a:pt x="1915" y="526"/>
                </a:lnTo>
                <a:lnTo>
                  <a:pt x="1949" y="595"/>
                </a:lnTo>
                <a:lnTo>
                  <a:pt x="1976" y="667"/>
                </a:lnTo>
                <a:lnTo>
                  <a:pt x="1999" y="739"/>
                </a:lnTo>
                <a:lnTo>
                  <a:pt x="2015" y="815"/>
                </a:lnTo>
                <a:lnTo>
                  <a:pt x="2025" y="893"/>
                </a:lnTo>
                <a:lnTo>
                  <a:pt x="2029" y="973"/>
                </a:lnTo>
                <a:lnTo>
                  <a:pt x="2026" y="1041"/>
                </a:lnTo>
                <a:lnTo>
                  <a:pt x="2021" y="1105"/>
                </a:lnTo>
                <a:lnTo>
                  <a:pt x="2013" y="1166"/>
                </a:lnTo>
                <a:lnTo>
                  <a:pt x="2001" y="1224"/>
                </a:lnTo>
                <a:lnTo>
                  <a:pt x="1988" y="1278"/>
                </a:lnTo>
                <a:lnTo>
                  <a:pt x="1972" y="1329"/>
                </a:lnTo>
                <a:lnTo>
                  <a:pt x="1953" y="1378"/>
                </a:lnTo>
                <a:lnTo>
                  <a:pt x="1934" y="1424"/>
                </a:lnTo>
                <a:lnTo>
                  <a:pt x="1913" y="1466"/>
                </a:lnTo>
                <a:lnTo>
                  <a:pt x="1892" y="1507"/>
                </a:lnTo>
                <a:lnTo>
                  <a:pt x="1869" y="1546"/>
                </a:lnTo>
                <a:lnTo>
                  <a:pt x="1847" y="1583"/>
                </a:lnTo>
                <a:lnTo>
                  <a:pt x="1825" y="1617"/>
                </a:lnTo>
                <a:lnTo>
                  <a:pt x="1803" y="1649"/>
                </a:lnTo>
                <a:lnTo>
                  <a:pt x="1781" y="1681"/>
                </a:lnTo>
                <a:lnTo>
                  <a:pt x="1756" y="1719"/>
                </a:lnTo>
                <a:lnTo>
                  <a:pt x="1733" y="1753"/>
                </a:lnTo>
                <a:lnTo>
                  <a:pt x="1714" y="1785"/>
                </a:lnTo>
                <a:lnTo>
                  <a:pt x="1700" y="1813"/>
                </a:lnTo>
                <a:lnTo>
                  <a:pt x="1689" y="1839"/>
                </a:lnTo>
                <a:lnTo>
                  <a:pt x="1682" y="1864"/>
                </a:lnTo>
                <a:lnTo>
                  <a:pt x="1680" y="1888"/>
                </a:lnTo>
                <a:lnTo>
                  <a:pt x="1677" y="1934"/>
                </a:lnTo>
                <a:lnTo>
                  <a:pt x="1667" y="1980"/>
                </a:lnTo>
                <a:lnTo>
                  <a:pt x="1652" y="2025"/>
                </a:lnTo>
                <a:lnTo>
                  <a:pt x="1630" y="2068"/>
                </a:lnTo>
                <a:lnTo>
                  <a:pt x="1604" y="2110"/>
                </a:lnTo>
                <a:lnTo>
                  <a:pt x="1572" y="2150"/>
                </a:lnTo>
                <a:lnTo>
                  <a:pt x="1534" y="2187"/>
                </a:lnTo>
                <a:lnTo>
                  <a:pt x="1491" y="2221"/>
                </a:lnTo>
                <a:lnTo>
                  <a:pt x="1490" y="2242"/>
                </a:lnTo>
                <a:lnTo>
                  <a:pt x="1489" y="2267"/>
                </a:lnTo>
                <a:lnTo>
                  <a:pt x="1487" y="2294"/>
                </a:lnTo>
                <a:lnTo>
                  <a:pt x="1486" y="2322"/>
                </a:lnTo>
                <a:lnTo>
                  <a:pt x="1484" y="2350"/>
                </a:lnTo>
                <a:lnTo>
                  <a:pt x="1483" y="2378"/>
                </a:lnTo>
                <a:lnTo>
                  <a:pt x="1481" y="2405"/>
                </a:lnTo>
                <a:lnTo>
                  <a:pt x="1480" y="2429"/>
                </a:lnTo>
                <a:lnTo>
                  <a:pt x="1479" y="2449"/>
                </a:lnTo>
                <a:lnTo>
                  <a:pt x="1478" y="2466"/>
                </a:lnTo>
                <a:lnTo>
                  <a:pt x="1478" y="2476"/>
                </a:lnTo>
                <a:lnTo>
                  <a:pt x="1476" y="2479"/>
                </a:lnTo>
                <a:lnTo>
                  <a:pt x="1476" y="2492"/>
                </a:lnTo>
                <a:lnTo>
                  <a:pt x="1474" y="2506"/>
                </a:lnTo>
                <a:lnTo>
                  <a:pt x="1470" y="2522"/>
                </a:lnTo>
                <a:lnTo>
                  <a:pt x="1465" y="2539"/>
                </a:lnTo>
                <a:lnTo>
                  <a:pt x="1457" y="2557"/>
                </a:lnTo>
                <a:lnTo>
                  <a:pt x="1446" y="2575"/>
                </a:lnTo>
                <a:lnTo>
                  <a:pt x="1432" y="2594"/>
                </a:lnTo>
                <a:lnTo>
                  <a:pt x="1416" y="2613"/>
                </a:lnTo>
                <a:lnTo>
                  <a:pt x="1395" y="2631"/>
                </a:lnTo>
                <a:lnTo>
                  <a:pt x="1370" y="2650"/>
                </a:lnTo>
                <a:lnTo>
                  <a:pt x="1340" y="2666"/>
                </a:lnTo>
                <a:lnTo>
                  <a:pt x="1307" y="2683"/>
                </a:lnTo>
                <a:lnTo>
                  <a:pt x="1267" y="2698"/>
                </a:lnTo>
                <a:lnTo>
                  <a:pt x="1244" y="2727"/>
                </a:lnTo>
                <a:lnTo>
                  <a:pt x="1216" y="2754"/>
                </a:lnTo>
                <a:lnTo>
                  <a:pt x="1184" y="2779"/>
                </a:lnTo>
                <a:lnTo>
                  <a:pt x="1162" y="2790"/>
                </a:lnTo>
                <a:lnTo>
                  <a:pt x="1138" y="2798"/>
                </a:lnTo>
                <a:lnTo>
                  <a:pt x="1113" y="2800"/>
                </a:lnTo>
                <a:lnTo>
                  <a:pt x="916" y="2800"/>
                </a:lnTo>
                <a:lnTo>
                  <a:pt x="891" y="2798"/>
                </a:lnTo>
                <a:lnTo>
                  <a:pt x="867" y="2790"/>
                </a:lnTo>
                <a:lnTo>
                  <a:pt x="845" y="2779"/>
                </a:lnTo>
                <a:lnTo>
                  <a:pt x="813" y="2754"/>
                </a:lnTo>
                <a:lnTo>
                  <a:pt x="785" y="2727"/>
                </a:lnTo>
                <a:lnTo>
                  <a:pt x="762" y="2698"/>
                </a:lnTo>
                <a:lnTo>
                  <a:pt x="720" y="2681"/>
                </a:lnTo>
                <a:lnTo>
                  <a:pt x="684" y="2664"/>
                </a:lnTo>
                <a:lnTo>
                  <a:pt x="653" y="2646"/>
                </a:lnTo>
                <a:lnTo>
                  <a:pt x="628" y="2626"/>
                </a:lnTo>
                <a:lnTo>
                  <a:pt x="607" y="2606"/>
                </a:lnTo>
                <a:lnTo>
                  <a:pt x="590" y="2585"/>
                </a:lnTo>
                <a:lnTo>
                  <a:pt x="578" y="2566"/>
                </a:lnTo>
                <a:lnTo>
                  <a:pt x="567" y="2546"/>
                </a:lnTo>
                <a:lnTo>
                  <a:pt x="561" y="2527"/>
                </a:lnTo>
                <a:lnTo>
                  <a:pt x="556" y="2509"/>
                </a:lnTo>
                <a:lnTo>
                  <a:pt x="554" y="2494"/>
                </a:lnTo>
                <a:lnTo>
                  <a:pt x="552" y="2479"/>
                </a:lnTo>
                <a:lnTo>
                  <a:pt x="552" y="2479"/>
                </a:lnTo>
                <a:lnTo>
                  <a:pt x="552" y="2476"/>
                </a:lnTo>
                <a:lnTo>
                  <a:pt x="551" y="2466"/>
                </a:lnTo>
                <a:lnTo>
                  <a:pt x="550" y="2449"/>
                </a:lnTo>
                <a:lnTo>
                  <a:pt x="549" y="2429"/>
                </a:lnTo>
                <a:lnTo>
                  <a:pt x="548" y="2405"/>
                </a:lnTo>
                <a:lnTo>
                  <a:pt x="546" y="2378"/>
                </a:lnTo>
                <a:lnTo>
                  <a:pt x="545" y="2350"/>
                </a:lnTo>
                <a:lnTo>
                  <a:pt x="543" y="2322"/>
                </a:lnTo>
                <a:lnTo>
                  <a:pt x="542" y="2294"/>
                </a:lnTo>
                <a:lnTo>
                  <a:pt x="540" y="2267"/>
                </a:lnTo>
                <a:lnTo>
                  <a:pt x="539" y="2242"/>
                </a:lnTo>
                <a:lnTo>
                  <a:pt x="538" y="2221"/>
                </a:lnTo>
                <a:lnTo>
                  <a:pt x="495" y="2187"/>
                </a:lnTo>
                <a:lnTo>
                  <a:pt x="457" y="2150"/>
                </a:lnTo>
                <a:lnTo>
                  <a:pt x="425" y="2110"/>
                </a:lnTo>
                <a:lnTo>
                  <a:pt x="398" y="2068"/>
                </a:lnTo>
                <a:lnTo>
                  <a:pt x="376" y="2025"/>
                </a:lnTo>
                <a:lnTo>
                  <a:pt x="362" y="1980"/>
                </a:lnTo>
                <a:lnTo>
                  <a:pt x="352" y="1934"/>
                </a:lnTo>
                <a:lnTo>
                  <a:pt x="349" y="1888"/>
                </a:lnTo>
                <a:lnTo>
                  <a:pt x="347" y="1864"/>
                </a:lnTo>
                <a:lnTo>
                  <a:pt x="340" y="1839"/>
                </a:lnTo>
                <a:lnTo>
                  <a:pt x="329" y="1813"/>
                </a:lnTo>
                <a:lnTo>
                  <a:pt x="315" y="1785"/>
                </a:lnTo>
                <a:lnTo>
                  <a:pt x="296" y="1753"/>
                </a:lnTo>
                <a:lnTo>
                  <a:pt x="274" y="1719"/>
                </a:lnTo>
                <a:lnTo>
                  <a:pt x="248" y="1682"/>
                </a:lnTo>
                <a:lnTo>
                  <a:pt x="227" y="1650"/>
                </a:lnTo>
                <a:lnTo>
                  <a:pt x="205" y="1617"/>
                </a:lnTo>
                <a:lnTo>
                  <a:pt x="182" y="1583"/>
                </a:lnTo>
                <a:lnTo>
                  <a:pt x="160" y="1546"/>
                </a:lnTo>
                <a:lnTo>
                  <a:pt x="138" y="1508"/>
                </a:lnTo>
                <a:lnTo>
                  <a:pt x="116" y="1466"/>
                </a:lnTo>
                <a:lnTo>
                  <a:pt x="95" y="1424"/>
                </a:lnTo>
                <a:lnTo>
                  <a:pt x="76" y="1378"/>
                </a:lnTo>
                <a:lnTo>
                  <a:pt x="57" y="1329"/>
                </a:lnTo>
                <a:lnTo>
                  <a:pt x="41" y="1278"/>
                </a:lnTo>
                <a:lnTo>
                  <a:pt x="28" y="1224"/>
                </a:lnTo>
                <a:lnTo>
                  <a:pt x="16" y="1166"/>
                </a:lnTo>
                <a:lnTo>
                  <a:pt x="8" y="1105"/>
                </a:lnTo>
                <a:lnTo>
                  <a:pt x="2" y="1041"/>
                </a:lnTo>
                <a:lnTo>
                  <a:pt x="0" y="973"/>
                </a:lnTo>
                <a:lnTo>
                  <a:pt x="4" y="893"/>
                </a:lnTo>
                <a:lnTo>
                  <a:pt x="14" y="815"/>
                </a:lnTo>
                <a:lnTo>
                  <a:pt x="30" y="739"/>
                </a:lnTo>
                <a:lnTo>
                  <a:pt x="53" y="667"/>
                </a:lnTo>
                <a:lnTo>
                  <a:pt x="80" y="595"/>
                </a:lnTo>
                <a:lnTo>
                  <a:pt x="114" y="526"/>
                </a:lnTo>
                <a:lnTo>
                  <a:pt x="152" y="461"/>
                </a:lnTo>
                <a:lnTo>
                  <a:pt x="196" y="399"/>
                </a:lnTo>
                <a:lnTo>
                  <a:pt x="246" y="340"/>
                </a:lnTo>
                <a:lnTo>
                  <a:pt x="298" y="286"/>
                </a:lnTo>
                <a:lnTo>
                  <a:pt x="356" y="235"/>
                </a:lnTo>
                <a:lnTo>
                  <a:pt x="416" y="188"/>
                </a:lnTo>
                <a:lnTo>
                  <a:pt x="481" y="147"/>
                </a:lnTo>
                <a:lnTo>
                  <a:pt x="549" y="109"/>
                </a:lnTo>
                <a:lnTo>
                  <a:pt x="621" y="77"/>
                </a:lnTo>
                <a:lnTo>
                  <a:pt x="695" y="50"/>
                </a:lnTo>
                <a:lnTo>
                  <a:pt x="771" y="29"/>
                </a:lnTo>
                <a:lnTo>
                  <a:pt x="850" y="13"/>
                </a:lnTo>
                <a:lnTo>
                  <a:pt x="932" y="3"/>
                </a:lnTo>
                <a:lnTo>
                  <a:pt x="101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0718" y="4578326"/>
            <a:ext cx="569683" cy="497063"/>
            <a:chOff x="8456613" y="3160713"/>
            <a:chExt cx="1282700" cy="1119188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12276" y="3321051"/>
              <a:ext cx="174625" cy="358775"/>
            </a:xfrm>
            <a:custGeom>
              <a:avLst/>
              <a:gdLst>
                <a:gd name="T0" fmla="*/ 319 w 554"/>
                <a:gd name="T1" fmla="*/ 4 h 1132"/>
                <a:gd name="T2" fmla="*/ 346 w 554"/>
                <a:gd name="T3" fmla="*/ 44 h 1132"/>
                <a:gd name="T4" fmla="*/ 348 w 554"/>
                <a:gd name="T5" fmla="*/ 130 h 1132"/>
                <a:gd name="T6" fmla="*/ 352 w 554"/>
                <a:gd name="T7" fmla="*/ 133 h 1132"/>
                <a:gd name="T8" fmla="*/ 366 w 554"/>
                <a:gd name="T9" fmla="*/ 136 h 1132"/>
                <a:gd name="T10" fmla="*/ 419 w 554"/>
                <a:gd name="T11" fmla="*/ 147 h 1132"/>
                <a:gd name="T12" fmla="*/ 481 w 554"/>
                <a:gd name="T13" fmla="*/ 164 h 1132"/>
                <a:gd name="T14" fmla="*/ 517 w 554"/>
                <a:gd name="T15" fmla="*/ 188 h 1132"/>
                <a:gd name="T16" fmla="*/ 496 w 554"/>
                <a:gd name="T17" fmla="*/ 272 h 1132"/>
                <a:gd name="T18" fmla="*/ 469 w 554"/>
                <a:gd name="T19" fmla="*/ 297 h 1132"/>
                <a:gd name="T20" fmla="*/ 436 w 554"/>
                <a:gd name="T21" fmla="*/ 294 h 1132"/>
                <a:gd name="T22" fmla="*/ 412 w 554"/>
                <a:gd name="T23" fmla="*/ 283 h 1132"/>
                <a:gd name="T24" fmla="*/ 350 w 554"/>
                <a:gd name="T25" fmla="*/ 267 h 1132"/>
                <a:gd name="T26" fmla="*/ 266 w 554"/>
                <a:gd name="T27" fmla="*/ 263 h 1132"/>
                <a:gd name="T28" fmla="*/ 206 w 554"/>
                <a:gd name="T29" fmla="*/ 286 h 1132"/>
                <a:gd name="T30" fmla="*/ 178 w 554"/>
                <a:gd name="T31" fmla="*/ 324 h 1132"/>
                <a:gd name="T32" fmla="*/ 174 w 554"/>
                <a:gd name="T33" fmla="*/ 369 h 1132"/>
                <a:gd name="T34" fmla="*/ 197 w 554"/>
                <a:gd name="T35" fmla="*/ 414 h 1132"/>
                <a:gd name="T36" fmla="*/ 260 w 554"/>
                <a:gd name="T37" fmla="*/ 454 h 1132"/>
                <a:gd name="T38" fmla="*/ 377 w 554"/>
                <a:gd name="T39" fmla="*/ 505 h 1132"/>
                <a:gd name="T40" fmla="*/ 488 w 554"/>
                <a:gd name="T41" fmla="*/ 579 h 1132"/>
                <a:gd name="T42" fmla="*/ 544 w 554"/>
                <a:gd name="T43" fmla="*/ 672 h 1132"/>
                <a:gd name="T44" fmla="*/ 551 w 554"/>
                <a:gd name="T45" fmla="*/ 785 h 1132"/>
                <a:gd name="T46" fmla="*/ 510 w 554"/>
                <a:gd name="T47" fmla="*/ 887 h 1132"/>
                <a:gd name="T48" fmla="*/ 424 w 554"/>
                <a:gd name="T49" fmla="*/ 960 h 1132"/>
                <a:gd name="T50" fmla="*/ 344 w 554"/>
                <a:gd name="T51" fmla="*/ 989 h 1132"/>
                <a:gd name="T52" fmla="*/ 339 w 554"/>
                <a:gd name="T53" fmla="*/ 992 h 1132"/>
                <a:gd name="T54" fmla="*/ 338 w 554"/>
                <a:gd name="T55" fmla="*/ 1088 h 1132"/>
                <a:gd name="T56" fmla="*/ 310 w 554"/>
                <a:gd name="T57" fmla="*/ 1129 h 1132"/>
                <a:gd name="T58" fmla="*/ 234 w 554"/>
                <a:gd name="T59" fmla="*/ 1129 h 1132"/>
                <a:gd name="T60" fmla="*/ 206 w 554"/>
                <a:gd name="T61" fmla="*/ 1088 h 1132"/>
                <a:gd name="T62" fmla="*/ 205 w 554"/>
                <a:gd name="T63" fmla="*/ 997 h 1132"/>
                <a:gd name="T64" fmla="*/ 199 w 554"/>
                <a:gd name="T65" fmla="*/ 994 h 1132"/>
                <a:gd name="T66" fmla="*/ 180 w 554"/>
                <a:gd name="T67" fmla="*/ 991 h 1132"/>
                <a:gd name="T68" fmla="*/ 117 w 554"/>
                <a:gd name="T69" fmla="*/ 978 h 1132"/>
                <a:gd name="T70" fmla="*/ 42 w 554"/>
                <a:gd name="T71" fmla="*/ 954 h 1132"/>
                <a:gd name="T72" fmla="*/ 3 w 554"/>
                <a:gd name="T73" fmla="*/ 926 h 1132"/>
                <a:gd name="T74" fmla="*/ 24 w 554"/>
                <a:gd name="T75" fmla="*/ 842 h 1132"/>
                <a:gd name="T76" fmla="*/ 51 w 554"/>
                <a:gd name="T77" fmla="*/ 816 h 1132"/>
                <a:gd name="T78" fmla="*/ 76 w 554"/>
                <a:gd name="T79" fmla="*/ 816 h 1132"/>
                <a:gd name="T80" fmla="*/ 93 w 554"/>
                <a:gd name="T81" fmla="*/ 823 h 1132"/>
                <a:gd name="T82" fmla="*/ 140 w 554"/>
                <a:gd name="T83" fmla="*/ 841 h 1132"/>
                <a:gd name="T84" fmla="*/ 205 w 554"/>
                <a:gd name="T85" fmla="*/ 859 h 1132"/>
                <a:gd name="T86" fmla="*/ 283 w 554"/>
                <a:gd name="T87" fmla="*/ 861 h 1132"/>
                <a:gd name="T88" fmla="*/ 360 w 554"/>
                <a:gd name="T89" fmla="*/ 825 h 1132"/>
                <a:gd name="T90" fmla="*/ 390 w 554"/>
                <a:gd name="T91" fmla="*/ 756 h 1132"/>
                <a:gd name="T92" fmla="*/ 365 w 554"/>
                <a:gd name="T93" fmla="*/ 690 h 1132"/>
                <a:gd name="T94" fmla="*/ 288 w 554"/>
                <a:gd name="T95" fmla="*/ 636 h 1132"/>
                <a:gd name="T96" fmla="*/ 183 w 554"/>
                <a:gd name="T97" fmla="*/ 591 h 1132"/>
                <a:gd name="T98" fmla="*/ 95 w 554"/>
                <a:gd name="T99" fmla="*/ 540 h 1132"/>
                <a:gd name="T100" fmla="*/ 32 w 554"/>
                <a:gd name="T101" fmla="*/ 467 h 1132"/>
                <a:gd name="T102" fmla="*/ 9 w 554"/>
                <a:gd name="T103" fmla="*/ 369 h 1132"/>
                <a:gd name="T104" fmla="*/ 33 w 554"/>
                <a:gd name="T105" fmla="*/ 267 h 1132"/>
                <a:gd name="T106" fmla="*/ 101 w 554"/>
                <a:gd name="T107" fmla="*/ 187 h 1132"/>
                <a:gd name="T108" fmla="*/ 206 w 554"/>
                <a:gd name="T109" fmla="*/ 139 h 1132"/>
                <a:gd name="T110" fmla="*/ 212 w 554"/>
                <a:gd name="T111" fmla="*/ 137 h 1132"/>
                <a:gd name="T112" fmla="*/ 216 w 554"/>
                <a:gd name="T113" fmla="*/ 130 h 1132"/>
                <a:gd name="T114" fmla="*/ 229 w 554"/>
                <a:gd name="T115" fmla="*/ 12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" h="1132">
                  <a:moveTo>
                    <a:pt x="261" y="0"/>
                  </a:moveTo>
                  <a:lnTo>
                    <a:pt x="300" y="0"/>
                  </a:lnTo>
                  <a:lnTo>
                    <a:pt x="319" y="4"/>
                  </a:lnTo>
                  <a:lnTo>
                    <a:pt x="333" y="12"/>
                  </a:lnTo>
                  <a:lnTo>
                    <a:pt x="343" y="27"/>
                  </a:lnTo>
                  <a:lnTo>
                    <a:pt x="346" y="44"/>
                  </a:lnTo>
                  <a:lnTo>
                    <a:pt x="347" y="125"/>
                  </a:lnTo>
                  <a:lnTo>
                    <a:pt x="347" y="128"/>
                  </a:lnTo>
                  <a:lnTo>
                    <a:pt x="348" y="130"/>
                  </a:lnTo>
                  <a:lnTo>
                    <a:pt x="349" y="131"/>
                  </a:lnTo>
                  <a:lnTo>
                    <a:pt x="350" y="132"/>
                  </a:lnTo>
                  <a:lnTo>
                    <a:pt x="352" y="133"/>
                  </a:lnTo>
                  <a:lnTo>
                    <a:pt x="353" y="133"/>
                  </a:lnTo>
                  <a:lnTo>
                    <a:pt x="357" y="133"/>
                  </a:lnTo>
                  <a:lnTo>
                    <a:pt x="366" y="136"/>
                  </a:lnTo>
                  <a:lnTo>
                    <a:pt x="381" y="138"/>
                  </a:lnTo>
                  <a:lnTo>
                    <a:pt x="398" y="142"/>
                  </a:lnTo>
                  <a:lnTo>
                    <a:pt x="419" y="147"/>
                  </a:lnTo>
                  <a:lnTo>
                    <a:pt x="440" y="152"/>
                  </a:lnTo>
                  <a:lnTo>
                    <a:pt x="462" y="158"/>
                  </a:lnTo>
                  <a:lnTo>
                    <a:pt x="481" y="164"/>
                  </a:lnTo>
                  <a:lnTo>
                    <a:pt x="500" y="171"/>
                  </a:lnTo>
                  <a:lnTo>
                    <a:pt x="510" y="177"/>
                  </a:lnTo>
                  <a:lnTo>
                    <a:pt x="517" y="188"/>
                  </a:lnTo>
                  <a:lnTo>
                    <a:pt x="521" y="201"/>
                  </a:lnTo>
                  <a:lnTo>
                    <a:pt x="518" y="215"/>
                  </a:lnTo>
                  <a:lnTo>
                    <a:pt x="496" y="272"/>
                  </a:lnTo>
                  <a:lnTo>
                    <a:pt x="490" y="283"/>
                  </a:lnTo>
                  <a:lnTo>
                    <a:pt x="480" y="291"/>
                  </a:lnTo>
                  <a:lnTo>
                    <a:pt x="469" y="297"/>
                  </a:lnTo>
                  <a:lnTo>
                    <a:pt x="457" y="298"/>
                  </a:lnTo>
                  <a:lnTo>
                    <a:pt x="446" y="297"/>
                  </a:lnTo>
                  <a:lnTo>
                    <a:pt x="436" y="294"/>
                  </a:lnTo>
                  <a:lnTo>
                    <a:pt x="434" y="292"/>
                  </a:lnTo>
                  <a:lnTo>
                    <a:pt x="425" y="289"/>
                  </a:lnTo>
                  <a:lnTo>
                    <a:pt x="412" y="283"/>
                  </a:lnTo>
                  <a:lnTo>
                    <a:pt x="395" y="278"/>
                  </a:lnTo>
                  <a:lnTo>
                    <a:pt x="374" y="272"/>
                  </a:lnTo>
                  <a:lnTo>
                    <a:pt x="350" y="267"/>
                  </a:lnTo>
                  <a:lnTo>
                    <a:pt x="324" y="263"/>
                  </a:lnTo>
                  <a:lnTo>
                    <a:pt x="294" y="262"/>
                  </a:lnTo>
                  <a:lnTo>
                    <a:pt x="266" y="263"/>
                  </a:lnTo>
                  <a:lnTo>
                    <a:pt x="243" y="268"/>
                  </a:lnTo>
                  <a:lnTo>
                    <a:pt x="223" y="276"/>
                  </a:lnTo>
                  <a:lnTo>
                    <a:pt x="206" y="286"/>
                  </a:lnTo>
                  <a:lnTo>
                    <a:pt x="194" y="297"/>
                  </a:lnTo>
                  <a:lnTo>
                    <a:pt x="184" y="311"/>
                  </a:lnTo>
                  <a:lnTo>
                    <a:pt x="178" y="324"/>
                  </a:lnTo>
                  <a:lnTo>
                    <a:pt x="173" y="339"/>
                  </a:lnTo>
                  <a:lnTo>
                    <a:pt x="172" y="354"/>
                  </a:lnTo>
                  <a:lnTo>
                    <a:pt x="174" y="369"/>
                  </a:lnTo>
                  <a:lnTo>
                    <a:pt x="178" y="385"/>
                  </a:lnTo>
                  <a:lnTo>
                    <a:pt x="185" y="400"/>
                  </a:lnTo>
                  <a:lnTo>
                    <a:pt x="197" y="414"/>
                  </a:lnTo>
                  <a:lnTo>
                    <a:pt x="213" y="427"/>
                  </a:lnTo>
                  <a:lnTo>
                    <a:pt x="234" y="440"/>
                  </a:lnTo>
                  <a:lnTo>
                    <a:pt x="260" y="454"/>
                  </a:lnTo>
                  <a:lnTo>
                    <a:pt x="290" y="469"/>
                  </a:lnTo>
                  <a:lnTo>
                    <a:pt x="328" y="483"/>
                  </a:lnTo>
                  <a:lnTo>
                    <a:pt x="377" y="505"/>
                  </a:lnTo>
                  <a:lnTo>
                    <a:pt x="420" y="529"/>
                  </a:lnTo>
                  <a:lnTo>
                    <a:pt x="457" y="553"/>
                  </a:lnTo>
                  <a:lnTo>
                    <a:pt x="488" y="579"/>
                  </a:lnTo>
                  <a:lnTo>
                    <a:pt x="512" y="608"/>
                  </a:lnTo>
                  <a:lnTo>
                    <a:pt x="530" y="639"/>
                  </a:lnTo>
                  <a:lnTo>
                    <a:pt x="544" y="672"/>
                  </a:lnTo>
                  <a:lnTo>
                    <a:pt x="551" y="707"/>
                  </a:lnTo>
                  <a:lnTo>
                    <a:pt x="554" y="746"/>
                  </a:lnTo>
                  <a:lnTo>
                    <a:pt x="551" y="785"/>
                  </a:lnTo>
                  <a:lnTo>
                    <a:pt x="543" y="822"/>
                  </a:lnTo>
                  <a:lnTo>
                    <a:pt x="529" y="855"/>
                  </a:lnTo>
                  <a:lnTo>
                    <a:pt x="510" y="887"/>
                  </a:lnTo>
                  <a:lnTo>
                    <a:pt x="485" y="915"/>
                  </a:lnTo>
                  <a:lnTo>
                    <a:pt x="457" y="940"/>
                  </a:lnTo>
                  <a:lnTo>
                    <a:pt x="424" y="960"/>
                  </a:lnTo>
                  <a:lnTo>
                    <a:pt x="386" y="976"/>
                  </a:lnTo>
                  <a:lnTo>
                    <a:pt x="346" y="989"/>
                  </a:lnTo>
                  <a:lnTo>
                    <a:pt x="344" y="989"/>
                  </a:lnTo>
                  <a:lnTo>
                    <a:pt x="343" y="990"/>
                  </a:lnTo>
                  <a:lnTo>
                    <a:pt x="341" y="991"/>
                  </a:lnTo>
                  <a:lnTo>
                    <a:pt x="339" y="992"/>
                  </a:lnTo>
                  <a:lnTo>
                    <a:pt x="338" y="995"/>
                  </a:lnTo>
                  <a:lnTo>
                    <a:pt x="338" y="998"/>
                  </a:lnTo>
                  <a:lnTo>
                    <a:pt x="338" y="1088"/>
                  </a:lnTo>
                  <a:lnTo>
                    <a:pt x="335" y="1105"/>
                  </a:lnTo>
                  <a:lnTo>
                    <a:pt x="325" y="1120"/>
                  </a:lnTo>
                  <a:lnTo>
                    <a:pt x="310" y="1129"/>
                  </a:lnTo>
                  <a:lnTo>
                    <a:pt x="293" y="1132"/>
                  </a:lnTo>
                  <a:lnTo>
                    <a:pt x="251" y="1132"/>
                  </a:lnTo>
                  <a:lnTo>
                    <a:pt x="234" y="1129"/>
                  </a:lnTo>
                  <a:lnTo>
                    <a:pt x="219" y="1120"/>
                  </a:lnTo>
                  <a:lnTo>
                    <a:pt x="210" y="1105"/>
                  </a:lnTo>
                  <a:lnTo>
                    <a:pt x="206" y="1088"/>
                  </a:lnTo>
                  <a:lnTo>
                    <a:pt x="206" y="1003"/>
                  </a:lnTo>
                  <a:lnTo>
                    <a:pt x="206" y="1000"/>
                  </a:lnTo>
                  <a:lnTo>
                    <a:pt x="205" y="997"/>
                  </a:lnTo>
                  <a:lnTo>
                    <a:pt x="202" y="996"/>
                  </a:lnTo>
                  <a:lnTo>
                    <a:pt x="201" y="995"/>
                  </a:lnTo>
                  <a:lnTo>
                    <a:pt x="199" y="994"/>
                  </a:lnTo>
                  <a:lnTo>
                    <a:pt x="197" y="994"/>
                  </a:lnTo>
                  <a:lnTo>
                    <a:pt x="193" y="994"/>
                  </a:lnTo>
                  <a:lnTo>
                    <a:pt x="180" y="991"/>
                  </a:lnTo>
                  <a:lnTo>
                    <a:pt x="163" y="987"/>
                  </a:lnTo>
                  <a:lnTo>
                    <a:pt x="141" y="983"/>
                  </a:lnTo>
                  <a:lnTo>
                    <a:pt x="117" y="978"/>
                  </a:lnTo>
                  <a:lnTo>
                    <a:pt x="92" y="970"/>
                  </a:lnTo>
                  <a:lnTo>
                    <a:pt x="66" y="963"/>
                  </a:lnTo>
                  <a:lnTo>
                    <a:pt x="42" y="954"/>
                  </a:lnTo>
                  <a:lnTo>
                    <a:pt x="21" y="945"/>
                  </a:lnTo>
                  <a:lnTo>
                    <a:pt x="11" y="937"/>
                  </a:lnTo>
                  <a:lnTo>
                    <a:pt x="3" y="926"/>
                  </a:lnTo>
                  <a:lnTo>
                    <a:pt x="0" y="914"/>
                  </a:lnTo>
                  <a:lnTo>
                    <a:pt x="3" y="899"/>
                  </a:lnTo>
                  <a:lnTo>
                    <a:pt x="24" y="842"/>
                  </a:lnTo>
                  <a:lnTo>
                    <a:pt x="30" y="831"/>
                  </a:lnTo>
                  <a:lnTo>
                    <a:pt x="40" y="822"/>
                  </a:lnTo>
                  <a:lnTo>
                    <a:pt x="51" y="816"/>
                  </a:lnTo>
                  <a:lnTo>
                    <a:pt x="64" y="814"/>
                  </a:lnTo>
                  <a:lnTo>
                    <a:pt x="70" y="815"/>
                  </a:lnTo>
                  <a:lnTo>
                    <a:pt x="76" y="816"/>
                  </a:lnTo>
                  <a:lnTo>
                    <a:pt x="82" y="819"/>
                  </a:lnTo>
                  <a:lnTo>
                    <a:pt x="86" y="820"/>
                  </a:lnTo>
                  <a:lnTo>
                    <a:pt x="93" y="823"/>
                  </a:lnTo>
                  <a:lnTo>
                    <a:pt x="106" y="828"/>
                  </a:lnTo>
                  <a:lnTo>
                    <a:pt x="122" y="834"/>
                  </a:lnTo>
                  <a:lnTo>
                    <a:pt x="140" y="841"/>
                  </a:lnTo>
                  <a:lnTo>
                    <a:pt x="161" y="848"/>
                  </a:lnTo>
                  <a:lnTo>
                    <a:pt x="183" y="854"/>
                  </a:lnTo>
                  <a:lnTo>
                    <a:pt x="205" y="859"/>
                  </a:lnTo>
                  <a:lnTo>
                    <a:pt x="228" y="863"/>
                  </a:lnTo>
                  <a:lnTo>
                    <a:pt x="249" y="864"/>
                  </a:lnTo>
                  <a:lnTo>
                    <a:pt x="283" y="861"/>
                  </a:lnTo>
                  <a:lnTo>
                    <a:pt x="314" y="853"/>
                  </a:lnTo>
                  <a:lnTo>
                    <a:pt x="339" y="841"/>
                  </a:lnTo>
                  <a:lnTo>
                    <a:pt x="360" y="825"/>
                  </a:lnTo>
                  <a:lnTo>
                    <a:pt x="376" y="805"/>
                  </a:lnTo>
                  <a:lnTo>
                    <a:pt x="386" y="782"/>
                  </a:lnTo>
                  <a:lnTo>
                    <a:pt x="390" y="756"/>
                  </a:lnTo>
                  <a:lnTo>
                    <a:pt x="387" y="732"/>
                  </a:lnTo>
                  <a:lnTo>
                    <a:pt x="379" y="711"/>
                  </a:lnTo>
                  <a:lnTo>
                    <a:pt x="365" y="690"/>
                  </a:lnTo>
                  <a:lnTo>
                    <a:pt x="347" y="672"/>
                  </a:lnTo>
                  <a:lnTo>
                    <a:pt x="321" y="653"/>
                  </a:lnTo>
                  <a:lnTo>
                    <a:pt x="288" y="636"/>
                  </a:lnTo>
                  <a:lnTo>
                    <a:pt x="249" y="619"/>
                  </a:lnTo>
                  <a:lnTo>
                    <a:pt x="216" y="606"/>
                  </a:lnTo>
                  <a:lnTo>
                    <a:pt x="183" y="591"/>
                  </a:lnTo>
                  <a:lnTo>
                    <a:pt x="151" y="575"/>
                  </a:lnTo>
                  <a:lnTo>
                    <a:pt x="122" y="558"/>
                  </a:lnTo>
                  <a:lnTo>
                    <a:pt x="95" y="540"/>
                  </a:lnTo>
                  <a:lnTo>
                    <a:pt x="70" y="518"/>
                  </a:lnTo>
                  <a:lnTo>
                    <a:pt x="49" y="494"/>
                  </a:lnTo>
                  <a:lnTo>
                    <a:pt x="32" y="467"/>
                  </a:lnTo>
                  <a:lnTo>
                    <a:pt x="20" y="438"/>
                  </a:lnTo>
                  <a:lnTo>
                    <a:pt x="11" y="405"/>
                  </a:lnTo>
                  <a:lnTo>
                    <a:pt x="9" y="369"/>
                  </a:lnTo>
                  <a:lnTo>
                    <a:pt x="11" y="333"/>
                  </a:lnTo>
                  <a:lnTo>
                    <a:pt x="20" y="298"/>
                  </a:lnTo>
                  <a:lnTo>
                    <a:pt x="33" y="267"/>
                  </a:lnTo>
                  <a:lnTo>
                    <a:pt x="52" y="237"/>
                  </a:lnTo>
                  <a:lnTo>
                    <a:pt x="74" y="210"/>
                  </a:lnTo>
                  <a:lnTo>
                    <a:pt x="101" y="187"/>
                  </a:lnTo>
                  <a:lnTo>
                    <a:pt x="133" y="168"/>
                  </a:lnTo>
                  <a:lnTo>
                    <a:pt x="167" y="152"/>
                  </a:lnTo>
                  <a:lnTo>
                    <a:pt x="206" y="139"/>
                  </a:lnTo>
                  <a:lnTo>
                    <a:pt x="207" y="139"/>
                  </a:lnTo>
                  <a:lnTo>
                    <a:pt x="210" y="138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6" y="132"/>
                  </a:lnTo>
                  <a:lnTo>
                    <a:pt x="216" y="130"/>
                  </a:lnTo>
                  <a:lnTo>
                    <a:pt x="216" y="44"/>
                  </a:lnTo>
                  <a:lnTo>
                    <a:pt x="219" y="27"/>
                  </a:lnTo>
                  <a:lnTo>
                    <a:pt x="229" y="12"/>
                  </a:lnTo>
                  <a:lnTo>
                    <a:pt x="244" y="4"/>
                  </a:lnTo>
                  <a:lnTo>
                    <a:pt x="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9059863" y="3160713"/>
              <a:ext cx="679450" cy="677863"/>
            </a:xfrm>
            <a:custGeom>
              <a:avLst/>
              <a:gdLst>
                <a:gd name="T0" fmla="*/ 913 w 2136"/>
                <a:gd name="T1" fmla="*/ 263 h 2135"/>
                <a:gd name="T2" fmla="*/ 698 w 2136"/>
                <a:gd name="T3" fmla="*/ 337 h 2135"/>
                <a:gd name="T4" fmla="*/ 515 w 2136"/>
                <a:gd name="T5" fmla="*/ 463 h 2135"/>
                <a:gd name="T6" fmla="*/ 373 w 2136"/>
                <a:gd name="T7" fmla="*/ 633 h 2135"/>
                <a:gd name="T8" fmla="*/ 281 w 2136"/>
                <a:gd name="T9" fmla="*/ 837 h 2135"/>
                <a:gd name="T10" fmla="*/ 248 w 2136"/>
                <a:gd name="T11" fmla="*/ 1068 h 2135"/>
                <a:gd name="T12" fmla="*/ 281 w 2136"/>
                <a:gd name="T13" fmla="*/ 1299 h 2135"/>
                <a:gd name="T14" fmla="*/ 373 w 2136"/>
                <a:gd name="T15" fmla="*/ 1503 h 2135"/>
                <a:gd name="T16" fmla="*/ 515 w 2136"/>
                <a:gd name="T17" fmla="*/ 1673 h 2135"/>
                <a:gd name="T18" fmla="*/ 698 w 2136"/>
                <a:gd name="T19" fmla="*/ 1800 h 2135"/>
                <a:gd name="T20" fmla="*/ 913 w 2136"/>
                <a:gd name="T21" fmla="*/ 1872 h 2135"/>
                <a:gd name="T22" fmla="*/ 1148 w 2136"/>
                <a:gd name="T23" fmla="*/ 1883 h 2135"/>
                <a:gd name="T24" fmla="*/ 1370 w 2136"/>
                <a:gd name="T25" fmla="*/ 1831 h 2135"/>
                <a:gd name="T26" fmla="*/ 1564 w 2136"/>
                <a:gd name="T27" fmla="*/ 1721 h 2135"/>
                <a:gd name="T28" fmla="*/ 1721 w 2136"/>
                <a:gd name="T29" fmla="*/ 1564 h 2135"/>
                <a:gd name="T30" fmla="*/ 1831 w 2136"/>
                <a:gd name="T31" fmla="*/ 1369 h 2135"/>
                <a:gd name="T32" fmla="*/ 1885 w 2136"/>
                <a:gd name="T33" fmla="*/ 1147 h 2135"/>
                <a:gd name="T34" fmla="*/ 1874 w 2136"/>
                <a:gd name="T35" fmla="*/ 912 h 2135"/>
                <a:gd name="T36" fmla="*/ 1800 w 2136"/>
                <a:gd name="T37" fmla="*/ 698 h 2135"/>
                <a:gd name="T38" fmla="*/ 1674 w 2136"/>
                <a:gd name="T39" fmla="*/ 515 h 2135"/>
                <a:gd name="T40" fmla="*/ 1504 w 2136"/>
                <a:gd name="T41" fmla="*/ 373 h 2135"/>
                <a:gd name="T42" fmla="*/ 1298 w 2136"/>
                <a:gd name="T43" fmla="*/ 280 h 2135"/>
                <a:gd name="T44" fmla="*/ 1068 w 2136"/>
                <a:gd name="T45" fmla="*/ 249 h 2135"/>
                <a:gd name="T46" fmla="*/ 1241 w 2136"/>
                <a:gd name="T47" fmla="*/ 15 h 2135"/>
                <a:gd name="T48" fmla="*/ 1483 w 2136"/>
                <a:gd name="T49" fmla="*/ 85 h 2135"/>
                <a:gd name="T50" fmla="*/ 1698 w 2136"/>
                <a:gd name="T51" fmla="*/ 207 h 2135"/>
                <a:gd name="T52" fmla="*/ 1878 w 2136"/>
                <a:gd name="T53" fmla="*/ 373 h 2135"/>
                <a:gd name="T54" fmla="*/ 2017 w 2136"/>
                <a:gd name="T55" fmla="*/ 578 h 2135"/>
                <a:gd name="T56" fmla="*/ 2105 w 2136"/>
                <a:gd name="T57" fmla="*/ 811 h 2135"/>
                <a:gd name="T58" fmla="*/ 2136 w 2136"/>
                <a:gd name="T59" fmla="*/ 1068 h 2135"/>
                <a:gd name="T60" fmla="*/ 2105 w 2136"/>
                <a:gd name="T61" fmla="*/ 1324 h 2135"/>
                <a:gd name="T62" fmla="*/ 2017 w 2136"/>
                <a:gd name="T63" fmla="*/ 1558 h 2135"/>
                <a:gd name="T64" fmla="*/ 1878 w 2136"/>
                <a:gd name="T65" fmla="*/ 1762 h 2135"/>
                <a:gd name="T66" fmla="*/ 1698 w 2136"/>
                <a:gd name="T67" fmla="*/ 1929 h 2135"/>
                <a:gd name="T68" fmla="*/ 1483 w 2136"/>
                <a:gd name="T69" fmla="*/ 2051 h 2135"/>
                <a:gd name="T70" fmla="*/ 1241 w 2136"/>
                <a:gd name="T71" fmla="*/ 2121 h 2135"/>
                <a:gd name="T72" fmla="*/ 980 w 2136"/>
                <a:gd name="T73" fmla="*/ 2132 h 2135"/>
                <a:gd name="T74" fmla="*/ 730 w 2136"/>
                <a:gd name="T75" fmla="*/ 2080 h 2135"/>
                <a:gd name="T76" fmla="*/ 506 w 2136"/>
                <a:gd name="T77" fmla="*/ 1975 h 2135"/>
                <a:gd name="T78" fmla="*/ 313 w 2136"/>
                <a:gd name="T79" fmla="*/ 1822 h 2135"/>
                <a:gd name="T80" fmla="*/ 161 w 2136"/>
                <a:gd name="T81" fmla="*/ 1630 h 2135"/>
                <a:gd name="T82" fmla="*/ 54 w 2136"/>
                <a:gd name="T83" fmla="*/ 1405 h 2135"/>
                <a:gd name="T84" fmla="*/ 4 w 2136"/>
                <a:gd name="T85" fmla="*/ 1155 h 2135"/>
                <a:gd name="T86" fmla="*/ 14 w 2136"/>
                <a:gd name="T87" fmla="*/ 895 h 2135"/>
                <a:gd name="T88" fmla="*/ 84 w 2136"/>
                <a:gd name="T89" fmla="*/ 652 h 2135"/>
                <a:gd name="T90" fmla="*/ 206 w 2136"/>
                <a:gd name="T91" fmla="*/ 437 h 2135"/>
                <a:gd name="T92" fmla="*/ 373 w 2136"/>
                <a:gd name="T93" fmla="*/ 257 h 2135"/>
                <a:gd name="T94" fmla="*/ 577 w 2136"/>
                <a:gd name="T95" fmla="*/ 120 h 2135"/>
                <a:gd name="T96" fmla="*/ 811 w 2136"/>
                <a:gd name="T97" fmla="*/ 32 h 2135"/>
                <a:gd name="T98" fmla="*/ 1068 w 2136"/>
                <a:gd name="T99" fmla="*/ 0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36" h="2135">
                  <a:moveTo>
                    <a:pt x="1068" y="249"/>
                  </a:moveTo>
                  <a:lnTo>
                    <a:pt x="988" y="252"/>
                  </a:lnTo>
                  <a:lnTo>
                    <a:pt x="913" y="263"/>
                  </a:lnTo>
                  <a:lnTo>
                    <a:pt x="838" y="280"/>
                  </a:lnTo>
                  <a:lnTo>
                    <a:pt x="766" y="305"/>
                  </a:lnTo>
                  <a:lnTo>
                    <a:pt x="698" y="337"/>
                  </a:lnTo>
                  <a:lnTo>
                    <a:pt x="632" y="373"/>
                  </a:lnTo>
                  <a:lnTo>
                    <a:pt x="572" y="415"/>
                  </a:lnTo>
                  <a:lnTo>
                    <a:pt x="515" y="463"/>
                  </a:lnTo>
                  <a:lnTo>
                    <a:pt x="462" y="515"/>
                  </a:lnTo>
                  <a:lnTo>
                    <a:pt x="415" y="572"/>
                  </a:lnTo>
                  <a:lnTo>
                    <a:pt x="373" y="633"/>
                  </a:lnTo>
                  <a:lnTo>
                    <a:pt x="336" y="698"/>
                  </a:lnTo>
                  <a:lnTo>
                    <a:pt x="305" y="766"/>
                  </a:lnTo>
                  <a:lnTo>
                    <a:pt x="281" y="837"/>
                  </a:lnTo>
                  <a:lnTo>
                    <a:pt x="262" y="912"/>
                  </a:lnTo>
                  <a:lnTo>
                    <a:pt x="251" y="989"/>
                  </a:lnTo>
                  <a:lnTo>
                    <a:pt x="248" y="1068"/>
                  </a:lnTo>
                  <a:lnTo>
                    <a:pt x="251" y="1147"/>
                  </a:lnTo>
                  <a:lnTo>
                    <a:pt x="262" y="1224"/>
                  </a:lnTo>
                  <a:lnTo>
                    <a:pt x="281" y="1299"/>
                  </a:lnTo>
                  <a:lnTo>
                    <a:pt x="305" y="1369"/>
                  </a:lnTo>
                  <a:lnTo>
                    <a:pt x="336" y="1438"/>
                  </a:lnTo>
                  <a:lnTo>
                    <a:pt x="373" y="1503"/>
                  </a:lnTo>
                  <a:lnTo>
                    <a:pt x="415" y="1564"/>
                  </a:lnTo>
                  <a:lnTo>
                    <a:pt x="462" y="1620"/>
                  </a:lnTo>
                  <a:lnTo>
                    <a:pt x="515" y="1673"/>
                  </a:lnTo>
                  <a:lnTo>
                    <a:pt x="572" y="1721"/>
                  </a:lnTo>
                  <a:lnTo>
                    <a:pt x="632" y="1763"/>
                  </a:lnTo>
                  <a:lnTo>
                    <a:pt x="698" y="1800"/>
                  </a:lnTo>
                  <a:lnTo>
                    <a:pt x="766" y="1831"/>
                  </a:lnTo>
                  <a:lnTo>
                    <a:pt x="838" y="1855"/>
                  </a:lnTo>
                  <a:lnTo>
                    <a:pt x="913" y="1872"/>
                  </a:lnTo>
                  <a:lnTo>
                    <a:pt x="988" y="1883"/>
                  </a:lnTo>
                  <a:lnTo>
                    <a:pt x="1068" y="1888"/>
                  </a:lnTo>
                  <a:lnTo>
                    <a:pt x="1148" y="1883"/>
                  </a:lnTo>
                  <a:lnTo>
                    <a:pt x="1223" y="1872"/>
                  </a:lnTo>
                  <a:lnTo>
                    <a:pt x="1298" y="1855"/>
                  </a:lnTo>
                  <a:lnTo>
                    <a:pt x="1370" y="1831"/>
                  </a:lnTo>
                  <a:lnTo>
                    <a:pt x="1438" y="1800"/>
                  </a:lnTo>
                  <a:lnTo>
                    <a:pt x="1504" y="1763"/>
                  </a:lnTo>
                  <a:lnTo>
                    <a:pt x="1564" y="1721"/>
                  </a:lnTo>
                  <a:lnTo>
                    <a:pt x="1621" y="1673"/>
                  </a:lnTo>
                  <a:lnTo>
                    <a:pt x="1674" y="1620"/>
                  </a:lnTo>
                  <a:lnTo>
                    <a:pt x="1721" y="1564"/>
                  </a:lnTo>
                  <a:lnTo>
                    <a:pt x="1763" y="1503"/>
                  </a:lnTo>
                  <a:lnTo>
                    <a:pt x="1800" y="1438"/>
                  </a:lnTo>
                  <a:lnTo>
                    <a:pt x="1831" y="1369"/>
                  </a:lnTo>
                  <a:lnTo>
                    <a:pt x="1855" y="1299"/>
                  </a:lnTo>
                  <a:lnTo>
                    <a:pt x="1874" y="1224"/>
                  </a:lnTo>
                  <a:lnTo>
                    <a:pt x="1885" y="1147"/>
                  </a:lnTo>
                  <a:lnTo>
                    <a:pt x="1888" y="1068"/>
                  </a:lnTo>
                  <a:lnTo>
                    <a:pt x="1885" y="989"/>
                  </a:lnTo>
                  <a:lnTo>
                    <a:pt x="1874" y="912"/>
                  </a:lnTo>
                  <a:lnTo>
                    <a:pt x="1855" y="837"/>
                  </a:lnTo>
                  <a:lnTo>
                    <a:pt x="1831" y="766"/>
                  </a:lnTo>
                  <a:lnTo>
                    <a:pt x="1800" y="698"/>
                  </a:lnTo>
                  <a:lnTo>
                    <a:pt x="1763" y="633"/>
                  </a:lnTo>
                  <a:lnTo>
                    <a:pt x="1721" y="572"/>
                  </a:lnTo>
                  <a:lnTo>
                    <a:pt x="1674" y="515"/>
                  </a:lnTo>
                  <a:lnTo>
                    <a:pt x="1621" y="463"/>
                  </a:lnTo>
                  <a:lnTo>
                    <a:pt x="1564" y="415"/>
                  </a:lnTo>
                  <a:lnTo>
                    <a:pt x="1504" y="373"/>
                  </a:lnTo>
                  <a:lnTo>
                    <a:pt x="1438" y="337"/>
                  </a:lnTo>
                  <a:lnTo>
                    <a:pt x="1370" y="305"/>
                  </a:lnTo>
                  <a:lnTo>
                    <a:pt x="1298" y="280"/>
                  </a:lnTo>
                  <a:lnTo>
                    <a:pt x="1223" y="263"/>
                  </a:lnTo>
                  <a:lnTo>
                    <a:pt x="1148" y="252"/>
                  </a:lnTo>
                  <a:lnTo>
                    <a:pt x="1068" y="249"/>
                  </a:lnTo>
                  <a:close/>
                  <a:moveTo>
                    <a:pt x="1068" y="0"/>
                  </a:moveTo>
                  <a:lnTo>
                    <a:pt x="1156" y="4"/>
                  </a:lnTo>
                  <a:lnTo>
                    <a:pt x="1241" y="15"/>
                  </a:lnTo>
                  <a:lnTo>
                    <a:pt x="1325" y="32"/>
                  </a:lnTo>
                  <a:lnTo>
                    <a:pt x="1406" y="55"/>
                  </a:lnTo>
                  <a:lnTo>
                    <a:pt x="1483" y="85"/>
                  </a:lnTo>
                  <a:lnTo>
                    <a:pt x="1559" y="120"/>
                  </a:lnTo>
                  <a:lnTo>
                    <a:pt x="1630" y="161"/>
                  </a:lnTo>
                  <a:lnTo>
                    <a:pt x="1698" y="207"/>
                  </a:lnTo>
                  <a:lnTo>
                    <a:pt x="1763" y="257"/>
                  </a:lnTo>
                  <a:lnTo>
                    <a:pt x="1823" y="313"/>
                  </a:lnTo>
                  <a:lnTo>
                    <a:pt x="1878" y="373"/>
                  </a:lnTo>
                  <a:lnTo>
                    <a:pt x="1930" y="437"/>
                  </a:lnTo>
                  <a:lnTo>
                    <a:pt x="1975" y="506"/>
                  </a:lnTo>
                  <a:lnTo>
                    <a:pt x="2017" y="578"/>
                  </a:lnTo>
                  <a:lnTo>
                    <a:pt x="2052" y="652"/>
                  </a:lnTo>
                  <a:lnTo>
                    <a:pt x="2082" y="731"/>
                  </a:lnTo>
                  <a:lnTo>
                    <a:pt x="2105" y="811"/>
                  </a:lnTo>
                  <a:lnTo>
                    <a:pt x="2122" y="895"/>
                  </a:lnTo>
                  <a:lnTo>
                    <a:pt x="2132" y="980"/>
                  </a:lnTo>
                  <a:lnTo>
                    <a:pt x="2136" y="1068"/>
                  </a:lnTo>
                  <a:lnTo>
                    <a:pt x="2132" y="1155"/>
                  </a:lnTo>
                  <a:lnTo>
                    <a:pt x="2122" y="1241"/>
                  </a:lnTo>
                  <a:lnTo>
                    <a:pt x="2105" y="1324"/>
                  </a:lnTo>
                  <a:lnTo>
                    <a:pt x="2082" y="1405"/>
                  </a:lnTo>
                  <a:lnTo>
                    <a:pt x="2052" y="1483"/>
                  </a:lnTo>
                  <a:lnTo>
                    <a:pt x="2017" y="1558"/>
                  </a:lnTo>
                  <a:lnTo>
                    <a:pt x="1975" y="1630"/>
                  </a:lnTo>
                  <a:lnTo>
                    <a:pt x="1930" y="1699"/>
                  </a:lnTo>
                  <a:lnTo>
                    <a:pt x="1878" y="1762"/>
                  </a:lnTo>
                  <a:lnTo>
                    <a:pt x="1823" y="1822"/>
                  </a:lnTo>
                  <a:lnTo>
                    <a:pt x="1763" y="1879"/>
                  </a:lnTo>
                  <a:lnTo>
                    <a:pt x="1698" y="1929"/>
                  </a:lnTo>
                  <a:lnTo>
                    <a:pt x="1630" y="1975"/>
                  </a:lnTo>
                  <a:lnTo>
                    <a:pt x="1559" y="2016"/>
                  </a:lnTo>
                  <a:lnTo>
                    <a:pt x="1483" y="2051"/>
                  </a:lnTo>
                  <a:lnTo>
                    <a:pt x="1406" y="2080"/>
                  </a:lnTo>
                  <a:lnTo>
                    <a:pt x="1325" y="2104"/>
                  </a:lnTo>
                  <a:lnTo>
                    <a:pt x="1241" y="2121"/>
                  </a:lnTo>
                  <a:lnTo>
                    <a:pt x="1156" y="2132"/>
                  </a:lnTo>
                  <a:lnTo>
                    <a:pt x="1068" y="2135"/>
                  </a:lnTo>
                  <a:lnTo>
                    <a:pt x="980" y="2132"/>
                  </a:lnTo>
                  <a:lnTo>
                    <a:pt x="895" y="2121"/>
                  </a:lnTo>
                  <a:lnTo>
                    <a:pt x="811" y="2104"/>
                  </a:lnTo>
                  <a:lnTo>
                    <a:pt x="730" y="2080"/>
                  </a:lnTo>
                  <a:lnTo>
                    <a:pt x="653" y="2051"/>
                  </a:lnTo>
                  <a:lnTo>
                    <a:pt x="577" y="2016"/>
                  </a:lnTo>
                  <a:lnTo>
                    <a:pt x="506" y="1975"/>
                  </a:lnTo>
                  <a:lnTo>
                    <a:pt x="438" y="1929"/>
                  </a:lnTo>
                  <a:lnTo>
                    <a:pt x="373" y="1879"/>
                  </a:lnTo>
                  <a:lnTo>
                    <a:pt x="313" y="1822"/>
                  </a:lnTo>
                  <a:lnTo>
                    <a:pt x="258" y="1762"/>
                  </a:lnTo>
                  <a:lnTo>
                    <a:pt x="206" y="1699"/>
                  </a:lnTo>
                  <a:lnTo>
                    <a:pt x="161" y="1630"/>
                  </a:lnTo>
                  <a:lnTo>
                    <a:pt x="119" y="1558"/>
                  </a:lnTo>
                  <a:lnTo>
                    <a:pt x="84" y="1483"/>
                  </a:lnTo>
                  <a:lnTo>
                    <a:pt x="54" y="1405"/>
                  </a:lnTo>
                  <a:lnTo>
                    <a:pt x="31" y="1324"/>
                  </a:lnTo>
                  <a:lnTo>
                    <a:pt x="14" y="1241"/>
                  </a:lnTo>
                  <a:lnTo>
                    <a:pt x="4" y="1155"/>
                  </a:lnTo>
                  <a:lnTo>
                    <a:pt x="0" y="1068"/>
                  </a:lnTo>
                  <a:lnTo>
                    <a:pt x="4" y="980"/>
                  </a:lnTo>
                  <a:lnTo>
                    <a:pt x="14" y="895"/>
                  </a:lnTo>
                  <a:lnTo>
                    <a:pt x="31" y="811"/>
                  </a:lnTo>
                  <a:lnTo>
                    <a:pt x="54" y="731"/>
                  </a:lnTo>
                  <a:lnTo>
                    <a:pt x="84" y="652"/>
                  </a:lnTo>
                  <a:lnTo>
                    <a:pt x="119" y="578"/>
                  </a:lnTo>
                  <a:lnTo>
                    <a:pt x="161" y="506"/>
                  </a:lnTo>
                  <a:lnTo>
                    <a:pt x="206" y="437"/>
                  </a:lnTo>
                  <a:lnTo>
                    <a:pt x="258" y="373"/>
                  </a:lnTo>
                  <a:lnTo>
                    <a:pt x="313" y="313"/>
                  </a:lnTo>
                  <a:lnTo>
                    <a:pt x="373" y="257"/>
                  </a:lnTo>
                  <a:lnTo>
                    <a:pt x="438" y="207"/>
                  </a:lnTo>
                  <a:lnTo>
                    <a:pt x="506" y="161"/>
                  </a:lnTo>
                  <a:lnTo>
                    <a:pt x="577" y="120"/>
                  </a:lnTo>
                  <a:lnTo>
                    <a:pt x="653" y="85"/>
                  </a:lnTo>
                  <a:lnTo>
                    <a:pt x="730" y="55"/>
                  </a:lnTo>
                  <a:lnTo>
                    <a:pt x="811" y="32"/>
                  </a:lnTo>
                  <a:lnTo>
                    <a:pt x="895" y="15"/>
                  </a:lnTo>
                  <a:lnTo>
                    <a:pt x="980" y="4"/>
                  </a:lnTo>
                  <a:lnTo>
                    <a:pt x="10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809038" y="3871913"/>
              <a:ext cx="928688" cy="407988"/>
            </a:xfrm>
            <a:custGeom>
              <a:avLst/>
              <a:gdLst>
                <a:gd name="T0" fmla="*/ 926 w 2926"/>
                <a:gd name="T1" fmla="*/ 16 h 1287"/>
                <a:gd name="T2" fmla="*/ 1150 w 2926"/>
                <a:gd name="T3" fmla="*/ 66 h 1287"/>
                <a:gd name="T4" fmla="*/ 1391 w 2926"/>
                <a:gd name="T5" fmla="*/ 133 h 1287"/>
                <a:gd name="T6" fmla="*/ 1615 w 2926"/>
                <a:gd name="T7" fmla="*/ 204 h 1287"/>
                <a:gd name="T8" fmla="*/ 1788 w 2926"/>
                <a:gd name="T9" fmla="*/ 259 h 1287"/>
                <a:gd name="T10" fmla="*/ 1883 w 2926"/>
                <a:gd name="T11" fmla="*/ 288 h 1287"/>
                <a:gd name="T12" fmla="*/ 1942 w 2926"/>
                <a:gd name="T13" fmla="*/ 346 h 1287"/>
                <a:gd name="T14" fmla="*/ 1949 w 2926"/>
                <a:gd name="T15" fmla="*/ 432 h 1287"/>
                <a:gd name="T16" fmla="*/ 1892 w 2926"/>
                <a:gd name="T17" fmla="*/ 518 h 1287"/>
                <a:gd name="T18" fmla="*/ 1756 w 2926"/>
                <a:gd name="T19" fmla="*/ 570 h 1287"/>
                <a:gd name="T20" fmla="*/ 1577 w 2926"/>
                <a:gd name="T21" fmla="*/ 580 h 1287"/>
                <a:gd name="T22" fmla="*/ 1392 w 2926"/>
                <a:gd name="T23" fmla="*/ 562 h 1287"/>
                <a:gd name="T24" fmla="*/ 1227 w 2926"/>
                <a:gd name="T25" fmla="*/ 534 h 1287"/>
                <a:gd name="T26" fmla="*/ 1108 w 2926"/>
                <a:gd name="T27" fmla="*/ 513 h 1287"/>
                <a:gd name="T28" fmla="*/ 1063 w 2926"/>
                <a:gd name="T29" fmla="*/ 520 h 1287"/>
                <a:gd name="T30" fmla="*/ 1125 w 2926"/>
                <a:gd name="T31" fmla="*/ 595 h 1287"/>
                <a:gd name="T32" fmla="*/ 1283 w 2926"/>
                <a:gd name="T33" fmla="*/ 657 h 1287"/>
                <a:gd name="T34" fmla="*/ 1494 w 2926"/>
                <a:gd name="T35" fmla="*/ 699 h 1287"/>
                <a:gd name="T36" fmla="*/ 1714 w 2926"/>
                <a:gd name="T37" fmla="*/ 715 h 1287"/>
                <a:gd name="T38" fmla="*/ 1977 w 2926"/>
                <a:gd name="T39" fmla="*/ 684 h 1287"/>
                <a:gd name="T40" fmla="*/ 2425 w 2926"/>
                <a:gd name="T41" fmla="*/ 549 h 1287"/>
                <a:gd name="T42" fmla="*/ 2745 w 2926"/>
                <a:gd name="T43" fmla="*/ 400 h 1287"/>
                <a:gd name="T44" fmla="*/ 2860 w 2926"/>
                <a:gd name="T45" fmla="*/ 410 h 1287"/>
                <a:gd name="T46" fmla="*/ 2922 w 2926"/>
                <a:gd name="T47" fmla="*/ 501 h 1287"/>
                <a:gd name="T48" fmla="*/ 2894 w 2926"/>
                <a:gd name="T49" fmla="*/ 638 h 1287"/>
                <a:gd name="T50" fmla="*/ 2788 w 2926"/>
                <a:gd name="T51" fmla="*/ 751 h 1287"/>
                <a:gd name="T52" fmla="*/ 2641 w 2926"/>
                <a:gd name="T53" fmla="*/ 853 h 1287"/>
                <a:gd name="T54" fmla="*/ 2443 w 2926"/>
                <a:gd name="T55" fmla="*/ 977 h 1287"/>
                <a:gd name="T56" fmla="*/ 2222 w 2926"/>
                <a:gd name="T57" fmla="*/ 1100 h 1287"/>
                <a:gd name="T58" fmla="*/ 2012 w 2926"/>
                <a:gd name="T59" fmla="*/ 1205 h 1287"/>
                <a:gd name="T60" fmla="*/ 1841 w 2926"/>
                <a:gd name="T61" fmla="*/ 1274 h 1287"/>
                <a:gd name="T62" fmla="*/ 1723 w 2926"/>
                <a:gd name="T63" fmla="*/ 1287 h 1287"/>
                <a:gd name="T64" fmla="*/ 1526 w 2926"/>
                <a:gd name="T65" fmla="*/ 1270 h 1287"/>
                <a:gd name="T66" fmla="*/ 1267 w 2926"/>
                <a:gd name="T67" fmla="*/ 1236 h 1287"/>
                <a:gd name="T68" fmla="*/ 982 w 2926"/>
                <a:gd name="T69" fmla="*/ 1192 h 1287"/>
                <a:gd name="T70" fmla="*/ 708 w 2926"/>
                <a:gd name="T71" fmla="*/ 1145 h 1287"/>
                <a:gd name="T72" fmla="*/ 481 w 2926"/>
                <a:gd name="T73" fmla="*/ 1104 h 1287"/>
                <a:gd name="T74" fmla="*/ 338 w 2926"/>
                <a:gd name="T75" fmla="*/ 1077 h 1287"/>
                <a:gd name="T76" fmla="*/ 219 w 2926"/>
                <a:gd name="T77" fmla="*/ 1081 h 1287"/>
                <a:gd name="T78" fmla="*/ 96 w 2926"/>
                <a:gd name="T79" fmla="*/ 1151 h 1287"/>
                <a:gd name="T80" fmla="*/ 31 w 2926"/>
                <a:gd name="T81" fmla="*/ 1192 h 1287"/>
                <a:gd name="T82" fmla="*/ 6 w 2926"/>
                <a:gd name="T83" fmla="*/ 1170 h 1287"/>
                <a:gd name="T84" fmla="*/ 0 w 2926"/>
                <a:gd name="T85" fmla="*/ 1147 h 1287"/>
                <a:gd name="T86" fmla="*/ 20 w 2926"/>
                <a:gd name="T87" fmla="*/ 849 h 1287"/>
                <a:gd name="T88" fmla="*/ 42 w 2926"/>
                <a:gd name="T89" fmla="*/ 504 h 1287"/>
                <a:gd name="T90" fmla="*/ 61 w 2926"/>
                <a:gd name="T91" fmla="*/ 196 h 1287"/>
                <a:gd name="T92" fmla="*/ 82 w 2926"/>
                <a:gd name="T93" fmla="*/ 94 h 1287"/>
                <a:gd name="T94" fmla="*/ 140 w 2926"/>
                <a:gd name="T95" fmla="*/ 77 h 1287"/>
                <a:gd name="T96" fmla="*/ 294 w 2926"/>
                <a:gd name="T97" fmla="*/ 53 h 1287"/>
                <a:gd name="T98" fmla="*/ 512 w 2926"/>
                <a:gd name="T99" fmla="*/ 22 h 1287"/>
                <a:gd name="T100" fmla="*/ 714 w 2926"/>
                <a:gd name="T101" fmla="*/ 2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26" h="1287">
                  <a:moveTo>
                    <a:pt x="790" y="0"/>
                  </a:moveTo>
                  <a:lnTo>
                    <a:pt x="831" y="2"/>
                  </a:lnTo>
                  <a:lnTo>
                    <a:pt x="877" y="9"/>
                  </a:lnTo>
                  <a:lnTo>
                    <a:pt x="926" y="16"/>
                  </a:lnTo>
                  <a:lnTo>
                    <a:pt x="978" y="26"/>
                  </a:lnTo>
                  <a:lnTo>
                    <a:pt x="1033" y="38"/>
                  </a:lnTo>
                  <a:lnTo>
                    <a:pt x="1091" y="51"/>
                  </a:lnTo>
                  <a:lnTo>
                    <a:pt x="1150" y="66"/>
                  </a:lnTo>
                  <a:lnTo>
                    <a:pt x="1210" y="82"/>
                  </a:lnTo>
                  <a:lnTo>
                    <a:pt x="1271" y="99"/>
                  </a:lnTo>
                  <a:lnTo>
                    <a:pt x="1331" y="116"/>
                  </a:lnTo>
                  <a:lnTo>
                    <a:pt x="1391" y="133"/>
                  </a:lnTo>
                  <a:lnTo>
                    <a:pt x="1450" y="152"/>
                  </a:lnTo>
                  <a:lnTo>
                    <a:pt x="1507" y="170"/>
                  </a:lnTo>
                  <a:lnTo>
                    <a:pt x="1562" y="187"/>
                  </a:lnTo>
                  <a:lnTo>
                    <a:pt x="1615" y="204"/>
                  </a:lnTo>
                  <a:lnTo>
                    <a:pt x="1664" y="220"/>
                  </a:lnTo>
                  <a:lnTo>
                    <a:pt x="1709" y="235"/>
                  </a:lnTo>
                  <a:lnTo>
                    <a:pt x="1751" y="247"/>
                  </a:lnTo>
                  <a:lnTo>
                    <a:pt x="1788" y="259"/>
                  </a:lnTo>
                  <a:lnTo>
                    <a:pt x="1818" y="268"/>
                  </a:lnTo>
                  <a:lnTo>
                    <a:pt x="1844" y="275"/>
                  </a:lnTo>
                  <a:lnTo>
                    <a:pt x="1863" y="280"/>
                  </a:lnTo>
                  <a:lnTo>
                    <a:pt x="1883" y="288"/>
                  </a:lnTo>
                  <a:lnTo>
                    <a:pt x="1901" y="299"/>
                  </a:lnTo>
                  <a:lnTo>
                    <a:pt x="1917" y="312"/>
                  </a:lnTo>
                  <a:lnTo>
                    <a:pt x="1931" y="328"/>
                  </a:lnTo>
                  <a:lnTo>
                    <a:pt x="1942" y="346"/>
                  </a:lnTo>
                  <a:lnTo>
                    <a:pt x="1948" y="366"/>
                  </a:lnTo>
                  <a:lnTo>
                    <a:pt x="1953" y="388"/>
                  </a:lnTo>
                  <a:lnTo>
                    <a:pt x="1953" y="410"/>
                  </a:lnTo>
                  <a:lnTo>
                    <a:pt x="1949" y="432"/>
                  </a:lnTo>
                  <a:lnTo>
                    <a:pt x="1941" y="455"/>
                  </a:lnTo>
                  <a:lnTo>
                    <a:pt x="1930" y="477"/>
                  </a:lnTo>
                  <a:lnTo>
                    <a:pt x="1912" y="498"/>
                  </a:lnTo>
                  <a:lnTo>
                    <a:pt x="1892" y="518"/>
                  </a:lnTo>
                  <a:lnTo>
                    <a:pt x="1865" y="535"/>
                  </a:lnTo>
                  <a:lnTo>
                    <a:pt x="1833" y="549"/>
                  </a:lnTo>
                  <a:lnTo>
                    <a:pt x="1796" y="562"/>
                  </a:lnTo>
                  <a:lnTo>
                    <a:pt x="1756" y="570"/>
                  </a:lnTo>
                  <a:lnTo>
                    <a:pt x="1713" y="576"/>
                  </a:lnTo>
                  <a:lnTo>
                    <a:pt x="1669" y="580"/>
                  </a:lnTo>
                  <a:lnTo>
                    <a:pt x="1624" y="581"/>
                  </a:lnTo>
                  <a:lnTo>
                    <a:pt x="1577" y="580"/>
                  </a:lnTo>
                  <a:lnTo>
                    <a:pt x="1530" y="578"/>
                  </a:lnTo>
                  <a:lnTo>
                    <a:pt x="1483" y="574"/>
                  </a:lnTo>
                  <a:lnTo>
                    <a:pt x="1437" y="568"/>
                  </a:lnTo>
                  <a:lnTo>
                    <a:pt x="1392" y="562"/>
                  </a:lnTo>
                  <a:lnTo>
                    <a:pt x="1347" y="554"/>
                  </a:lnTo>
                  <a:lnTo>
                    <a:pt x="1305" y="547"/>
                  </a:lnTo>
                  <a:lnTo>
                    <a:pt x="1265" y="540"/>
                  </a:lnTo>
                  <a:lnTo>
                    <a:pt x="1227" y="534"/>
                  </a:lnTo>
                  <a:lnTo>
                    <a:pt x="1191" y="526"/>
                  </a:lnTo>
                  <a:lnTo>
                    <a:pt x="1160" y="521"/>
                  </a:lnTo>
                  <a:lnTo>
                    <a:pt x="1131" y="516"/>
                  </a:lnTo>
                  <a:lnTo>
                    <a:pt x="1108" y="513"/>
                  </a:lnTo>
                  <a:lnTo>
                    <a:pt x="1089" y="512"/>
                  </a:lnTo>
                  <a:lnTo>
                    <a:pt x="1075" y="512"/>
                  </a:lnTo>
                  <a:lnTo>
                    <a:pt x="1065" y="515"/>
                  </a:lnTo>
                  <a:lnTo>
                    <a:pt x="1063" y="520"/>
                  </a:lnTo>
                  <a:lnTo>
                    <a:pt x="1066" y="540"/>
                  </a:lnTo>
                  <a:lnTo>
                    <a:pt x="1079" y="558"/>
                  </a:lnTo>
                  <a:lnTo>
                    <a:pt x="1098" y="576"/>
                  </a:lnTo>
                  <a:lnTo>
                    <a:pt x="1125" y="595"/>
                  </a:lnTo>
                  <a:lnTo>
                    <a:pt x="1157" y="612"/>
                  </a:lnTo>
                  <a:lnTo>
                    <a:pt x="1195" y="628"/>
                  </a:lnTo>
                  <a:lnTo>
                    <a:pt x="1237" y="642"/>
                  </a:lnTo>
                  <a:lnTo>
                    <a:pt x="1283" y="657"/>
                  </a:lnTo>
                  <a:lnTo>
                    <a:pt x="1332" y="669"/>
                  </a:lnTo>
                  <a:lnTo>
                    <a:pt x="1385" y="680"/>
                  </a:lnTo>
                  <a:lnTo>
                    <a:pt x="1439" y="690"/>
                  </a:lnTo>
                  <a:lnTo>
                    <a:pt x="1494" y="699"/>
                  </a:lnTo>
                  <a:lnTo>
                    <a:pt x="1550" y="706"/>
                  </a:lnTo>
                  <a:lnTo>
                    <a:pt x="1605" y="711"/>
                  </a:lnTo>
                  <a:lnTo>
                    <a:pt x="1660" y="713"/>
                  </a:lnTo>
                  <a:lnTo>
                    <a:pt x="1714" y="715"/>
                  </a:lnTo>
                  <a:lnTo>
                    <a:pt x="1767" y="713"/>
                  </a:lnTo>
                  <a:lnTo>
                    <a:pt x="1816" y="711"/>
                  </a:lnTo>
                  <a:lnTo>
                    <a:pt x="1861" y="705"/>
                  </a:lnTo>
                  <a:lnTo>
                    <a:pt x="1977" y="684"/>
                  </a:lnTo>
                  <a:lnTo>
                    <a:pt x="2094" y="657"/>
                  </a:lnTo>
                  <a:lnTo>
                    <a:pt x="2207" y="625"/>
                  </a:lnTo>
                  <a:lnTo>
                    <a:pt x="2318" y="589"/>
                  </a:lnTo>
                  <a:lnTo>
                    <a:pt x="2425" y="549"/>
                  </a:lnTo>
                  <a:lnTo>
                    <a:pt x="2527" y="507"/>
                  </a:lnTo>
                  <a:lnTo>
                    <a:pt x="2622" y="461"/>
                  </a:lnTo>
                  <a:lnTo>
                    <a:pt x="2712" y="415"/>
                  </a:lnTo>
                  <a:lnTo>
                    <a:pt x="2745" y="400"/>
                  </a:lnTo>
                  <a:lnTo>
                    <a:pt x="2777" y="394"/>
                  </a:lnTo>
                  <a:lnTo>
                    <a:pt x="2806" y="393"/>
                  </a:lnTo>
                  <a:lnTo>
                    <a:pt x="2834" y="399"/>
                  </a:lnTo>
                  <a:lnTo>
                    <a:pt x="2860" y="410"/>
                  </a:lnTo>
                  <a:lnTo>
                    <a:pt x="2882" y="426"/>
                  </a:lnTo>
                  <a:lnTo>
                    <a:pt x="2900" y="447"/>
                  </a:lnTo>
                  <a:lnTo>
                    <a:pt x="2914" y="472"/>
                  </a:lnTo>
                  <a:lnTo>
                    <a:pt x="2922" y="501"/>
                  </a:lnTo>
                  <a:lnTo>
                    <a:pt x="2926" y="531"/>
                  </a:lnTo>
                  <a:lnTo>
                    <a:pt x="2922" y="565"/>
                  </a:lnTo>
                  <a:lnTo>
                    <a:pt x="2911" y="601"/>
                  </a:lnTo>
                  <a:lnTo>
                    <a:pt x="2894" y="638"/>
                  </a:lnTo>
                  <a:lnTo>
                    <a:pt x="2867" y="675"/>
                  </a:lnTo>
                  <a:lnTo>
                    <a:pt x="2833" y="713"/>
                  </a:lnTo>
                  <a:lnTo>
                    <a:pt x="2813" y="731"/>
                  </a:lnTo>
                  <a:lnTo>
                    <a:pt x="2788" y="751"/>
                  </a:lnTo>
                  <a:lnTo>
                    <a:pt x="2758" y="773"/>
                  </a:lnTo>
                  <a:lnTo>
                    <a:pt x="2723" y="798"/>
                  </a:lnTo>
                  <a:lnTo>
                    <a:pt x="2684" y="825"/>
                  </a:lnTo>
                  <a:lnTo>
                    <a:pt x="2641" y="853"/>
                  </a:lnTo>
                  <a:lnTo>
                    <a:pt x="2596" y="884"/>
                  </a:lnTo>
                  <a:lnTo>
                    <a:pt x="2547" y="913"/>
                  </a:lnTo>
                  <a:lnTo>
                    <a:pt x="2495" y="945"/>
                  </a:lnTo>
                  <a:lnTo>
                    <a:pt x="2443" y="977"/>
                  </a:lnTo>
                  <a:lnTo>
                    <a:pt x="2389" y="1008"/>
                  </a:lnTo>
                  <a:lnTo>
                    <a:pt x="2334" y="1039"/>
                  </a:lnTo>
                  <a:lnTo>
                    <a:pt x="2277" y="1070"/>
                  </a:lnTo>
                  <a:lnTo>
                    <a:pt x="2222" y="1100"/>
                  </a:lnTo>
                  <a:lnTo>
                    <a:pt x="2167" y="1129"/>
                  </a:lnTo>
                  <a:lnTo>
                    <a:pt x="2114" y="1156"/>
                  </a:lnTo>
                  <a:lnTo>
                    <a:pt x="2062" y="1182"/>
                  </a:lnTo>
                  <a:lnTo>
                    <a:pt x="2012" y="1205"/>
                  </a:lnTo>
                  <a:lnTo>
                    <a:pt x="1964" y="1227"/>
                  </a:lnTo>
                  <a:lnTo>
                    <a:pt x="1920" y="1246"/>
                  </a:lnTo>
                  <a:lnTo>
                    <a:pt x="1878" y="1262"/>
                  </a:lnTo>
                  <a:lnTo>
                    <a:pt x="1841" y="1274"/>
                  </a:lnTo>
                  <a:lnTo>
                    <a:pt x="1808" y="1282"/>
                  </a:lnTo>
                  <a:lnTo>
                    <a:pt x="1786" y="1286"/>
                  </a:lnTo>
                  <a:lnTo>
                    <a:pt x="1758" y="1287"/>
                  </a:lnTo>
                  <a:lnTo>
                    <a:pt x="1723" y="1287"/>
                  </a:lnTo>
                  <a:lnTo>
                    <a:pt x="1681" y="1285"/>
                  </a:lnTo>
                  <a:lnTo>
                    <a:pt x="1635" y="1281"/>
                  </a:lnTo>
                  <a:lnTo>
                    <a:pt x="1582" y="1276"/>
                  </a:lnTo>
                  <a:lnTo>
                    <a:pt x="1526" y="1270"/>
                  </a:lnTo>
                  <a:lnTo>
                    <a:pt x="1466" y="1263"/>
                  </a:lnTo>
                  <a:lnTo>
                    <a:pt x="1402" y="1256"/>
                  </a:lnTo>
                  <a:lnTo>
                    <a:pt x="1336" y="1246"/>
                  </a:lnTo>
                  <a:lnTo>
                    <a:pt x="1267" y="1236"/>
                  </a:lnTo>
                  <a:lnTo>
                    <a:pt x="1196" y="1226"/>
                  </a:lnTo>
                  <a:lnTo>
                    <a:pt x="1125" y="1215"/>
                  </a:lnTo>
                  <a:lnTo>
                    <a:pt x="1054" y="1204"/>
                  </a:lnTo>
                  <a:lnTo>
                    <a:pt x="982" y="1192"/>
                  </a:lnTo>
                  <a:lnTo>
                    <a:pt x="911" y="1181"/>
                  </a:lnTo>
                  <a:lnTo>
                    <a:pt x="841" y="1169"/>
                  </a:lnTo>
                  <a:lnTo>
                    <a:pt x="774" y="1156"/>
                  </a:lnTo>
                  <a:lnTo>
                    <a:pt x="708" y="1145"/>
                  </a:lnTo>
                  <a:lnTo>
                    <a:pt x="645" y="1134"/>
                  </a:lnTo>
                  <a:lnTo>
                    <a:pt x="587" y="1123"/>
                  </a:lnTo>
                  <a:lnTo>
                    <a:pt x="531" y="1114"/>
                  </a:lnTo>
                  <a:lnTo>
                    <a:pt x="481" y="1104"/>
                  </a:lnTo>
                  <a:lnTo>
                    <a:pt x="436" y="1095"/>
                  </a:lnTo>
                  <a:lnTo>
                    <a:pt x="397" y="1088"/>
                  </a:lnTo>
                  <a:lnTo>
                    <a:pt x="364" y="1082"/>
                  </a:lnTo>
                  <a:lnTo>
                    <a:pt x="338" y="1077"/>
                  </a:lnTo>
                  <a:lnTo>
                    <a:pt x="320" y="1072"/>
                  </a:lnTo>
                  <a:lnTo>
                    <a:pt x="287" y="1068"/>
                  </a:lnTo>
                  <a:lnTo>
                    <a:pt x="252" y="1072"/>
                  </a:lnTo>
                  <a:lnTo>
                    <a:pt x="219" y="1081"/>
                  </a:lnTo>
                  <a:lnTo>
                    <a:pt x="187" y="1094"/>
                  </a:lnTo>
                  <a:lnTo>
                    <a:pt x="156" y="1111"/>
                  </a:lnTo>
                  <a:lnTo>
                    <a:pt x="125" y="1131"/>
                  </a:lnTo>
                  <a:lnTo>
                    <a:pt x="96" y="1151"/>
                  </a:lnTo>
                  <a:lnTo>
                    <a:pt x="70" y="1174"/>
                  </a:lnTo>
                  <a:lnTo>
                    <a:pt x="54" y="1185"/>
                  </a:lnTo>
                  <a:lnTo>
                    <a:pt x="41" y="1191"/>
                  </a:lnTo>
                  <a:lnTo>
                    <a:pt x="31" y="1192"/>
                  </a:lnTo>
                  <a:lnTo>
                    <a:pt x="22" y="1189"/>
                  </a:lnTo>
                  <a:lnTo>
                    <a:pt x="15" y="1185"/>
                  </a:lnTo>
                  <a:lnTo>
                    <a:pt x="10" y="1178"/>
                  </a:lnTo>
                  <a:lnTo>
                    <a:pt x="6" y="1170"/>
                  </a:lnTo>
                  <a:lnTo>
                    <a:pt x="3" y="1163"/>
                  </a:lnTo>
                  <a:lnTo>
                    <a:pt x="1" y="1155"/>
                  </a:lnTo>
                  <a:lnTo>
                    <a:pt x="1" y="1149"/>
                  </a:lnTo>
                  <a:lnTo>
                    <a:pt x="0" y="1147"/>
                  </a:lnTo>
                  <a:lnTo>
                    <a:pt x="5" y="1082"/>
                  </a:lnTo>
                  <a:lnTo>
                    <a:pt x="10" y="1010"/>
                  </a:lnTo>
                  <a:lnTo>
                    <a:pt x="15" y="932"/>
                  </a:lnTo>
                  <a:lnTo>
                    <a:pt x="20" y="849"/>
                  </a:lnTo>
                  <a:lnTo>
                    <a:pt x="26" y="765"/>
                  </a:lnTo>
                  <a:lnTo>
                    <a:pt x="31" y="678"/>
                  </a:lnTo>
                  <a:lnTo>
                    <a:pt x="37" y="590"/>
                  </a:lnTo>
                  <a:lnTo>
                    <a:pt x="42" y="504"/>
                  </a:lnTo>
                  <a:lnTo>
                    <a:pt x="48" y="420"/>
                  </a:lnTo>
                  <a:lnTo>
                    <a:pt x="53" y="340"/>
                  </a:lnTo>
                  <a:lnTo>
                    <a:pt x="58" y="264"/>
                  </a:lnTo>
                  <a:lnTo>
                    <a:pt x="61" y="196"/>
                  </a:lnTo>
                  <a:lnTo>
                    <a:pt x="66" y="135"/>
                  </a:lnTo>
                  <a:lnTo>
                    <a:pt x="69" y="118"/>
                  </a:lnTo>
                  <a:lnTo>
                    <a:pt x="74" y="104"/>
                  </a:lnTo>
                  <a:lnTo>
                    <a:pt x="82" y="94"/>
                  </a:lnTo>
                  <a:lnTo>
                    <a:pt x="93" y="88"/>
                  </a:lnTo>
                  <a:lnTo>
                    <a:pt x="107" y="83"/>
                  </a:lnTo>
                  <a:lnTo>
                    <a:pt x="121" y="80"/>
                  </a:lnTo>
                  <a:lnTo>
                    <a:pt x="140" y="77"/>
                  </a:lnTo>
                  <a:lnTo>
                    <a:pt x="159" y="73"/>
                  </a:lnTo>
                  <a:lnTo>
                    <a:pt x="200" y="67"/>
                  </a:lnTo>
                  <a:lnTo>
                    <a:pt x="245" y="60"/>
                  </a:lnTo>
                  <a:lnTo>
                    <a:pt x="294" y="53"/>
                  </a:lnTo>
                  <a:lnTo>
                    <a:pt x="347" y="44"/>
                  </a:lnTo>
                  <a:lnTo>
                    <a:pt x="400" y="37"/>
                  </a:lnTo>
                  <a:lnTo>
                    <a:pt x="457" y="29"/>
                  </a:lnTo>
                  <a:lnTo>
                    <a:pt x="512" y="22"/>
                  </a:lnTo>
                  <a:lnTo>
                    <a:pt x="567" y="16"/>
                  </a:lnTo>
                  <a:lnTo>
                    <a:pt x="620" y="10"/>
                  </a:lnTo>
                  <a:lnTo>
                    <a:pt x="669" y="5"/>
                  </a:lnTo>
                  <a:lnTo>
                    <a:pt x="714" y="2"/>
                  </a:lnTo>
                  <a:lnTo>
                    <a:pt x="756" y="0"/>
                  </a:lnTo>
                  <a:lnTo>
                    <a:pt x="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 noEditPoints="1"/>
            </p:cNvSpPr>
            <p:nvPr/>
          </p:nvSpPr>
          <p:spPr bwMode="auto">
            <a:xfrm>
              <a:off x="8456613" y="3881438"/>
              <a:ext cx="295275" cy="379413"/>
            </a:xfrm>
            <a:custGeom>
              <a:avLst/>
              <a:gdLst>
                <a:gd name="T0" fmla="*/ 481 w 928"/>
                <a:gd name="T1" fmla="*/ 716 h 1196"/>
                <a:gd name="T2" fmla="*/ 446 w 928"/>
                <a:gd name="T3" fmla="*/ 720 h 1196"/>
                <a:gd name="T4" fmla="*/ 414 w 928"/>
                <a:gd name="T5" fmla="*/ 729 h 1196"/>
                <a:gd name="T6" fmla="*/ 384 w 928"/>
                <a:gd name="T7" fmla="*/ 745 h 1196"/>
                <a:gd name="T8" fmla="*/ 359 w 928"/>
                <a:gd name="T9" fmla="*/ 766 h 1196"/>
                <a:gd name="T10" fmla="*/ 338 w 928"/>
                <a:gd name="T11" fmla="*/ 792 h 1196"/>
                <a:gd name="T12" fmla="*/ 322 w 928"/>
                <a:gd name="T13" fmla="*/ 820 h 1196"/>
                <a:gd name="T14" fmla="*/ 312 w 928"/>
                <a:gd name="T15" fmla="*/ 853 h 1196"/>
                <a:gd name="T16" fmla="*/ 309 w 928"/>
                <a:gd name="T17" fmla="*/ 887 h 1196"/>
                <a:gd name="T18" fmla="*/ 312 w 928"/>
                <a:gd name="T19" fmla="*/ 921 h 1196"/>
                <a:gd name="T20" fmla="*/ 322 w 928"/>
                <a:gd name="T21" fmla="*/ 955 h 1196"/>
                <a:gd name="T22" fmla="*/ 338 w 928"/>
                <a:gd name="T23" fmla="*/ 984 h 1196"/>
                <a:gd name="T24" fmla="*/ 359 w 928"/>
                <a:gd name="T25" fmla="*/ 1010 h 1196"/>
                <a:gd name="T26" fmla="*/ 384 w 928"/>
                <a:gd name="T27" fmla="*/ 1030 h 1196"/>
                <a:gd name="T28" fmla="*/ 414 w 928"/>
                <a:gd name="T29" fmla="*/ 1046 h 1196"/>
                <a:gd name="T30" fmla="*/ 446 w 928"/>
                <a:gd name="T31" fmla="*/ 1056 h 1196"/>
                <a:gd name="T32" fmla="*/ 481 w 928"/>
                <a:gd name="T33" fmla="*/ 1060 h 1196"/>
                <a:gd name="T34" fmla="*/ 515 w 928"/>
                <a:gd name="T35" fmla="*/ 1056 h 1196"/>
                <a:gd name="T36" fmla="*/ 547 w 928"/>
                <a:gd name="T37" fmla="*/ 1046 h 1196"/>
                <a:gd name="T38" fmla="*/ 577 w 928"/>
                <a:gd name="T39" fmla="*/ 1030 h 1196"/>
                <a:gd name="T40" fmla="*/ 602 w 928"/>
                <a:gd name="T41" fmla="*/ 1010 h 1196"/>
                <a:gd name="T42" fmla="*/ 623 w 928"/>
                <a:gd name="T43" fmla="*/ 984 h 1196"/>
                <a:gd name="T44" fmla="*/ 639 w 928"/>
                <a:gd name="T45" fmla="*/ 955 h 1196"/>
                <a:gd name="T46" fmla="*/ 649 w 928"/>
                <a:gd name="T47" fmla="*/ 921 h 1196"/>
                <a:gd name="T48" fmla="*/ 653 w 928"/>
                <a:gd name="T49" fmla="*/ 887 h 1196"/>
                <a:gd name="T50" fmla="*/ 649 w 928"/>
                <a:gd name="T51" fmla="*/ 853 h 1196"/>
                <a:gd name="T52" fmla="*/ 639 w 928"/>
                <a:gd name="T53" fmla="*/ 820 h 1196"/>
                <a:gd name="T54" fmla="*/ 623 w 928"/>
                <a:gd name="T55" fmla="*/ 792 h 1196"/>
                <a:gd name="T56" fmla="*/ 602 w 928"/>
                <a:gd name="T57" fmla="*/ 766 h 1196"/>
                <a:gd name="T58" fmla="*/ 577 w 928"/>
                <a:gd name="T59" fmla="*/ 745 h 1196"/>
                <a:gd name="T60" fmla="*/ 547 w 928"/>
                <a:gd name="T61" fmla="*/ 729 h 1196"/>
                <a:gd name="T62" fmla="*/ 515 w 928"/>
                <a:gd name="T63" fmla="*/ 720 h 1196"/>
                <a:gd name="T64" fmla="*/ 481 w 928"/>
                <a:gd name="T65" fmla="*/ 716 h 1196"/>
                <a:gd name="T66" fmla="*/ 225 w 928"/>
                <a:gd name="T67" fmla="*/ 0 h 1196"/>
                <a:gd name="T68" fmla="*/ 847 w 928"/>
                <a:gd name="T69" fmla="*/ 31 h 1196"/>
                <a:gd name="T70" fmla="*/ 870 w 928"/>
                <a:gd name="T71" fmla="*/ 36 h 1196"/>
                <a:gd name="T72" fmla="*/ 890 w 928"/>
                <a:gd name="T73" fmla="*/ 45 h 1196"/>
                <a:gd name="T74" fmla="*/ 907 w 928"/>
                <a:gd name="T75" fmla="*/ 60 h 1196"/>
                <a:gd name="T76" fmla="*/ 919 w 928"/>
                <a:gd name="T77" fmla="*/ 78 h 1196"/>
                <a:gd name="T78" fmla="*/ 927 w 928"/>
                <a:gd name="T79" fmla="*/ 99 h 1196"/>
                <a:gd name="T80" fmla="*/ 928 w 928"/>
                <a:gd name="T81" fmla="*/ 122 h 1196"/>
                <a:gd name="T82" fmla="*/ 852 w 928"/>
                <a:gd name="T83" fmla="*/ 1111 h 1196"/>
                <a:gd name="T84" fmla="*/ 847 w 928"/>
                <a:gd name="T85" fmla="*/ 1134 h 1196"/>
                <a:gd name="T86" fmla="*/ 836 w 928"/>
                <a:gd name="T87" fmla="*/ 1155 h 1196"/>
                <a:gd name="T88" fmla="*/ 821 w 928"/>
                <a:gd name="T89" fmla="*/ 1172 h 1196"/>
                <a:gd name="T90" fmla="*/ 803 w 928"/>
                <a:gd name="T91" fmla="*/ 1185 h 1196"/>
                <a:gd name="T92" fmla="*/ 781 w 928"/>
                <a:gd name="T93" fmla="*/ 1193 h 1196"/>
                <a:gd name="T94" fmla="*/ 758 w 928"/>
                <a:gd name="T95" fmla="*/ 1196 h 1196"/>
                <a:gd name="T96" fmla="*/ 69 w 928"/>
                <a:gd name="T97" fmla="*/ 1196 h 1196"/>
                <a:gd name="T98" fmla="*/ 47 w 928"/>
                <a:gd name="T99" fmla="*/ 1192 h 1196"/>
                <a:gd name="T100" fmla="*/ 27 w 928"/>
                <a:gd name="T101" fmla="*/ 1182 h 1196"/>
                <a:gd name="T102" fmla="*/ 13 w 928"/>
                <a:gd name="T103" fmla="*/ 1169 h 1196"/>
                <a:gd name="T104" fmla="*/ 4 w 928"/>
                <a:gd name="T105" fmla="*/ 1150 h 1196"/>
                <a:gd name="T106" fmla="*/ 0 w 928"/>
                <a:gd name="T107" fmla="*/ 1130 h 1196"/>
                <a:gd name="T108" fmla="*/ 2 w 928"/>
                <a:gd name="T109" fmla="*/ 1107 h 1196"/>
                <a:gd name="T110" fmla="*/ 116 w 928"/>
                <a:gd name="T111" fmla="*/ 81 h 1196"/>
                <a:gd name="T112" fmla="*/ 125 w 928"/>
                <a:gd name="T113" fmla="*/ 59 h 1196"/>
                <a:gd name="T114" fmla="*/ 138 w 928"/>
                <a:gd name="T115" fmla="*/ 39 h 1196"/>
                <a:gd name="T116" fmla="*/ 157 w 928"/>
                <a:gd name="T117" fmla="*/ 22 h 1196"/>
                <a:gd name="T118" fmla="*/ 178 w 928"/>
                <a:gd name="T119" fmla="*/ 10 h 1196"/>
                <a:gd name="T120" fmla="*/ 201 w 928"/>
                <a:gd name="T121" fmla="*/ 3 h 1196"/>
                <a:gd name="T122" fmla="*/ 225 w 928"/>
                <a:gd name="T123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8" h="1196">
                  <a:moveTo>
                    <a:pt x="481" y="716"/>
                  </a:moveTo>
                  <a:lnTo>
                    <a:pt x="446" y="720"/>
                  </a:lnTo>
                  <a:lnTo>
                    <a:pt x="414" y="729"/>
                  </a:lnTo>
                  <a:lnTo>
                    <a:pt x="384" y="745"/>
                  </a:lnTo>
                  <a:lnTo>
                    <a:pt x="359" y="766"/>
                  </a:lnTo>
                  <a:lnTo>
                    <a:pt x="338" y="792"/>
                  </a:lnTo>
                  <a:lnTo>
                    <a:pt x="322" y="820"/>
                  </a:lnTo>
                  <a:lnTo>
                    <a:pt x="312" y="853"/>
                  </a:lnTo>
                  <a:lnTo>
                    <a:pt x="309" y="887"/>
                  </a:lnTo>
                  <a:lnTo>
                    <a:pt x="312" y="921"/>
                  </a:lnTo>
                  <a:lnTo>
                    <a:pt x="322" y="955"/>
                  </a:lnTo>
                  <a:lnTo>
                    <a:pt x="338" y="984"/>
                  </a:lnTo>
                  <a:lnTo>
                    <a:pt x="359" y="1010"/>
                  </a:lnTo>
                  <a:lnTo>
                    <a:pt x="384" y="1030"/>
                  </a:lnTo>
                  <a:lnTo>
                    <a:pt x="414" y="1046"/>
                  </a:lnTo>
                  <a:lnTo>
                    <a:pt x="446" y="1056"/>
                  </a:lnTo>
                  <a:lnTo>
                    <a:pt x="481" y="1060"/>
                  </a:lnTo>
                  <a:lnTo>
                    <a:pt x="515" y="1056"/>
                  </a:lnTo>
                  <a:lnTo>
                    <a:pt x="547" y="1046"/>
                  </a:lnTo>
                  <a:lnTo>
                    <a:pt x="577" y="1030"/>
                  </a:lnTo>
                  <a:lnTo>
                    <a:pt x="602" y="1010"/>
                  </a:lnTo>
                  <a:lnTo>
                    <a:pt x="623" y="984"/>
                  </a:lnTo>
                  <a:lnTo>
                    <a:pt x="639" y="955"/>
                  </a:lnTo>
                  <a:lnTo>
                    <a:pt x="649" y="921"/>
                  </a:lnTo>
                  <a:lnTo>
                    <a:pt x="653" y="887"/>
                  </a:lnTo>
                  <a:lnTo>
                    <a:pt x="649" y="853"/>
                  </a:lnTo>
                  <a:lnTo>
                    <a:pt x="639" y="820"/>
                  </a:lnTo>
                  <a:lnTo>
                    <a:pt x="623" y="792"/>
                  </a:lnTo>
                  <a:lnTo>
                    <a:pt x="602" y="766"/>
                  </a:lnTo>
                  <a:lnTo>
                    <a:pt x="577" y="745"/>
                  </a:lnTo>
                  <a:lnTo>
                    <a:pt x="547" y="729"/>
                  </a:lnTo>
                  <a:lnTo>
                    <a:pt x="515" y="720"/>
                  </a:lnTo>
                  <a:lnTo>
                    <a:pt x="481" y="716"/>
                  </a:lnTo>
                  <a:close/>
                  <a:moveTo>
                    <a:pt x="225" y="0"/>
                  </a:moveTo>
                  <a:lnTo>
                    <a:pt x="847" y="31"/>
                  </a:lnTo>
                  <a:lnTo>
                    <a:pt x="870" y="36"/>
                  </a:lnTo>
                  <a:lnTo>
                    <a:pt x="890" y="45"/>
                  </a:lnTo>
                  <a:lnTo>
                    <a:pt x="907" y="60"/>
                  </a:lnTo>
                  <a:lnTo>
                    <a:pt x="919" y="78"/>
                  </a:lnTo>
                  <a:lnTo>
                    <a:pt x="927" y="99"/>
                  </a:lnTo>
                  <a:lnTo>
                    <a:pt x="928" y="122"/>
                  </a:lnTo>
                  <a:lnTo>
                    <a:pt x="852" y="1111"/>
                  </a:lnTo>
                  <a:lnTo>
                    <a:pt x="847" y="1134"/>
                  </a:lnTo>
                  <a:lnTo>
                    <a:pt x="836" y="1155"/>
                  </a:lnTo>
                  <a:lnTo>
                    <a:pt x="821" y="1172"/>
                  </a:lnTo>
                  <a:lnTo>
                    <a:pt x="803" y="1185"/>
                  </a:lnTo>
                  <a:lnTo>
                    <a:pt x="781" y="1193"/>
                  </a:lnTo>
                  <a:lnTo>
                    <a:pt x="758" y="1196"/>
                  </a:lnTo>
                  <a:lnTo>
                    <a:pt x="69" y="1196"/>
                  </a:lnTo>
                  <a:lnTo>
                    <a:pt x="47" y="1192"/>
                  </a:lnTo>
                  <a:lnTo>
                    <a:pt x="27" y="1182"/>
                  </a:lnTo>
                  <a:lnTo>
                    <a:pt x="13" y="1169"/>
                  </a:lnTo>
                  <a:lnTo>
                    <a:pt x="4" y="1150"/>
                  </a:lnTo>
                  <a:lnTo>
                    <a:pt x="0" y="1130"/>
                  </a:lnTo>
                  <a:lnTo>
                    <a:pt x="2" y="1107"/>
                  </a:lnTo>
                  <a:lnTo>
                    <a:pt x="116" y="81"/>
                  </a:lnTo>
                  <a:lnTo>
                    <a:pt x="125" y="59"/>
                  </a:lnTo>
                  <a:lnTo>
                    <a:pt x="138" y="39"/>
                  </a:lnTo>
                  <a:lnTo>
                    <a:pt x="157" y="22"/>
                  </a:lnTo>
                  <a:lnTo>
                    <a:pt x="178" y="10"/>
                  </a:lnTo>
                  <a:lnTo>
                    <a:pt x="201" y="3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14</a:t>
            </a:fld>
            <a:endParaRPr lang="en-AU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93" y="403588"/>
            <a:ext cx="11628000" cy="6223759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rot="10800000">
            <a:off x="9885568" y="5441813"/>
            <a:ext cx="1313472" cy="6565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2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300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300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300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0" grpId="0" animBg="1"/>
      <p:bldP spid="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65" y="267290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693" y="358141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87" y="499344"/>
            <a:ext cx="1340200" cy="458397"/>
          </a:xfrm>
          <a:prstGeom prst="rect">
            <a:avLst/>
          </a:prstGeom>
        </p:spPr>
      </p:pic>
      <p:sp>
        <p:nvSpPr>
          <p:cNvPr id="2" name="AutoShape 2" descr="Image result for logo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Image result for logo kp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hape 367"/>
          <p:cNvSpPr/>
          <p:nvPr/>
        </p:nvSpPr>
        <p:spPr>
          <a:xfrm>
            <a:off x="4497119" y="4501773"/>
            <a:ext cx="586733" cy="54923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4359121" y="2041746"/>
            <a:ext cx="755532" cy="829456"/>
            <a:chOff x="688975" y="2427288"/>
            <a:chExt cx="957263" cy="1050925"/>
          </a:xfrm>
          <a:solidFill>
            <a:sysClr val="window" lastClr="FFFFFF"/>
          </a:solidFill>
        </p:grpSpPr>
        <p:sp>
          <p:nvSpPr>
            <p:cNvPr id="78" name="Freeform 159"/>
            <p:cNvSpPr>
              <a:spLocks noEditPoints="1"/>
            </p:cNvSpPr>
            <p:nvPr/>
          </p:nvSpPr>
          <p:spPr bwMode="auto">
            <a:xfrm>
              <a:off x="846138" y="2589213"/>
              <a:ext cx="644525" cy="889000"/>
            </a:xfrm>
            <a:custGeom>
              <a:avLst/>
              <a:gdLst>
                <a:gd name="T0" fmla="*/ 751 w 2030"/>
                <a:gd name="T1" fmla="*/ 300 h 2803"/>
                <a:gd name="T2" fmla="*/ 479 w 2030"/>
                <a:gd name="T3" fmla="*/ 467 h 2803"/>
                <a:gd name="T4" fmla="*/ 304 w 2030"/>
                <a:gd name="T5" fmla="*/ 724 h 2803"/>
                <a:gd name="T6" fmla="*/ 259 w 2030"/>
                <a:gd name="T7" fmla="*/ 1035 h 2803"/>
                <a:gd name="T8" fmla="*/ 313 w 2030"/>
                <a:gd name="T9" fmla="*/ 1285 h 2803"/>
                <a:gd name="T10" fmla="*/ 414 w 2030"/>
                <a:gd name="T11" fmla="*/ 1473 h 2803"/>
                <a:gd name="T12" fmla="*/ 530 w 2030"/>
                <a:gd name="T13" fmla="*/ 1648 h 2803"/>
                <a:gd name="T14" fmla="*/ 603 w 2030"/>
                <a:gd name="T15" fmla="*/ 1845 h 2803"/>
                <a:gd name="T16" fmla="*/ 647 w 2030"/>
                <a:gd name="T17" fmla="*/ 1980 h 2803"/>
                <a:gd name="T18" fmla="*/ 1346 w 2030"/>
                <a:gd name="T19" fmla="*/ 2014 h 2803"/>
                <a:gd name="T20" fmla="*/ 1422 w 2030"/>
                <a:gd name="T21" fmla="*/ 1915 h 2803"/>
                <a:gd name="T22" fmla="*/ 1461 w 2030"/>
                <a:gd name="T23" fmla="*/ 1723 h 2803"/>
                <a:gd name="T24" fmla="*/ 1571 w 2030"/>
                <a:gd name="T25" fmla="*/ 1540 h 2803"/>
                <a:gd name="T26" fmla="*/ 1679 w 2030"/>
                <a:gd name="T27" fmla="*/ 1366 h 2803"/>
                <a:gd name="T28" fmla="*/ 1757 w 2030"/>
                <a:gd name="T29" fmla="*/ 1144 h 2803"/>
                <a:gd name="T30" fmla="*/ 1762 w 2030"/>
                <a:gd name="T31" fmla="*/ 846 h 2803"/>
                <a:gd name="T32" fmla="*/ 1635 w 2030"/>
                <a:gd name="T33" fmla="*/ 560 h 2803"/>
                <a:gd name="T34" fmla="*/ 1398 w 2030"/>
                <a:gd name="T35" fmla="*/ 353 h 2803"/>
                <a:gd name="T36" fmla="*/ 1084 w 2030"/>
                <a:gd name="T37" fmla="*/ 259 h 2803"/>
                <a:gd name="T38" fmla="*/ 1258 w 2030"/>
                <a:gd name="T39" fmla="*/ 30 h 2803"/>
                <a:gd name="T40" fmla="*/ 1614 w 2030"/>
                <a:gd name="T41" fmla="*/ 189 h 2803"/>
                <a:gd name="T42" fmla="*/ 1878 w 2030"/>
                <a:gd name="T43" fmla="*/ 462 h 2803"/>
                <a:gd name="T44" fmla="*/ 2016 w 2030"/>
                <a:gd name="T45" fmla="*/ 816 h 2803"/>
                <a:gd name="T46" fmla="*/ 2014 w 2030"/>
                <a:gd name="T47" fmla="*/ 1167 h 2803"/>
                <a:gd name="T48" fmla="*/ 1936 w 2030"/>
                <a:gd name="T49" fmla="*/ 1425 h 2803"/>
                <a:gd name="T50" fmla="*/ 1827 w 2030"/>
                <a:gd name="T51" fmla="*/ 1619 h 2803"/>
                <a:gd name="T52" fmla="*/ 1715 w 2030"/>
                <a:gd name="T53" fmla="*/ 1787 h 2803"/>
                <a:gd name="T54" fmla="*/ 1678 w 2030"/>
                <a:gd name="T55" fmla="*/ 1936 h 2803"/>
                <a:gd name="T56" fmla="*/ 1573 w 2030"/>
                <a:gd name="T57" fmla="*/ 2152 h 2803"/>
                <a:gd name="T58" fmla="*/ 1488 w 2030"/>
                <a:gd name="T59" fmla="*/ 2297 h 2803"/>
                <a:gd name="T60" fmla="*/ 1481 w 2030"/>
                <a:gd name="T61" fmla="*/ 2432 h 2803"/>
                <a:gd name="T62" fmla="*/ 1477 w 2030"/>
                <a:gd name="T63" fmla="*/ 2494 h 2803"/>
                <a:gd name="T64" fmla="*/ 1447 w 2030"/>
                <a:gd name="T65" fmla="*/ 2578 h 2803"/>
                <a:gd name="T66" fmla="*/ 1341 w 2030"/>
                <a:gd name="T67" fmla="*/ 2669 h 2803"/>
                <a:gd name="T68" fmla="*/ 1185 w 2030"/>
                <a:gd name="T69" fmla="*/ 2782 h 2803"/>
                <a:gd name="T70" fmla="*/ 891 w 2030"/>
                <a:gd name="T71" fmla="*/ 2800 h 2803"/>
                <a:gd name="T72" fmla="*/ 762 w 2030"/>
                <a:gd name="T73" fmla="*/ 2701 h 2803"/>
                <a:gd name="T74" fmla="*/ 607 w 2030"/>
                <a:gd name="T75" fmla="*/ 2609 h 2803"/>
                <a:gd name="T76" fmla="*/ 556 w 2030"/>
                <a:gd name="T77" fmla="*/ 2512 h 2803"/>
                <a:gd name="T78" fmla="*/ 551 w 2030"/>
                <a:gd name="T79" fmla="*/ 2468 h 2803"/>
                <a:gd name="T80" fmla="*/ 545 w 2030"/>
                <a:gd name="T81" fmla="*/ 2353 h 2803"/>
                <a:gd name="T82" fmla="*/ 538 w 2030"/>
                <a:gd name="T83" fmla="*/ 2224 h 2803"/>
                <a:gd name="T84" fmla="*/ 376 w 2030"/>
                <a:gd name="T85" fmla="*/ 2027 h 2803"/>
                <a:gd name="T86" fmla="*/ 340 w 2030"/>
                <a:gd name="T87" fmla="*/ 1841 h 2803"/>
                <a:gd name="T88" fmla="*/ 247 w 2030"/>
                <a:gd name="T89" fmla="*/ 1684 h 2803"/>
                <a:gd name="T90" fmla="*/ 137 w 2030"/>
                <a:gd name="T91" fmla="*/ 1510 h 2803"/>
                <a:gd name="T92" fmla="*/ 41 w 2030"/>
                <a:gd name="T93" fmla="*/ 1280 h 2803"/>
                <a:gd name="T94" fmla="*/ 0 w 2030"/>
                <a:gd name="T95" fmla="*/ 975 h 2803"/>
                <a:gd name="T96" fmla="*/ 80 w 2030"/>
                <a:gd name="T97" fmla="*/ 596 h 2803"/>
                <a:gd name="T98" fmla="*/ 298 w 2030"/>
                <a:gd name="T99" fmla="*/ 287 h 2803"/>
                <a:gd name="T100" fmla="*/ 621 w 2030"/>
                <a:gd name="T101" fmla="*/ 77 h 2803"/>
                <a:gd name="T102" fmla="*/ 1015 w 2030"/>
                <a:gd name="T103" fmla="*/ 0 h 2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0" h="2803">
                  <a:moveTo>
                    <a:pt x="1015" y="255"/>
                  </a:moveTo>
                  <a:lnTo>
                    <a:pt x="946" y="259"/>
                  </a:lnTo>
                  <a:lnTo>
                    <a:pt x="879" y="267"/>
                  </a:lnTo>
                  <a:lnTo>
                    <a:pt x="814" y="281"/>
                  </a:lnTo>
                  <a:lnTo>
                    <a:pt x="751" y="300"/>
                  </a:lnTo>
                  <a:lnTo>
                    <a:pt x="690" y="325"/>
                  </a:lnTo>
                  <a:lnTo>
                    <a:pt x="632" y="354"/>
                  </a:lnTo>
                  <a:lnTo>
                    <a:pt x="578" y="388"/>
                  </a:lnTo>
                  <a:lnTo>
                    <a:pt x="527" y="425"/>
                  </a:lnTo>
                  <a:lnTo>
                    <a:pt x="479" y="467"/>
                  </a:lnTo>
                  <a:lnTo>
                    <a:pt x="435" y="511"/>
                  </a:lnTo>
                  <a:lnTo>
                    <a:pt x="396" y="560"/>
                  </a:lnTo>
                  <a:lnTo>
                    <a:pt x="361" y="612"/>
                  </a:lnTo>
                  <a:lnTo>
                    <a:pt x="330" y="667"/>
                  </a:lnTo>
                  <a:lnTo>
                    <a:pt x="304" y="724"/>
                  </a:lnTo>
                  <a:lnTo>
                    <a:pt x="284" y="784"/>
                  </a:lnTo>
                  <a:lnTo>
                    <a:pt x="269" y="846"/>
                  </a:lnTo>
                  <a:lnTo>
                    <a:pt x="260" y="909"/>
                  </a:lnTo>
                  <a:lnTo>
                    <a:pt x="257" y="975"/>
                  </a:lnTo>
                  <a:lnTo>
                    <a:pt x="259" y="1035"/>
                  </a:lnTo>
                  <a:lnTo>
                    <a:pt x="264" y="1091"/>
                  </a:lnTo>
                  <a:lnTo>
                    <a:pt x="273" y="1144"/>
                  </a:lnTo>
                  <a:lnTo>
                    <a:pt x="284" y="1194"/>
                  </a:lnTo>
                  <a:lnTo>
                    <a:pt x="298" y="1241"/>
                  </a:lnTo>
                  <a:lnTo>
                    <a:pt x="313" y="1285"/>
                  </a:lnTo>
                  <a:lnTo>
                    <a:pt x="331" y="1327"/>
                  </a:lnTo>
                  <a:lnTo>
                    <a:pt x="351" y="1366"/>
                  </a:lnTo>
                  <a:lnTo>
                    <a:pt x="371" y="1404"/>
                  </a:lnTo>
                  <a:lnTo>
                    <a:pt x="393" y="1439"/>
                  </a:lnTo>
                  <a:lnTo>
                    <a:pt x="414" y="1473"/>
                  </a:lnTo>
                  <a:lnTo>
                    <a:pt x="437" y="1507"/>
                  </a:lnTo>
                  <a:lnTo>
                    <a:pt x="458" y="1539"/>
                  </a:lnTo>
                  <a:lnTo>
                    <a:pt x="483" y="1575"/>
                  </a:lnTo>
                  <a:lnTo>
                    <a:pt x="507" y="1612"/>
                  </a:lnTo>
                  <a:lnTo>
                    <a:pt x="530" y="1648"/>
                  </a:lnTo>
                  <a:lnTo>
                    <a:pt x="551" y="1685"/>
                  </a:lnTo>
                  <a:lnTo>
                    <a:pt x="569" y="1723"/>
                  </a:lnTo>
                  <a:lnTo>
                    <a:pt x="584" y="1762"/>
                  </a:lnTo>
                  <a:lnTo>
                    <a:pt x="595" y="1802"/>
                  </a:lnTo>
                  <a:lnTo>
                    <a:pt x="603" y="1845"/>
                  </a:lnTo>
                  <a:lnTo>
                    <a:pt x="605" y="1890"/>
                  </a:lnTo>
                  <a:lnTo>
                    <a:pt x="608" y="1915"/>
                  </a:lnTo>
                  <a:lnTo>
                    <a:pt x="618" y="1939"/>
                  </a:lnTo>
                  <a:lnTo>
                    <a:pt x="630" y="1960"/>
                  </a:lnTo>
                  <a:lnTo>
                    <a:pt x="647" y="1980"/>
                  </a:lnTo>
                  <a:lnTo>
                    <a:pt x="665" y="1998"/>
                  </a:lnTo>
                  <a:lnTo>
                    <a:pt x="684" y="2014"/>
                  </a:lnTo>
                  <a:lnTo>
                    <a:pt x="701" y="2027"/>
                  </a:lnTo>
                  <a:lnTo>
                    <a:pt x="1328" y="2027"/>
                  </a:lnTo>
                  <a:lnTo>
                    <a:pt x="1346" y="2014"/>
                  </a:lnTo>
                  <a:lnTo>
                    <a:pt x="1365" y="1998"/>
                  </a:lnTo>
                  <a:lnTo>
                    <a:pt x="1384" y="1980"/>
                  </a:lnTo>
                  <a:lnTo>
                    <a:pt x="1400" y="1960"/>
                  </a:lnTo>
                  <a:lnTo>
                    <a:pt x="1412" y="1939"/>
                  </a:lnTo>
                  <a:lnTo>
                    <a:pt x="1422" y="1915"/>
                  </a:lnTo>
                  <a:lnTo>
                    <a:pt x="1425" y="1890"/>
                  </a:lnTo>
                  <a:lnTo>
                    <a:pt x="1427" y="1845"/>
                  </a:lnTo>
                  <a:lnTo>
                    <a:pt x="1434" y="1802"/>
                  </a:lnTo>
                  <a:lnTo>
                    <a:pt x="1446" y="1762"/>
                  </a:lnTo>
                  <a:lnTo>
                    <a:pt x="1461" y="1723"/>
                  </a:lnTo>
                  <a:lnTo>
                    <a:pt x="1478" y="1686"/>
                  </a:lnTo>
                  <a:lnTo>
                    <a:pt x="1499" y="1648"/>
                  </a:lnTo>
                  <a:lnTo>
                    <a:pt x="1521" y="1612"/>
                  </a:lnTo>
                  <a:lnTo>
                    <a:pt x="1546" y="1576"/>
                  </a:lnTo>
                  <a:lnTo>
                    <a:pt x="1571" y="1540"/>
                  </a:lnTo>
                  <a:lnTo>
                    <a:pt x="1593" y="1508"/>
                  </a:lnTo>
                  <a:lnTo>
                    <a:pt x="1615" y="1474"/>
                  </a:lnTo>
                  <a:lnTo>
                    <a:pt x="1637" y="1440"/>
                  </a:lnTo>
                  <a:lnTo>
                    <a:pt x="1659" y="1404"/>
                  </a:lnTo>
                  <a:lnTo>
                    <a:pt x="1679" y="1366"/>
                  </a:lnTo>
                  <a:lnTo>
                    <a:pt x="1699" y="1327"/>
                  </a:lnTo>
                  <a:lnTo>
                    <a:pt x="1716" y="1285"/>
                  </a:lnTo>
                  <a:lnTo>
                    <a:pt x="1732" y="1241"/>
                  </a:lnTo>
                  <a:lnTo>
                    <a:pt x="1746" y="1194"/>
                  </a:lnTo>
                  <a:lnTo>
                    <a:pt x="1757" y="1144"/>
                  </a:lnTo>
                  <a:lnTo>
                    <a:pt x="1766" y="1091"/>
                  </a:lnTo>
                  <a:lnTo>
                    <a:pt x="1771" y="1035"/>
                  </a:lnTo>
                  <a:lnTo>
                    <a:pt x="1773" y="975"/>
                  </a:lnTo>
                  <a:lnTo>
                    <a:pt x="1770" y="909"/>
                  </a:lnTo>
                  <a:lnTo>
                    <a:pt x="1762" y="846"/>
                  </a:lnTo>
                  <a:lnTo>
                    <a:pt x="1746" y="783"/>
                  </a:lnTo>
                  <a:lnTo>
                    <a:pt x="1726" y="724"/>
                  </a:lnTo>
                  <a:lnTo>
                    <a:pt x="1701" y="667"/>
                  </a:lnTo>
                  <a:lnTo>
                    <a:pt x="1669" y="611"/>
                  </a:lnTo>
                  <a:lnTo>
                    <a:pt x="1635" y="560"/>
                  </a:lnTo>
                  <a:lnTo>
                    <a:pt x="1595" y="511"/>
                  </a:lnTo>
                  <a:lnTo>
                    <a:pt x="1551" y="467"/>
                  </a:lnTo>
                  <a:lnTo>
                    <a:pt x="1504" y="425"/>
                  </a:lnTo>
                  <a:lnTo>
                    <a:pt x="1452" y="387"/>
                  </a:lnTo>
                  <a:lnTo>
                    <a:pt x="1398" y="353"/>
                  </a:lnTo>
                  <a:lnTo>
                    <a:pt x="1340" y="325"/>
                  </a:lnTo>
                  <a:lnTo>
                    <a:pt x="1279" y="300"/>
                  </a:lnTo>
                  <a:lnTo>
                    <a:pt x="1216" y="281"/>
                  </a:lnTo>
                  <a:lnTo>
                    <a:pt x="1151" y="267"/>
                  </a:lnTo>
                  <a:lnTo>
                    <a:pt x="1084" y="259"/>
                  </a:lnTo>
                  <a:lnTo>
                    <a:pt x="1015" y="255"/>
                  </a:lnTo>
                  <a:close/>
                  <a:moveTo>
                    <a:pt x="1015" y="0"/>
                  </a:moveTo>
                  <a:lnTo>
                    <a:pt x="1098" y="4"/>
                  </a:lnTo>
                  <a:lnTo>
                    <a:pt x="1180" y="14"/>
                  </a:lnTo>
                  <a:lnTo>
                    <a:pt x="1258" y="30"/>
                  </a:lnTo>
                  <a:lnTo>
                    <a:pt x="1336" y="50"/>
                  </a:lnTo>
                  <a:lnTo>
                    <a:pt x="1409" y="77"/>
                  </a:lnTo>
                  <a:lnTo>
                    <a:pt x="1481" y="110"/>
                  </a:lnTo>
                  <a:lnTo>
                    <a:pt x="1549" y="147"/>
                  </a:lnTo>
                  <a:lnTo>
                    <a:pt x="1614" y="189"/>
                  </a:lnTo>
                  <a:lnTo>
                    <a:pt x="1675" y="236"/>
                  </a:lnTo>
                  <a:lnTo>
                    <a:pt x="1732" y="287"/>
                  </a:lnTo>
                  <a:lnTo>
                    <a:pt x="1785" y="341"/>
                  </a:lnTo>
                  <a:lnTo>
                    <a:pt x="1834" y="400"/>
                  </a:lnTo>
                  <a:lnTo>
                    <a:pt x="1878" y="462"/>
                  </a:lnTo>
                  <a:lnTo>
                    <a:pt x="1917" y="527"/>
                  </a:lnTo>
                  <a:lnTo>
                    <a:pt x="1950" y="596"/>
                  </a:lnTo>
                  <a:lnTo>
                    <a:pt x="1978" y="668"/>
                  </a:lnTo>
                  <a:lnTo>
                    <a:pt x="2001" y="740"/>
                  </a:lnTo>
                  <a:lnTo>
                    <a:pt x="2016" y="816"/>
                  </a:lnTo>
                  <a:lnTo>
                    <a:pt x="2027" y="895"/>
                  </a:lnTo>
                  <a:lnTo>
                    <a:pt x="2030" y="975"/>
                  </a:lnTo>
                  <a:lnTo>
                    <a:pt x="2028" y="1042"/>
                  </a:lnTo>
                  <a:lnTo>
                    <a:pt x="2023" y="1107"/>
                  </a:lnTo>
                  <a:lnTo>
                    <a:pt x="2014" y="1167"/>
                  </a:lnTo>
                  <a:lnTo>
                    <a:pt x="2003" y="1226"/>
                  </a:lnTo>
                  <a:lnTo>
                    <a:pt x="1989" y="1280"/>
                  </a:lnTo>
                  <a:lnTo>
                    <a:pt x="1973" y="1331"/>
                  </a:lnTo>
                  <a:lnTo>
                    <a:pt x="1955" y="1380"/>
                  </a:lnTo>
                  <a:lnTo>
                    <a:pt x="1936" y="1425"/>
                  </a:lnTo>
                  <a:lnTo>
                    <a:pt x="1915" y="1468"/>
                  </a:lnTo>
                  <a:lnTo>
                    <a:pt x="1894" y="1509"/>
                  </a:lnTo>
                  <a:lnTo>
                    <a:pt x="1871" y="1548"/>
                  </a:lnTo>
                  <a:lnTo>
                    <a:pt x="1849" y="1585"/>
                  </a:lnTo>
                  <a:lnTo>
                    <a:pt x="1827" y="1619"/>
                  </a:lnTo>
                  <a:lnTo>
                    <a:pt x="1805" y="1651"/>
                  </a:lnTo>
                  <a:lnTo>
                    <a:pt x="1783" y="1683"/>
                  </a:lnTo>
                  <a:lnTo>
                    <a:pt x="1757" y="1721"/>
                  </a:lnTo>
                  <a:lnTo>
                    <a:pt x="1734" y="1755"/>
                  </a:lnTo>
                  <a:lnTo>
                    <a:pt x="1715" y="1787"/>
                  </a:lnTo>
                  <a:lnTo>
                    <a:pt x="1701" y="1815"/>
                  </a:lnTo>
                  <a:lnTo>
                    <a:pt x="1690" y="1841"/>
                  </a:lnTo>
                  <a:lnTo>
                    <a:pt x="1683" y="1866"/>
                  </a:lnTo>
                  <a:lnTo>
                    <a:pt x="1681" y="1890"/>
                  </a:lnTo>
                  <a:lnTo>
                    <a:pt x="1678" y="1936"/>
                  </a:lnTo>
                  <a:lnTo>
                    <a:pt x="1668" y="1982"/>
                  </a:lnTo>
                  <a:lnTo>
                    <a:pt x="1654" y="2027"/>
                  </a:lnTo>
                  <a:lnTo>
                    <a:pt x="1632" y="2071"/>
                  </a:lnTo>
                  <a:lnTo>
                    <a:pt x="1605" y="2112"/>
                  </a:lnTo>
                  <a:lnTo>
                    <a:pt x="1573" y="2152"/>
                  </a:lnTo>
                  <a:lnTo>
                    <a:pt x="1535" y="2189"/>
                  </a:lnTo>
                  <a:lnTo>
                    <a:pt x="1492" y="2224"/>
                  </a:lnTo>
                  <a:lnTo>
                    <a:pt x="1491" y="2245"/>
                  </a:lnTo>
                  <a:lnTo>
                    <a:pt x="1490" y="2270"/>
                  </a:lnTo>
                  <a:lnTo>
                    <a:pt x="1488" y="2297"/>
                  </a:lnTo>
                  <a:lnTo>
                    <a:pt x="1487" y="2325"/>
                  </a:lnTo>
                  <a:lnTo>
                    <a:pt x="1485" y="2353"/>
                  </a:lnTo>
                  <a:lnTo>
                    <a:pt x="1484" y="2381"/>
                  </a:lnTo>
                  <a:lnTo>
                    <a:pt x="1482" y="2408"/>
                  </a:lnTo>
                  <a:lnTo>
                    <a:pt x="1481" y="2432"/>
                  </a:lnTo>
                  <a:lnTo>
                    <a:pt x="1479" y="2452"/>
                  </a:lnTo>
                  <a:lnTo>
                    <a:pt x="1478" y="2468"/>
                  </a:lnTo>
                  <a:lnTo>
                    <a:pt x="1478" y="2479"/>
                  </a:lnTo>
                  <a:lnTo>
                    <a:pt x="1477" y="2482"/>
                  </a:lnTo>
                  <a:lnTo>
                    <a:pt x="1477" y="2494"/>
                  </a:lnTo>
                  <a:lnTo>
                    <a:pt x="1475" y="2509"/>
                  </a:lnTo>
                  <a:lnTo>
                    <a:pt x="1471" y="2525"/>
                  </a:lnTo>
                  <a:lnTo>
                    <a:pt x="1466" y="2541"/>
                  </a:lnTo>
                  <a:lnTo>
                    <a:pt x="1457" y="2560"/>
                  </a:lnTo>
                  <a:lnTo>
                    <a:pt x="1447" y="2578"/>
                  </a:lnTo>
                  <a:lnTo>
                    <a:pt x="1433" y="2596"/>
                  </a:lnTo>
                  <a:lnTo>
                    <a:pt x="1417" y="2616"/>
                  </a:lnTo>
                  <a:lnTo>
                    <a:pt x="1396" y="2634"/>
                  </a:lnTo>
                  <a:lnTo>
                    <a:pt x="1370" y="2653"/>
                  </a:lnTo>
                  <a:lnTo>
                    <a:pt x="1341" y="2669"/>
                  </a:lnTo>
                  <a:lnTo>
                    <a:pt x="1308" y="2686"/>
                  </a:lnTo>
                  <a:lnTo>
                    <a:pt x="1268" y="2701"/>
                  </a:lnTo>
                  <a:lnTo>
                    <a:pt x="1245" y="2730"/>
                  </a:lnTo>
                  <a:lnTo>
                    <a:pt x="1216" y="2757"/>
                  </a:lnTo>
                  <a:lnTo>
                    <a:pt x="1185" y="2782"/>
                  </a:lnTo>
                  <a:lnTo>
                    <a:pt x="1163" y="2793"/>
                  </a:lnTo>
                  <a:lnTo>
                    <a:pt x="1139" y="2800"/>
                  </a:lnTo>
                  <a:lnTo>
                    <a:pt x="1114" y="2803"/>
                  </a:lnTo>
                  <a:lnTo>
                    <a:pt x="916" y="2803"/>
                  </a:lnTo>
                  <a:lnTo>
                    <a:pt x="891" y="2800"/>
                  </a:lnTo>
                  <a:lnTo>
                    <a:pt x="867" y="2793"/>
                  </a:lnTo>
                  <a:lnTo>
                    <a:pt x="845" y="2782"/>
                  </a:lnTo>
                  <a:lnTo>
                    <a:pt x="814" y="2757"/>
                  </a:lnTo>
                  <a:lnTo>
                    <a:pt x="785" y="2730"/>
                  </a:lnTo>
                  <a:lnTo>
                    <a:pt x="762" y="2701"/>
                  </a:lnTo>
                  <a:lnTo>
                    <a:pt x="720" y="2684"/>
                  </a:lnTo>
                  <a:lnTo>
                    <a:pt x="685" y="2667"/>
                  </a:lnTo>
                  <a:lnTo>
                    <a:pt x="653" y="2648"/>
                  </a:lnTo>
                  <a:lnTo>
                    <a:pt x="628" y="2629"/>
                  </a:lnTo>
                  <a:lnTo>
                    <a:pt x="607" y="2609"/>
                  </a:lnTo>
                  <a:lnTo>
                    <a:pt x="590" y="2588"/>
                  </a:lnTo>
                  <a:lnTo>
                    <a:pt x="578" y="2568"/>
                  </a:lnTo>
                  <a:lnTo>
                    <a:pt x="567" y="2549"/>
                  </a:lnTo>
                  <a:lnTo>
                    <a:pt x="561" y="2530"/>
                  </a:lnTo>
                  <a:lnTo>
                    <a:pt x="556" y="2512"/>
                  </a:lnTo>
                  <a:lnTo>
                    <a:pt x="554" y="2496"/>
                  </a:lnTo>
                  <a:lnTo>
                    <a:pt x="552" y="2482"/>
                  </a:lnTo>
                  <a:lnTo>
                    <a:pt x="552" y="2482"/>
                  </a:lnTo>
                  <a:lnTo>
                    <a:pt x="552" y="2479"/>
                  </a:lnTo>
                  <a:lnTo>
                    <a:pt x="551" y="2468"/>
                  </a:lnTo>
                  <a:lnTo>
                    <a:pt x="550" y="2452"/>
                  </a:lnTo>
                  <a:lnTo>
                    <a:pt x="549" y="2432"/>
                  </a:lnTo>
                  <a:lnTo>
                    <a:pt x="548" y="2408"/>
                  </a:lnTo>
                  <a:lnTo>
                    <a:pt x="546" y="2381"/>
                  </a:lnTo>
                  <a:lnTo>
                    <a:pt x="545" y="2353"/>
                  </a:lnTo>
                  <a:lnTo>
                    <a:pt x="543" y="2325"/>
                  </a:lnTo>
                  <a:lnTo>
                    <a:pt x="542" y="2297"/>
                  </a:lnTo>
                  <a:lnTo>
                    <a:pt x="540" y="2270"/>
                  </a:lnTo>
                  <a:lnTo>
                    <a:pt x="539" y="2245"/>
                  </a:lnTo>
                  <a:lnTo>
                    <a:pt x="538" y="2224"/>
                  </a:lnTo>
                  <a:lnTo>
                    <a:pt x="495" y="2189"/>
                  </a:lnTo>
                  <a:lnTo>
                    <a:pt x="457" y="2152"/>
                  </a:lnTo>
                  <a:lnTo>
                    <a:pt x="425" y="2112"/>
                  </a:lnTo>
                  <a:lnTo>
                    <a:pt x="398" y="2071"/>
                  </a:lnTo>
                  <a:lnTo>
                    <a:pt x="376" y="2027"/>
                  </a:lnTo>
                  <a:lnTo>
                    <a:pt x="362" y="1982"/>
                  </a:lnTo>
                  <a:lnTo>
                    <a:pt x="352" y="1936"/>
                  </a:lnTo>
                  <a:lnTo>
                    <a:pt x="349" y="1890"/>
                  </a:lnTo>
                  <a:lnTo>
                    <a:pt x="347" y="1866"/>
                  </a:lnTo>
                  <a:lnTo>
                    <a:pt x="340" y="1841"/>
                  </a:lnTo>
                  <a:lnTo>
                    <a:pt x="329" y="1815"/>
                  </a:lnTo>
                  <a:lnTo>
                    <a:pt x="314" y="1787"/>
                  </a:lnTo>
                  <a:lnTo>
                    <a:pt x="296" y="1755"/>
                  </a:lnTo>
                  <a:lnTo>
                    <a:pt x="274" y="1721"/>
                  </a:lnTo>
                  <a:lnTo>
                    <a:pt x="247" y="1684"/>
                  </a:lnTo>
                  <a:lnTo>
                    <a:pt x="226" y="1652"/>
                  </a:lnTo>
                  <a:lnTo>
                    <a:pt x="204" y="1619"/>
                  </a:lnTo>
                  <a:lnTo>
                    <a:pt x="181" y="1585"/>
                  </a:lnTo>
                  <a:lnTo>
                    <a:pt x="159" y="1548"/>
                  </a:lnTo>
                  <a:lnTo>
                    <a:pt x="137" y="1510"/>
                  </a:lnTo>
                  <a:lnTo>
                    <a:pt x="115" y="1468"/>
                  </a:lnTo>
                  <a:lnTo>
                    <a:pt x="94" y="1425"/>
                  </a:lnTo>
                  <a:lnTo>
                    <a:pt x="75" y="1380"/>
                  </a:lnTo>
                  <a:lnTo>
                    <a:pt x="56" y="1331"/>
                  </a:lnTo>
                  <a:lnTo>
                    <a:pt x="41" y="1280"/>
                  </a:lnTo>
                  <a:lnTo>
                    <a:pt x="27" y="1226"/>
                  </a:lnTo>
                  <a:lnTo>
                    <a:pt x="16" y="1167"/>
                  </a:lnTo>
                  <a:lnTo>
                    <a:pt x="7" y="1107"/>
                  </a:lnTo>
                  <a:lnTo>
                    <a:pt x="2" y="1042"/>
                  </a:lnTo>
                  <a:lnTo>
                    <a:pt x="0" y="975"/>
                  </a:lnTo>
                  <a:lnTo>
                    <a:pt x="3" y="895"/>
                  </a:lnTo>
                  <a:lnTo>
                    <a:pt x="13" y="816"/>
                  </a:lnTo>
                  <a:lnTo>
                    <a:pt x="29" y="740"/>
                  </a:lnTo>
                  <a:lnTo>
                    <a:pt x="52" y="668"/>
                  </a:lnTo>
                  <a:lnTo>
                    <a:pt x="80" y="596"/>
                  </a:lnTo>
                  <a:lnTo>
                    <a:pt x="113" y="527"/>
                  </a:lnTo>
                  <a:lnTo>
                    <a:pt x="152" y="462"/>
                  </a:lnTo>
                  <a:lnTo>
                    <a:pt x="196" y="400"/>
                  </a:lnTo>
                  <a:lnTo>
                    <a:pt x="245" y="341"/>
                  </a:lnTo>
                  <a:lnTo>
                    <a:pt x="298" y="287"/>
                  </a:lnTo>
                  <a:lnTo>
                    <a:pt x="355" y="236"/>
                  </a:lnTo>
                  <a:lnTo>
                    <a:pt x="416" y="189"/>
                  </a:lnTo>
                  <a:lnTo>
                    <a:pt x="481" y="147"/>
                  </a:lnTo>
                  <a:lnTo>
                    <a:pt x="549" y="110"/>
                  </a:lnTo>
                  <a:lnTo>
                    <a:pt x="621" y="77"/>
                  </a:lnTo>
                  <a:lnTo>
                    <a:pt x="695" y="50"/>
                  </a:lnTo>
                  <a:lnTo>
                    <a:pt x="772" y="30"/>
                  </a:lnTo>
                  <a:lnTo>
                    <a:pt x="850" y="14"/>
                  </a:lnTo>
                  <a:lnTo>
                    <a:pt x="932" y="4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1147763" y="2427288"/>
              <a:ext cx="39688" cy="101600"/>
            </a:xfrm>
            <a:custGeom>
              <a:avLst/>
              <a:gdLst>
                <a:gd name="T0" fmla="*/ 64 w 128"/>
                <a:gd name="T1" fmla="*/ 0 h 318"/>
                <a:gd name="T2" fmla="*/ 64 w 128"/>
                <a:gd name="T3" fmla="*/ 0 h 318"/>
                <a:gd name="T4" fmla="*/ 81 w 128"/>
                <a:gd name="T5" fmla="*/ 2 h 318"/>
                <a:gd name="T6" fmla="*/ 96 w 128"/>
                <a:gd name="T7" fmla="*/ 9 h 318"/>
                <a:gd name="T8" fmla="*/ 109 w 128"/>
                <a:gd name="T9" fmla="*/ 19 h 318"/>
                <a:gd name="T10" fmla="*/ 120 w 128"/>
                <a:gd name="T11" fmla="*/ 32 h 318"/>
                <a:gd name="T12" fmla="*/ 126 w 128"/>
                <a:gd name="T13" fmla="*/ 47 h 318"/>
                <a:gd name="T14" fmla="*/ 128 w 128"/>
                <a:gd name="T15" fmla="*/ 64 h 318"/>
                <a:gd name="T16" fmla="*/ 128 w 128"/>
                <a:gd name="T17" fmla="*/ 254 h 318"/>
                <a:gd name="T18" fmla="*/ 126 w 128"/>
                <a:gd name="T19" fmla="*/ 272 h 318"/>
                <a:gd name="T20" fmla="*/ 120 w 128"/>
                <a:gd name="T21" fmla="*/ 287 h 318"/>
                <a:gd name="T22" fmla="*/ 109 w 128"/>
                <a:gd name="T23" fmla="*/ 300 h 318"/>
                <a:gd name="T24" fmla="*/ 96 w 128"/>
                <a:gd name="T25" fmla="*/ 310 h 318"/>
                <a:gd name="T26" fmla="*/ 81 w 128"/>
                <a:gd name="T27" fmla="*/ 316 h 318"/>
                <a:gd name="T28" fmla="*/ 64 w 128"/>
                <a:gd name="T29" fmla="*/ 318 h 318"/>
                <a:gd name="T30" fmla="*/ 47 w 128"/>
                <a:gd name="T31" fmla="*/ 316 h 318"/>
                <a:gd name="T32" fmla="*/ 31 w 128"/>
                <a:gd name="T33" fmla="*/ 310 h 318"/>
                <a:gd name="T34" fmla="*/ 19 w 128"/>
                <a:gd name="T35" fmla="*/ 300 h 318"/>
                <a:gd name="T36" fmla="*/ 8 w 128"/>
                <a:gd name="T37" fmla="*/ 287 h 318"/>
                <a:gd name="T38" fmla="*/ 2 w 128"/>
                <a:gd name="T39" fmla="*/ 272 h 318"/>
                <a:gd name="T40" fmla="*/ 0 w 128"/>
                <a:gd name="T41" fmla="*/ 254 h 318"/>
                <a:gd name="T42" fmla="*/ 0 w 128"/>
                <a:gd name="T43" fmla="*/ 64 h 318"/>
                <a:gd name="T44" fmla="*/ 2 w 128"/>
                <a:gd name="T45" fmla="*/ 47 h 318"/>
                <a:gd name="T46" fmla="*/ 8 w 128"/>
                <a:gd name="T47" fmla="*/ 32 h 318"/>
                <a:gd name="T48" fmla="*/ 19 w 128"/>
                <a:gd name="T49" fmla="*/ 19 h 318"/>
                <a:gd name="T50" fmla="*/ 31 w 128"/>
                <a:gd name="T51" fmla="*/ 9 h 318"/>
                <a:gd name="T52" fmla="*/ 47 w 128"/>
                <a:gd name="T53" fmla="*/ 2 h 318"/>
                <a:gd name="T54" fmla="*/ 64 w 128"/>
                <a:gd name="T5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318">
                  <a:moveTo>
                    <a:pt x="64" y="0"/>
                  </a:moveTo>
                  <a:lnTo>
                    <a:pt x="64" y="0"/>
                  </a:lnTo>
                  <a:lnTo>
                    <a:pt x="81" y="2"/>
                  </a:lnTo>
                  <a:lnTo>
                    <a:pt x="96" y="9"/>
                  </a:lnTo>
                  <a:lnTo>
                    <a:pt x="109" y="19"/>
                  </a:lnTo>
                  <a:lnTo>
                    <a:pt x="120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254"/>
                  </a:lnTo>
                  <a:lnTo>
                    <a:pt x="126" y="272"/>
                  </a:lnTo>
                  <a:lnTo>
                    <a:pt x="120" y="287"/>
                  </a:lnTo>
                  <a:lnTo>
                    <a:pt x="109" y="300"/>
                  </a:lnTo>
                  <a:lnTo>
                    <a:pt x="96" y="310"/>
                  </a:lnTo>
                  <a:lnTo>
                    <a:pt x="81" y="316"/>
                  </a:lnTo>
                  <a:lnTo>
                    <a:pt x="64" y="318"/>
                  </a:lnTo>
                  <a:lnTo>
                    <a:pt x="47" y="316"/>
                  </a:lnTo>
                  <a:lnTo>
                    <a:pt x="31" y="310"/>
                  </a:lnTo>
                  <a:lnTo>
                    <a:pt x="19" y="300"/>
                  </a:lnTo>
                  <a:lnTo>
                    <a:pt x="8" y="287"/>
                  </a:lnTo>
                  <a:lnTo>
                    <a:pt x="2" y="272"/>
                  </a:lnTo>
                  <a:lnTo>
                    <a:pt x="0" y="25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917575" y="2487613"/>
              <a:ext cx="71438" cy="93663"/>
            </a:xfrm>
            <a:custGeom>
              <a:avLst/>
              <a:gdLst>
                <a:gd name="T0" fmla="*/ 64 w 225"/>
                <a:gd name="T1" fmla="*/ 0 h 293"/>
                <a:gd name="T2" fmla="*/ 81 w 225"/>
                <a:gd name="T3" fmla="*/ 2 h 293"/>
                <a:gd name="T4" fmla="*/ 96 w 225"/>
                <a:gd name="T5" fmla="*/ 8 h 293"/>
                <a:gd name="T6" fmla="*/ 110 w 225"/>
                <a:gd name="T7" fmla="*/ 19 h 293"/>
                <a:gd name="T8" fmla="*/ 120 w 225"/>
                <a:gd name="T9" fmla="*/ 32 h 293"/>
                <a:gd name="T10" fmla="*/ 216 w 225"/>
                <a:gd name="T11" fmla="*/ 198 h 293"/>
                <a:gd name="T12" fmla="*/ 223 w 225"/>
                <a:gd name="T13" fmla="*/ 213 h 293"/>
                <a:gd name="T14" fmla="*/ 225 w 225"/>
                <a:gd name="T15" fmla="*/ 230 h 293"/>
                <a:gd name="T16" fmla="*/ 223 w 225"/>
                <a:gd name="T17" fmla="*/ 246 h 293"/>
                <a:gd name="T18" fmla="*/ 216 w 225"/>
                <a:gd name="T19" fmla="*/ 261 h 293"/>
                <a:gd name="T20" fmla="*/ 207 w 225"/>
                <a:gd name="T21" fmla="*/ 275 h 293"/>
                <a:gd name="T22" fmla="*/ 193 w 225"/>
                <a:gd name="T23" fmla="*/ 285 h 293"/>
                <a:gd name="T24" fmla="*/ 178 w 225"/>
                <a:gd name="T25" fmla="*/ 291 h 293"/>
                <a:gd name="T26" fmla="*/ 161 w 225"/>
                <a:gd name="T27" fmla="*/ 293 h 293"/>
                <a:gd name="T28" fmla="*/ 144 w 225"/>
                <a:gd name="T29" fmla="*/ 291 h 293"/>
                <a:gd name="T30" fmla="*/ 129 w 225"/>
                <a:gd name="T31" fmla="*/ 285 h 293"/>
                <a:gd name="T32" fmla="*/ 116 w 225"/>
                <a:gd name="T33" fmla="*/ 275 h 293"/>
                <a:gd name="T34" fmla="*/ 105 w 225"/>
                <a:gd name="T35" fmla="*/ 261 h 293"/>
                <a:gd name="T36" fmla="*/ 9 w 225"/>
                <a:gd name="T37" fmla="*/ 96 h 293"/>
                <a:gd name="T38" fmla="*/ 3 w 225"/>
                <a:gd name="T39" fmla="*/ 80 h 293"/>
                <a:gd name="T40" fmla="*/ 0 w 225"/>
                <a:gd name="T41" fmla="*/ 63 h 293"/>
                <a:gd name="T42" fmla="*/ 3 w 225"/>
                <a:gd name="T43" fmla="*/ 48 h 293"/>
                <a:gd name="T44" fmla="*/ 9 w 225"/>
                <a:gd name="T45" fmla="*/ 32 h 293"/>
                <a:gd name="T46" fmla="*/ 19 w 225"/>
                <a:gd name="T47" fmla="*/ 20 h 293"/>
                <a:gd name="T48" fmla="*/ 32 w 225"/>
                <a:gd name="T49" fmla="*/ 9 h 293"/>
                <a:gd name="T50" fmla="*/ 49 w 225"/>
                <a:gd name="T51" fmla="*/ 2 h 293"/>
                <a:gd name="T52" fmla="*/ 64 w 225"/>
                <a:gd name="T53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293">
                  <a:moveTo>
                    <a:pt x="64" y="0"/>
                  </a:moveTo>
                  <a:lnTo>
                    <a:pt x="81" y="2"/>
                  </a:lnTo>
                  <a:lnTo>
                    <a:pt x="96" y="8"/>
                  </a:lnTo>
                  <a:lnTo>
                    <a:pt x="110" y="19"/>
                  </a:lnTo>
                  <a:lnTo>
                    <a:pt x="120" y="32"/>
                  </a:lnTo>
                  <a:lnTo>
                    <a:pt x="216" y="198"/>
                  </a:lnTo>
                  <a:lnTo>
                    <a:pt x="223" y="213"/>
                  </a:lnTo>
                  <a:lnTo>
                    <a:pt x="225" y="230"/>
                  </a:lnTo>
                  <a:lnTo>
                    <a:pt x="223" y="246"/>
                  </a:lnTo>
                  <a:lnTo>
                    <a:pt x="216" y="261"/>
                  </a:lnTo>
                  <a:lnTo>
                    <a:pt x="207" y="275"/>
                  </a:lnTo>
                  <a:lnTo>
                    <a:pt x="193" y="285"/>
                  </a:lnTo>
                  <a:lnTo>
                    <a:pt x="178" y="291"/>
                  </a:lnTo>
                  <a:lnTo>
                    <a:pt x="161" y="293"/>
                  </a:lnTo>
                  <a:lnTo>
                    <a:pt x="144" y="291"/>
                  </a:lnTo>
                  <a:lnTo>
                    <a:pt x="129" y="285"/>
                  </a:lnTo>
                  <a:lnTo>
                    <a:pt x="116" y="275"/>
                  </a:lnTo>
                  <a:lnTo>
                    <a:pt x="105" y="261"/>
                  </a:lnTo>
                  <a:lnTo>
                    <a:pt x="9" y="96"/>
                  </a:lnTo>
                  <a:lnTo>
                    <a:pt x="3" y="80"/>
                  </a:lnTo>
                  <a:lnTo>
                    <a:pt x="0" y="63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19" y="20"/>
                  </a:lnTo>
                  <a:lnTo>
                    <a:pt x="32" y="9"/>
                  </a:lnTo>
                  <a:lnTo>
                    <a:pt x="4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750888" y="2655888"/>
              <a:ext cx="93663" cy="69850"/>
            </a:xfrm>
            <a:custGeom>
              <a:avLst/>
              <a:gdLst>
                <a:gd name="T0" fmla="*/ 64 w 295"/>
                <a:gd name="T1" fmla="*/ 0 h 222"/>
                <a:gd name="T2" fmla="*/ 80 w 295"/>
                <a:gd name="T3" fmla="*/ 2 h 222"/>
                <a:gd name="T4" fmla="*/ 96 w 295"/>
                <a:gd name="T5" fmla="*/ 8 h 222"/>
                <a:gd name="T6" fmla="*/ 263 w 295"/>
                <a:gd name="T7" fmla="*/ 103 h 222"/>
                <a:gd name="T8" fmla="*/ 277 w 295"/>
                <a:gd name="T9" fmla="*/ 114 h 222"/>
                <a:gd name="T10" fmla="*/ 286 w 295"/>
                <a:gd name="T11" fmla="*/ 127 h 222"/>
                <a:gd name="T12" fmla="*/ 293 w 295"/>
                <a:gd name="T13" fmla="*/ 142 h 222"/>
                <a:gd name="T14" fmla="*/ 295 w 295"/>
                <a:gd name="T15" fmla="*/ 158 h 222"/>
                <a:gd name="T16" fmla="*/ 293 w 295"/>
                <a:gd name="T17" fmla="*/ 174 h 222"/>
                <a:gd name="T18" fmla="*/ 286 w 295"/>
                <a:gd name="T19" fmla="*/ 190 h 222"/>
                <a:gd name="T20" fmla="*/ 276 w 295"/>
                <a:gd name="T21" fmla="*/ 204 h 222"/>
                <a:gd name="T22" fmla="*/ 262 w 295"/>
                <a:gd name="T23" fmla="*/ 214 h 222"/>
                <a:gd name="T24" fmla="*/ 246 w 295"/>
                <a:gd name="T25" fmla="*/ 220 h 222"/>
                <a:gd name="T26" fmla="*/ 231 w 295"/>
                <a:gd name="T27" fmla="*/ 222 h 222"/>
                <a:gd name="T28" fmla="*/ 214 w 295"/>
                <a:gd name="T29" fmla="*/ 220 h 222"/>
                <a:gd name="T30" fmla="*/ 198 w 295"/>
                <a:gd name="T31" fmla="*/ 213 h 222"/>
                <a:gd name="T32" fmla="*/ 31 w 295"/>
                <a:gd name="T33" fmla="*/ 118 h 222"/>
                <a:gd name="T34" fmla="*/ 18 w 295"/>
                <a:gd name="T35" fmla="*/ 108 h 222"/>
                <a:gd name="T36" fmla="*/ 8 w 295"/>
                <a:gd name="T37" fmla="*/ 94 h 222"/>
                <a:gd name="T38" fmla="*/ 2 w 295"/>
                <a:gd name="T39" fmla="*/ 80 h 222"/>
                <a:gd name="T40" fmla="*/ 0 w 295"/>
                <a:gd name="T41" fmla="*/ 63 h 222"/>
                <a:gd name="T42" fmla="*/ 2 w 295"/>
                <a:gd name="T43" fmla="*/ 46 h 222"/>
                <a:gd name="T44" fmla="*/ 8 w 295"/>
                <a:gd name="T45" fmla="*/ 31 h 222"/>
                <a:gd name="T46" fmla="*/ 19 w 295"/>
                <a:gd name="T47" fmla="*/ 17 h 222"/>
                <a:gd name="T48" fmla="*/ 32 w 295"/>
                <a:gd name="T49" fmla="*/ 8 h 222"/>
                <a:gd name="T50" fmla="*/ 47 w 295"/>
                <a:gd name="T51" fmla="*/ 2 h 222"/>
                <a:gd name="T52" fmla="*/ 64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64" y="0"/>
                  </a:moveTo>
                  <a:lnTo>
                    <a:pt x="80" y="2"/>
                  </a:lnTo>
                  <a:lnTo>
                    <a:pt x="96" y="8"/>
                  </a:lnTo>
                  <a:lnTo>
                    <a:pt x="263" y="103"/>
                  </a:lnTo>
                  <a:lnTo>
                    <a:pt x="277" y="114"/>
                  </a:lnTo>
                  <a:lnTo>
                    <a:pt x="286" y="127"/>
                  </a:lnTo>
                  <a:lnTo>
                    <a:pt x="293" y="142"/>
                  </a:lnTo>
                  <a:lnTo>
                    <a:pt x="295" y="158"/>
                  </a:lnTo>
                  <a:lnTo>
                    <a:pt x="293" y="174"/>
                  </a:lnTo>
                  <a:lnTo>
                    <a:pt x="286" y="190"/>
                  </a:lnTo>
                  <a:lnTo>
                    <a:pt x="276" y="204"/>
                  </a:lnTo>
                  <a:lnTo>
                    <a:pt x="262" y="214"/>
                  </a:lnTo>
                  <a:lnTo>
                    <a:pt x="246" y="220"/>
                  </a:lnTo>
                  <a:lnTo>
                    <a:pt x="231" y="222"/>
                  </a:lnTo>
                  <a:lnTo>
                    <a:pt x="214" y="220"/>
                  </a:lnTo>
                  <a:lnTo>
                    <a:pt x="198" y="213"/>
                  </a:lnTo>
                  <a:lnTo>
                    <a:pt x="31" y="118"/>
                  </a:lnTo>
                  <a:lnTo>
                    <a:pt x="18" y="108"/>
                  </a:lnTo>
                  <a:lnTo>
                    <a:pt x="8" y="94"/>
                  </a:lnTo>
                  <a:lnTo>
                    <a:pt x="2" y="80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688975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2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2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2 w 321"/>
                <a:gd name="T33" fmla="*/ 118 h 128"/>
                <a:gd name="T34" fmla="*/ 19 w 321"/>
                <a:gd name="T35" fmla="*/ 109 h 128"/>
                <a:gd name="T36" fmla="*/ 9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9 w 321"/>
                <a:gd name="T45" fmla="*/ 32 h 128"/>
                <a:gd name="T46" fmla="*/ 19 w 321"/>
                <a:gd name="T47" fmla="*/ 18 h 128"/>
                <a:gd name="T48" fmla="*/ 32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2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2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2" y="118"/>
                  </a:lnTo>
                  <a:lnTo>
                    <a:pt x="19" y="109"/>
                  </a:lnTo>
                  <a:lnTo>
                    <a:pt x="9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8"/>
                  </a:lnTo>
                  <a:lnTo>
                    <a:pt x="32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Freeform 164"/>
            <p:cNvSpPr>
              <a:spLocks/>
            </p:cNvSpPr>
            <p:nvPr/>
          </p:nvSpPr>
          <p:spPr bwMode="auto">
            <a:xfrm>
              <a:off x="750888" y="3079750"/>
              <a:ext cx="93663" cy="71438"/>
            </a:xfrm>
            <a:custGeom>
              <a:avLst/>
              <a:gdLst>
                <a:gd name="T0" fmla="*/ 231 w 295"/>
                <a:gd name="T1" fmla="*/ 0 h 224"/>
                <a:gd name="T2" fmla="*/ 247 w 295"/>
                <a:gd name="T3" fmla="*/ 3 h 224"/>
                <a:gd name="T4" fmla="*/ 262 w 295"/>
                <a:gd name="T5" fmla="*/ 8 h 224"/>
                <a:gd name="T6" fmla="*/ 276 w 295"/>
                <a:gd name="T7" fmla="*/ 19 h 224"/>
                <a:gd name="T8" fmla="*/ 286 w 295"/>
                <a:gd name="T9" fmla="*/ 32 h 224"/>
                <a:gd name="T10" fmla="*/ 293 w 295"/>
                <a:gd name="T11" fmla="*/ 48 h 224"/>
                <a:gd name="T12" fmla="*/ 295 w 295"/>
                <a:gd name="T13" fmla="*/ 65 h 224"/>
                <a:gd name="T14" fmla="*/ 293 w 295"/>
                <a:gd name="T15" fmla="*/ 80 h 224"/>
                <a:gd name="T16" fmla="*/ 286 w 295"/>
                <a:gd name="T17" fmla="*/ 96 h 224"/>
                <a:gd name="T18" fmla="*/ 276 w 295"/>
                <a:gd name="T19" fmla="*/ 109 h 224"/>
                <a:gd name="T20" fmla="*/ 263 w 295"/>
                <a:gd name="T21" fmla="*/ 120 h 224"/>
                <a:gd name="T22" fmla="*/ 96 w 295"/>
                <a:gd name="T23" fmla="*/ 215 h 224"/>
                <a:gd name="T24" fmla="*/ 81 w 295"/>
                <a:gd name="T25" fmla="*/ 221 h 224"/>
                <a:gd name="T26" fmla="*/ 64 w 295"/>
                <a:gd name="T27" fmla="*/ 224 h 224"/>
                <a:gd name="T28" fmla="*/ 47 w 295"/>
                <a:gd name="T29" fmla="*/ 221 h 224"/>
                <a:gd name="T30" fmla="*/ 32 w 295"/>
                <a:gd name="T31" fmla="*/ 216 h 224"/>
                <a:gd name="T32" fmla="*/ 19 w 295"/>
                <a:gd name="T33" fmla="*/ 205 h 224"/>
                <a:gd name="T34" fmla="*/ 8 w 295"/>
                <a:gd name="T35" fmla="*/ 192 h 224"/>
                <a:gd name="T36" fmla="*/ 2 w 295"/>
                <a:gd name="T37" fmla="*/ 176 h 224"/>
                <a:gd name="T38" fmla="*/ 0 w 295"/>
                <a:gd name="T39" fmla="*/ 159 h 224"/>
                <a:gd name="T40" fmla="*/ 2 w 295"/>
                <a:gd name="T41" fmla="*/ 144 h 224"/>
                <a:gd name="T42" fmla="*/ 8 w 295"/>
                <a:gd name="T43" fmla="*/ 128 h 224"/>
                <a:gd name="T44" fmla="*/ 18 w 295"/>
                <a:gd name="T45" fmla="*/ 116 h 224"/>
                <a:gd name="T46" fmla="*/ 31 w 295"/>
                <a:gd name="T47" fmla="*/ 105 h 224"/>
                <a:gd name="T48" fmla="*/ 198 w 295"/>
                <a:gd name="T49" fmla="*/ 10 h 224"/>
                <a:gd name="T50" fmla="*/ 215 w 295"/>
                <a:gd name="T51" fmla="*/ 2 h 224"/>
                <a:gd name="T52" fmla="*/ 231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231" y="0"/>
                  </a:moveTo>
                  <a:lnTo>
                    <a:pt x="247" y="3"/>
                  </a:lnTo>
                  <a:lnTo>
                    <a:pt x="262" y="8"/>
                  </a:lnTo>
                  <a:lnTo>
                    <a:pt x="276" y="19"/>
                  </a:lnTo>
                  <a:lnTo>
                    <a:pt x="286" y="32"/>
                  </a:lnTo>
                  <a:lnTo>
                    <a:pt x="293" y="48"/>
                  </a:lnTo>
                  <a:lnTo>
                    <a:pt x="295" y="65"/>
                  </a:lnTo>
                  <a:lnTo>
                    <a:pt x="293" y="80"/>
                  </a:lnTo>
                  <a:lnTo>
                    <a:pt x="286" y="96"/>
                  </a:lnTo>
                  <a:lnTo>
                    <a:pt x="276" y="109"/>
                  </a:lnTo>
                  <a:lnTo>
                    <a:pt x="263" y="120"/>
                  </a:lnTo>
                  <a:lnTo>
                    <a:pt x="96" y="215"/>
                  </a:lnTo>
                  <a:lnTo>
                    <a:pt x="81" y="221"/>
                  </a:lnTo>
                  <a:lnTo>
                    <a:pt x="64" y="224"/>
                  </a:lnTo>
                  <a:lnTo>
                    <a:pt x="47" y="221"/>
                  </a:lnTo>
                  <a:lnTo>
                    <a:pt x="32" y="216"/>
                  </a:lnTo>
                  <a:lnTo>
                    <a:pt x="19" y="205"/>
                  </a:lnTo>
                  <a:lnTo>
                    <a:pt x="8" y="192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2" y="144"/>
                  </a:lnTo>
                  <a:lnTo>
                    <a:pt x="8" y="128"/>
                  </a:lnTo>
                  <a:lnTo>
                    <a:pt x="18" y="116"/>
                  </a:lnTo>
                  <a:lnTo>
                    <a:pt x="31" y="105"/>
                  </a:lnTo>
                  <a:lnTo>
                    <a:pt x="198" y="10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1492250" y="3079750"/>
              <a:ext cx="93663" cy="71438"/>
            </a:xfrm>
            <a:custGeom>
              <a:avLst/>
              <a:gdLst>
                <a:gd name="T0" fmla="*/ 64 w 295"/>
                <a:gd name="T1" fmla="*/ 0 h 224"/>
                <a:gd name="T2" fmla="*/ 81 w 295"/>
                <a:gd name="T3" fmla="*/ 2 h 224"/>
                <a:gd name="T4" fmla="*/ 97 w 295"/>
                <a:gd name="T5" fmla="*/ 10 h 224"/>
                <a:gd name="T6" fmla="*/ 263 w 295"/>
                <a:gd name="T7" fmla="*/ 105 h 224"/>
                <a:gd name="T8" fmla="*/ 277 w 295"/>
                <a:gd name="T9" fmla="*/ 116 h 224"/>
                <a:gd name="T10" fmla="*/ 287 w 295"/>
                <a:gd name="T11" fmla="*/ 128 h 224"/>
                <a:gd name="T12" fmla="*/ 293 w 295"/>
                <a:gd name="T13" fmla="*/ 144 h 224"/>
                <a:gd name="T14" fmla="*/ 295 w 295"/>
                <a:gd name="T15" fmla="*/ 159 h 224"/>
                <a:gd name="T16" fmla="*/ 293 w 295"/>
                <a:gd name="T17" fmla="*/ 176 h 224"/>
                <a:gd name="T18" fmla="*/ 287 w 295"/>
                <a:gd name="T19" fmla="*/ 192 h 224"/>
                <a:gd name="T20" fmla="*/ 276 w 295"/>
                <a:gd name="T21" fmla="*/ 205 h 224"/>
                <a:gd name="T22" fmla="*/ 262 w 295"/>
                <a:gd name="T23" fmla="*/ 216 h 224"/>
                <a:gd name="T24" fmla="*/ 248 w 295"/>
                <a:gd name="T25" fmla="*/ 221 h 224"/>
                <a:gd name="T26" fmla="*/ 231 w 295"/>
                <a:gd name="T27" fmla="*/ 224 h 224"/>
                <a:gd name="T28" fmla="*/ 214 w 295"/>
                <a:gd name="T29" fmla="*/ 221 h 224"/>
                <a:gd name="T30" fmla="*/ 198 w 295"/>
                <a:gd name="T31" fmla="*/ 215 h 224"/>
                <a:gd name="T32" fmla="*/ 32 w 295"/>
                <a:gd name="T33" fmla="*/ 120 h 224"/>
                <a:gd name="T34" fmla="*/ 19 w 295"/>
                <a:gd name="T35" fmla="*/ 109 h 224"/>
                <a:gd name="T36" fmla="*/ 9 w 295"/>
                <a:gd name="T37" fmla="*/ 96 h 224"/>
                <a:gd name="T38" fmla="*/ 2 w 295"/>
                <a:gd name="T39" fmla="*/ 80 h 224"/>
                <a:gd name="T40" fmla="*/ 0 w 295"/>
                <a:gd name="T41" fmla="*/ 65 h 224"/>
                <a:gd name="T42" fmla="*/ 2 w 295"/>
                <a:gd name="T43" fmla="*/ 48 h 224"/>
                <a:gd name="T44" fmla="*/ 9 w 295"/>
                <a:gd name="T45" fmla="*/ 32 h 224"/>
                <a:gd name="T46" fmla="*/ 19 w 295"/>
                <a:gd name="T47" fmla="*/ 19 h 224"/>
                <a:gd name="T48" fmla="*/ 33 w 295"/>
                <a:gd name="T49" fmla="*/ 8 h 224"/>
                <a:gd name="T50" fmla="*/ 47 w 295"/>
                <a:gd name="T51" fmla="*/ 3 h 224"/>
                <a:gd name="T52" fmla="*/ 64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64" y="0"/>
                  </a:moveTo>
                  <a:lnTo>
                    <a:pt x="81" y="2"/>
                  </a:lnTo>
                  <a:lnTo>
                    <a:pt x="97" y="10"/>
                  </a:lnTo>
                  <a:lnTo>
                    <a:pt x="263" y="105"/>
                  </a:lnTo>
                  <a:lnTo>
                    <a:pt x="277" y="116"/>
                  </a:lnTo>
                  <a:lnTo>
                    <a:pt x="287" y="128"/>
                  </a:lnTo>
                  <a:lnTo>
                    <a:pt x="293" y="144"/>
                  </a:lnTo>
                  <a:lnTo>
                    <a:pt x="295" y="159"/>
                  </a:lnTo>
                  <a:lnTo>
                    <a:pt x="293" y="176"/>
                  </a:lnTo>
                  <a:lnTo>
                    <a:pt x="287" y="192"/>
                  </a:lnTo>
                  <a:lnTo>
                    <a:pt x="276" y="205"/>
                  </a:lnTo>
                  <a:lnTo>
                    <a:pt x="262" y="216"/>
                  </a:lnTo>
                  <a:lnTo>
                    <a:pt x="248" y="221"/>
                  </a:lnTo>
                  <a:lnTo>
                    <a:pt x="231" y="224"/>
                  </a:lnTo>
                  <a:lnTo>
                    <a:pt x="214" y="221"/>
                  </a:lnTo>
                  <a:lnTo>
                    <a:pt x="198" y="215"/>
                  </a:lnTo>
                  <a:lnTo>
                    <a:pt x="32" y="120"/>
                  </a:lnTo>
                  <a:lnTo>
                    <a:pt x="19" y="109"/>
                  </a:lnTo>
                  <a:lnTo>
                    <a:pt x="9" y="96"/>
                  </a:lnTo>
                  <a:lnTo>
                    <a:pt x="2" y="80"/>
                  </a:lnTo>
                  <a:lnTo>
                    <a:pt x="0" y="65"/>
                  </a:lnTo>
                  <a:lnTo>
                    <a:pt x="2" y="48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3" y="8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1544638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1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1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1 w 321"/>
                <a:gd name="T33" fmla="*/ 118 h 128"/>
                <a:gd name="T34" fmla="*/ 19 w 321"/>
                <a:gd name="T35" fmla="*/ 109 h 128"/>
                <a:gd name="T36" fmla="*/ 8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8 w 321"/>
                <a:gd name="T45" fmla="*/ 32 h 128"/>
                <a:gd name="T46" fmla="*/ 19 w 321"/>
                <a:gd name="T47" fmla="*/ 18 h 128"/>
                <a:gd name="T48" fmla="*/ 31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1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1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1" y="118"/>
                  </a:lnTo>
                  <a:lnTo>
                    <a:pt x="19" y="109"/>
                  </a:lnTo>
                  <a:lnTo>
                    <a:pt x="8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8"/>
                  </a:lnTo>
                  <a:lnTo>
                    <a:pt x="31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1492250" y="2655888"/>
              <a:ext cx="93663" cy="69850"/>
            </a:xfrm>
            <a:custGeom>
              <a:avLst/>
              <a:gdLst>
                <a:gd name="T0" fmla="*/ 231 w 295"/>
                <a:gd name="T1" fmla="*/ 0 h 222"/>
                <a:gd name="T2" fmla="*/ 248 w 295"/>
                <a:gd name="T3" fmla="*/ 2 h 222"/>
                <a:gd name="T4" fmla="*/ 262 w 295"/>
                <a:gd name="T5" fmla="*/ 8 h 222"/>
                <a:gd name="T6" fmla="*/ 276 w 295"/>
                <a:gd name="T7" fmla="*/ 17 h 222"/>
                <a:gd name="T8" fmla="*/ 287 w 295"/>
                <a:gd name="T9" fmla="*/ 31 h 222"/>
                <a:gd name="T10" fmla="*/ 293 w 295"/>
                <a:gd name="T11" fmla="*/ 46 h 222"/>
                <a:gd name="T12" fmla="*/ 295 w 295"/>
                <a:gd name="T13" fmla="*/ 63 h 222"/>
                <a:gd name="T14" fmla="*/ 293 w 295"/>
                <a:gd name="T15" fmla="*/ 80 h 222"/>
                <a:gd name="T16" fmla="*/ 287 w 295"/>
                <a:gd name="T17" fmla="*/ 94 h 222"/>
                <a:gd name="T18" fmla="*/ 277 w 295"/>
                <a:gd name="T19" fmla="*/ 108 h 222"/>
                <a:gd name="T20" fmla="*/ 263 w 295"/>
                <a:gd name="T21" fmla="*/ 118 h 222"/>
                <a:gd name="T22" fmla="*/ 97 w 295"/>
                <a:gd name="T23" fmla="*/ 213 h 222"/>
                <a:gd name="T24" fmla="*/ 81 w 295"/>
                <a:gd name="T25" fmla="*/ 220 h 222"/>
                <a:gd name="T26" fmla="*/ 64 w 295"/>
                <a:gd name="T27" fmla="*/ 222 h 222"/>
                <a:gd name="T28" fmla="*/ 48 w 295"/>
                <a:gd name="T29" fmla="*/ 220 h 222"/>
                <a:gd name="T30" fmla="*/ 33 w 295"/>
                <a:gd name="T31" fmla="*/ 214 h 222"/>
                <a:gd name="T32" fmla="*/ 19 w 295"/>
                <a:gd name="T33" fmla="*/ 204 h 222"/>
                <a:gd name="T34" fmla="*/ 9 w 295"/>
                <a:gd name="T35" fmla="*/ 190 h 222"/>
                <a:gd name="T36" fmla="*/ 2 w 295"/>
                <a:gd name="T37" fmla="*/ 174 h 222"/>
                <a:gd name="T38" fmla="*/ 0 w 295"/>
                <a:gd name="T39" fmla="*/ 158 h 222"/>
                <a:gd name="T40" fmla="*/ 2 w 295"/>
                <a:gd name="T41" fmla="*/ 142 h 222"/>
                <a:gd name="T42" fmla="*/ 9 w 295"/>
                <a:gd name="T43" fmla="*/ 127 h 222"/>
                <a:gd name="T44" fmla="*/ 19 w 295"/>
                <a:gd name="T45" fmla="*/ 114 h 222"/>
                <a:gd name="T46" fmla="*/ 32 w 295"/>
                <a:gd name="T47" fmla="*/ 103 h 222"/>
                <a:gd name="T48" fmla="*/ 198 w 295"/>
                <a:gd name="T49" fmla="*/ 8 h 222"/>
                <a:gd name="T50" fmla="*/ 215 w 295"/>
                <a:gd name="T51" fmla="*/ 2 h 222"/>
                <a:gd name="T52" fmla="*/ 231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231" y="0"/>
                  </a:moveTo>
                  <a:lnTo>
                    <a:pt x="248" y="2"/>
                  </a:lnTo>
                  <a:lnTo>
                    <a:pt x="262" y="8"/>
                  </a:lnTo>
                  <a:lnTo>
                    <a:pt x="276" y="17"/>
                  </a:lnTo>
                  <a:lnTo>
                    <a:pt x="287" y="31"/>
                  </a:lnTo>
                  <a:lnTo>
                    <a:pt x="293" y="46"/>
                  </a:lnTo>
                  <a:lnTo>
                    <a:pt x="295" y="63"/>
                  </a:lnTo>
                  <a:lnTo>
                    <a:pt x="293" y="80"/>
                  </a:lnTo>
                  <a:lnTo>
                    <a:pt x="287" y="94"/>
                  </a:lnTo>
                  <a:lnTo>
                    <a:pt x="277" y="108"/>
                  </a:lnTo>
                  <a:lnTo>
                    <a:pt x="263" y="118"/>
                  </a:lnTo>
                  <a:lnTo>
                    <a:pt x="97" y="213"/>
                  </a:lnTo>
                  <a:lnTo>
                    <a:pt x="81" y="220"/>
                  </a:lnTo>
                  <a:lnTo>
                    <a:pt x="64" y="222"/>
                  </a:lnTo>
                  <a:lnTo>
                    <a:pt x="48" y="220"/>
                  </a:lnTo>
                  <a:lnTo>
                    <a:pt x="33" y="214"/>
                  </a:lnTo>
                  <a:lnTo>
                    <a:pt x="19" y="204"/>
                  </a:lnTo>
                  <a:lnTo>
                    <a:pt x="9" y="190"/>
                  </a:lnTo>
                  <a:lnTo>
                    <a:pt x="2" y="174"/>
                  </a:lnTo>
                  <a:lnTo>
                    <a:pt x="0" y="158"/>
                  </a:lnTo>
                  <a:lnTo>
                    <a:pt x="2" y="142"/>
                  </a:lnTo>
                  <a:lnTo>
                    <a:pt x="9" y="127"/>
                  </a:lnTo>
                  <a:lnTo>
                    <a:pt x="19" y="114"/>
                  </a:lnTo>
                  <a:lnTo>
                    <a:pt x="32" y="103"/>
                  </a:lnTo>
                  <a:lnTo>
                    <a:pt x="198" y="8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1346200" y="2487613"/>
              <a:ext cx="71438" cy="93663"/>
            </a:xfrm>
            <a:custGeom>
              <a:avLst/>
              <a:gdLst>
                <a:gd name="T0" fmla="*/ 159 w 224"/>
                <a:gd name="T1" fmla="*/ 0 h 292"/>
                <a:gd name="T2" fmla="*/ 176 w 224"/>
                <a:gd name="T3" fmla="*/ 2 h 292"/>
                <a:gd name="T4" fmla="*/ 192 w 224"/>
                <a:gd name="T5" fmla="*/ 9 h 292"/>
                <a:gd name="T6" fmla="*/ 206 w 224"/>
                <a:gd name="T7" fmla="*/ 20 h 292"/>
                <a:gd name="T8" fmla="*/ 216 w 224"/>
                <a:gd name="T9" fmla="*/ 32 h 292"/>
                <a:gd name="T10" fmla="*/ 222 w 224"/>
                <a:gd name="T11" fmla="*/ 48 h 292"/>
                <a:gd name="T12" fmla="*/ 224 w 224"/>
                <a:gd name="T13" fmla="*/ 63 h 292"/>
                <a:gd name="T14" fmla="*/ 222 w 224"/>
                <a:gd name="T15" fmla="*/ 80 h 292"/>
                <a:gd name="T16" fmla="*/ 216 w 224"/>
                <a:gd name="T17" fmla="*/ 96 h 292"/>
                <a:gd name="T18" fmla="*/ 120 w 224"/>
                <a:gd name="T19" fmla="*/ 261 h 292"/>
                <a:gd name="T20" fmla="*/ 109 w 224"/>
                <a:gd name="T21" fmla="*/ 275 h 292"/>
                <a:gd name="T22" fmla="*/ 95 w 224"/>
                <a:gd name="T23" fmla="*/ 285 h 292"/>
                <a:gd name="T24" fmla="*/ 81 w 224"/>
                <a:gd name="T25" fmla="*/ 290 h 292"/>
                <a:gd name="T26" fmla="*/ 64 w 224"/>
                <a:gd name="T27" fmla="*/ 292 h 292"/>
                <a:gd name="T28" fmla="*/ 48 w 224"/>
                <a:gd name="T29" fmla="*/ 290 h 292"/>
                <a:gd name="T30" fmla="*/ 33 w 224"/>
                <a:gd name="T31" fmla="*/ 284 h 292"/>
                <a:gd name="T32" fmla="*/ 18 w 224"/>
                <a:gd name="T33" fmla="*/ 274 h 292"/>
                <a:gd name="T34" fmla="*/ 8 w 224"/>
                <a:gd name="T35" fmla="*/ 261 h 292"/>
                <a:gd name="T36" fmla="*/ 2 w 224"/>
                <a:gd name="T37" fmla="*/ 246 h 292"/>
                <a:gd name="T38" fmla="*/ 0 w 224"/>
                <a:gd name="T39" fmla="*/ 230 h 292"/>
                <a:gd name="T40" fmla="*/ 2 w 224"/>
                <a:gd name="T41" fmla="*/ 213 h 292"/>
                <a:gd name="T42" fmla="*/ 8 w 224"/>
                <a:gd name="T43" fmla="*/ 198 h 292"/>
                <a:gd name="T44" fmla="*/ 105 w 224"/>
                <a:gd name="T45" fmla="*/ 32 h 292"/>
                <a:gd name="T46" fmla="*/ 115 w 224"/>
                <a:gd name="T47" fmla="*/ 19 h 292"/>
                <a:gd name="T48" fmla="*/ 129 w 224"/>
                <a:gd name="T49" fmla="*/ 8 h 292"/>
                <a:gd name="T50" fmla="*/ 144 w 224"/>
                <a:gd name="T51" fmla="*/ 2 h 292"/>
                <a:gd name="T52" fmla="*/ 159 w 224"/>
                <a:gd name="T5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292">
                  <a:moveTo>
                    <a:pt x="159" y="0"/>
                  </a:moveTo>
                  <a:lnTo>
                    <a:pt x="176" y="2"/>
                  </a:lnTo>
                  <a:lnTo>
                    <a:pt x="192" y="9"/>
                  </a:lnTo>
                  <a:lnTo>
                    <a:pt x="206" y="20"/>
                  </a:lnTo>
                  <a:lnTo>
                    <a:pt x="216" y="32"/>
                  </a:lnTo>
                  <a:lnTo>
                    <a:pt x="222" y="48"/>
                  </a:lnTo>
                  <a:lnTo>
                    <a:pt x="224" y="63"/>
                  </a:lnTo>
                  <a:lnTo>
                    <a:pt x="222" y="80"/>
                  </a:lnTo>
                  <a:lnTo>
                    <a:pt x="216" y="96"/>
                  </a:lnTo>
                  <a:lnTo>
                    <a:pt x="120" y="261"/>
                  </a:lnTo>
                  <a:lnTo>
                    <a:pt x="109" y="275"/>
                  </a:lnTo>
                  <a:lnTo>
                    <a:pt x="95" y="285"/>
                  </a:lnTo>
                  <a:lnTo>
                    <a:pt x="81" y="290"/>
                  </a:lnTo>
                  <a:lnTo>
                    <a:pt x="64" y="292"/>
                  </a:lnTo>
                  <a:lnTo>
                    <a:pt x="48" y="290"/>
                  </a:lnTo>
                  <a:lnTo>
                    <a:pt x="33" y="284"/>
                  </a:lnTo>
                  <a:lnTo>
                    <a:pt x="18" y="274"/>
                  </a:lnTo>
                  <a:lnTo>
                    <a:pt x="8" y="261"/>
                  </a:lnTo>
                  <a:lnTo>
                    <a:pt x="2" y="246"/>
                  </a:lnTo>
                  <a:lnTo>
                    <a:pt x="0" y="230"/>
                  </a:lnTo>
                  <a:lnTo>
                    <a:pt x="2" y="213"/>
                  </a:lnTo>
                  <a:lnTo>
                    <a:pt x="8" y="198"/>
                  </a:lnTo>
                  <a:lnTo>
                    <a:pt x="105" y="32"/>
                  </a:lnTo>
                  <a:lnTo>
                    <a:pt x="115" y="19"/>
                  </a:lnTo>
                  <a:lnTo>
                    <a:pt x="129" y="8"/>
                  </a:lnTo>
                  <a:lnTo>
                    <a:pt x="144" y="2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Freeform 169"/>
            <p:cNvSpPr>
              <a:spLocks/>
            </p:cNvSpPr>
            <p:nvPr/>
          </p:nvSpPr>
          <p:spPr bwMode="auto">
            <a:xfrm>
              <a:off x="1119188" y="2732088"/>
              <a:ext cx="96838" cy="315913"/>
            </a:xfrm>
            <a:custGeom>
              <a:avLst/>
              <a:gdLst>
                <a:gd name="T0" fmla="*/ 154 w 308"/>
                <a:gd name="T1" fmla="*/ 0 h 992"/>
                <a:gd name="T2" fmla="*/ 185 w 308"/>
                <a:gd name="T3" fmla="*/ 2 h 992"/>
                <a:gd name="T4" fmla="*/ 213 w 308"/>
                <a:gd name="T5" fmla="*/ 7 h 992"/>
                <a:gd name="T6" fmla="*/ 238 w 308"/>
                <a:gd name="T7" fmla="*/ 17 h 992"/>
                <a:gd name="T8" fmla="*/ 259 w 308"/>
                <a:gd name="T9" fmla="*/ 30 h 992"/>
                <a:gd name="T10" fmla="*/ 277 w 308"/>
                <a:gd name="T11" fmla="*/ 47 h 992"/>
                <a:gd name="T12" fmla="*/ 290 w 308"/>
                <a:gd name="T13" fmla="*/ 67 h 992"/>
                <a:gd name="T14" fmla="*/ 301 w 308"/>
                <a:gd name="T15" fmla="*/ 91 h 992"/>
                <a:gd name="T16" fmla="*/ 306 w 308"/>
                <a:gd name="T17" fmla="*/ 119 h 992"/>
                <a:gd name="T18" fmla="*/ 308 w 308"/>
                <a:gd name="T19" fmla="*/ 150 h 992"/>
                <a:gd name="T20" fmla="*/ 308 w 308"/>
                <a:gd name="T21" fmla="*/ 375 h 992"/>
                <a:gd name="T22" fmla="*/ 307 w 308"/>
                <a:gd name="T23" fmla="*/ 405 h 992"/>
                <a:gd name="T24" fmla="*/ 304 w 308"/>
                <a:gd name="T25" fmla="*/ 435 h 992"/>
                <a:gd name="T26" fmla="*/ 301 w 308"/>
                <a:gd name="T27" fmla="*/ 467 h 992"/>
                <a:gd name="T28" fmla="*/ 240 w 308"/>
                <a:gd name="T29" fmla="*/ 920 h 992"/>
                <a:gd name="T30" fmla="*/ 236 w 308"/>
                <a:gd name="T31" fmla="*/ 942 h 992"/>
                <a:gd name="T32" fmla="*/ 228 w 308"/>
                <a:gd name="T33" fmla="*/ 960 h 992"/>
                <a:gd name="T34" fmla="*/ 219 w 308"/>
                <a:gd name="T35" fmla="*/ 972 h 992"/>
                <a:gd name="T36" fmla="*/ 206 w 308"/>
                <a:gd name="T37" fmla="*/ 982 h 992"/>
                <a:gd name="T38" fmla="*/ 192 w 308"/>
                <a:gd name="T39" fmla="*/ 988 h 992"/>
                <a:gd name="T40" fmla="*/ 174 w 308"/>
                <a:gd name="T41" fmla="*/ 991 h 992"/>
                <a:gd name="T42" fmla="*/ 154 w 308"/>
                <a:gd name="T43" fmla="*/ 992 h 992"/>
                <a:gd name="T44" fmla="*/ 134 w 308"/>
                <a:gd name="T45" fmla="*/ 991 h 992"/>
                <a:gd name="T46" fmla="*/ 116 w 308"/>
                <a:gd name="T47" fmla="*/ 988 h 992"/>
                <a:gd name="T48" fmla="*/ 102 w 308"/>
                <a:gd name="T49" fmla="*/ 982 h 992"/>
                <a:gd name="T50" fmla="*/ 89 w 308"/>
                <a:gd name="T51" fmla="*/ 972 h 992"/>
                <a:gd name="T52" fmla="*/ 79 w 308"/>
                <a:gd name="T53" fmla="*/ 960 h 992"/>
                <a:gd name="T54" fmla="*/ 72 w 308"/>
                <a:gd name="T55" fmla="*/ 942 h 992"/>
                <a:gd name="T56" fmla="*/ 68 w 308"/>
                <a:gd name="T57" fmla="*/ 920 h 992"/>
                <a:gd name="T58" fmla="*/ 7 w 308"/>
                <a:gd name="T59" fmla="*/ 467 h 992"/>
                <a:gd name="T60" fmla="*/ 4 w 308"/>
                <a:gd name="T61" fmla="*/ 435 h 992"/>
                <a:gd name="T62" fmla="*/ 1 w 308"/>
                <a:gd name="T63" fmla="*/ 405 h 992"/>
                <a:gd name="T64" fmla="*/ 0 w 308"/>
                <a:gd name="T65" fmla="*/ 375 h 992"/>
                <a:gd name="T66" fmla="*/ 0 w 308"/>
                <a:gd name="T67" fmla="*/ 150 h 992"/>
                <a:gd name="T68" fmla="*/ 2 w 308"/>
                <a:gd name="T69" fmla="*/ 119 h 992"/>
                <a:gd name="T70" fmla="*/ 7 w 308"/>
                <a:gd name="T71" fmla="*/ 91 h 992"/>
                <a:gd name="T72" fmla="*/ 18 w 308"/>
                <a:gd name="T73" fmla="*/ 67 h 992"/>
                <a:gd name="T74" fmla="*/ 31 w 308"/>
                <a:gd name="T75" fmla="*/ 47 h 992"/>
                <a:gd name="T76" fmla="*/ 49 w 308"/>
                <a:gd name="T77" fmla="*/ 30 h 992"/>
                <a:gd name="T78" fmla="*/ 70 w 308"/>
                <a:gd name="T79" fmla="*/ 17 h 992"/>
                <a:gd name="T80" fmla="*/ 95 w 308"/>
                <a:gd name="T81" fmla="*/ 7 h 992"/>
                <a:gd name="T82" fmla="*/ 122 w 308"/>
                <a:gd name="T83" fmla="*/ 2 h 992"/>
                <a:gd name="T84" fmla="*/ 154 w 308"/>
                <a:gd name="T85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8" h="992">
                  <a:moveTo>
                    <a:pt x="154" y="0"/>
                  </a:moveTo>
                  <a:lnTo>
                    <a:pt x="185" y="2"/>
                  </a:lnTo>
                  <a:lnTo>
                    <a:pt x="213" y="7"/>
                  </a:lnTo>
                  <a:lnTo>
                    <a:pt x="238" y="17"/>
                  </a:lnTo>
                  <a:lnTo>
                    <a:pt x="259" y="30"/>
                  </a:lnTo>
                  <a:lnTo>
                    <a:pt x="277" y="47"/>
                  </a:lnTo>
                  <a:lnTo>
                    <a:pt x="290" y="67"/>
                  </a:lnTo>
                  <a:lnTo>
                    <a:pt x="301" y="91"/>
                  </a:lnTo>
                  <a:lnTo>
                    <a:pt x="306" y="119"/>
                  </a:lnTo>
                  <a:lnTo>
                    <a:pt x="308" y="150"/>
                  </a:lnTo>
                  <a:lnTo>
                    <a:pt x="308" y="375"/>
                  </a:lnTo>
                  <a:lnTo>
                    <a:pt x="307" y="405"/>
                  </a:lnTo>
                  <a:lnTo>
                    <a:pt x="304" y="435"/>
                  </a:lnTo>
                  <a:lnTo>
                    <a:pt x="301" y="467"/>
                  </a:lnTo>
                  <a:lnTo>
                    <a:pt x="240" y="920"/>
                  </a:lnTo>
                  <a:lnTo>
                    <a:pt x="236" y="942"/>
                  </a:lnTo>
                  <a:lnTo>
                    <a:pt x="228" y="960"/>
                  </a:lnTo>
                  <a:lnTo>
                    <a:pt x="219" y="972"/>
                  </a:lnTo>
                  <a:lnTo>
                    <a:pt x="206" y="982"/>
                  </a:lnTo>
                  <a:lnTo>
                    <a:pt x="192" y="988"/>
                  </a:lnTo>
                  <a:lnTo>
                    <a:pt x="174" y="991"/>
                  </a:lnTo>
                  <a:lnTo>
                    <a:pt x="154" y="992"/>
                  </a:lnTo>
                  <a:lnTo>
                    <a:pt x="134" y="991"/>
                  </a:lnTo>
                  <a:lnTo>
                    <a:pt x="116" y="988"/>
                  </a:lnTo>
                  <a:lnTo>
                    <a:pt x="102" y="982"/>
                  </a:lnTo>
                  <a:lnTo>
                    <a:pt x="89" y="972"/>
                  </a:lnTo>
                  <a:lnTo>
                    <a:pt x="79" y="960"/>
                  </a:lnTo>
                  <a:lnTo>
                    <a:pt x="72" y="942"/>
                  </a:lnTo>
                  <a:lnTo>
                    <a:pt x="68" y="920"/>
                  </a:lnTo>
                  <a:lnTo>
                    <a:pt x="7" y="467"/>
                  </a:lnTo>
                  <a:lnTo>
                    <a:pt x="4" y="435"/>
                  </a:lnTo>
                  <a:lnTo>
                    <a:pt x="1" y="405"/>
                  </a:lnTo>
                  <a:lnTo>
                    <a:pt x="0" y="375"/>
                  </a:lnTo>
                  <a:lnTo>
                    <a:pt x="0" y="150"/>
                  </a:lnTo>
                  <a:lnTo>
                    <a:pt x="2" y="119"/>
                  </a:lnTo>
                  <a:lnTo>
                    <a:pt x="7" y="91"/>
                  </a:lnTo>
                  <a:lnTo>
                    <a:pt x="18" y="67"/>
                  </a:lnTo>
                  <a:lnTo>
                    <a:pt x="31" y="47"/>
                  </a:lnTo>
                  <a:lnTo>
                    <a:pt x="49" y="30"/>
                  </a:lnTo>
                  <a:lnTo>
                    <a:pt x="70" y="17"/>
                  </a:lnTo>
                  <a:lnTo>
                    <a:pt x="95" y="7"/>
                  </a:lnTo>
                  <a:lnTo>
                    <a:pt x="122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1116013" y="3087688"/>
              <a:ext cx="103188" cy="101600"/>
            </a:xfrm>
            <a:custGeom>
              <a:avLst/>
              <a:gdLst>
                <a:gd name="T0" fmla="*/ 161 w 321"/>
                <a:gd name="T1" fmla="*/ 0 h 319"/>
                <a:gd name="T2" fmla="*/ 193 w 321"/>
                <a:gd name="T3" fmla="*/ 4 h 319"/>
                <a:gd name="T4" fmla="*/ 223 w 321"/>
                <a:gd name="T5" fmla="*/ 14 h 319"/>
                <a:gd name="T6" fmla="*/ 250 w 321"/>
                <a:gd name="T7" fmla="*/ 28 h 319"/>
                <a:gd name="T8" fmla="*/ 274 w 321"/>
                <a:gd name="T9" fmla="*/ 47 h 319"/>
                <a:gd name="T10" fmla="*/ 294 w 321"/>
                <a:gd name="T11" fmla="*/ 71 h 319"/>
                <a:gd name="T12" fmla="*/ 309 w 321"/>
                <a:gd name="T13" fmla="*/ 98 h 319"/>
                <a:gd name="T14" fmla="*/ 318 w 321"/>
                <a:gd name="T15" fmla="*/ 128 h 319"/>
                <a:gd name="T16" fmla="*/ 321 w 321"/>
                <a:gd name="T17" fmla="*/ 159 h 319"/>
                <a:gd name="T18" fmla="*/ 318 w 321"/>
                <a:gd name="T19" fmla="*/ 192 h 319"/>
                <a:gd name="T20" fmla="*/ 309 w 321"/>
                <a:gd name="T21" fmla="*/ 222 h 319"/>
                <a:gd name="T22" fmla="*/ 294 w 321"/>
                <a:gd name="T23" fmla="*/ 249 h 319"/>
                <a:gd name="T24" fmla="*/ 274 w 321"/>
                <a:gd name="T25" fmla="*/ 272 h 319"/>
                <a:gd name="T26" fmla="*/ 250 w 321"/>
                <a:gd name="T27" fmla="*/ 292 h 319"/>
                <a:gd name="T28" fmla="*/ 223 w 321"/>
                <a:gd name="T29" fmla="*/ 306 h 319"/>
                <a:gd name="T30" fmla="*/ 193 w 321"/>
                <a:gd name="T31" fmla="*/ 316 h 319"/>
                <a:gd name="T32" fmla="*/ 161 w 321"/>
                <a:gd name="T33" fmla="*/ 319 h 319"/>
                <a:gd name="T34" fmla="*/ 128 w 321"/>
                <a:gd name="T35" fmla="*/ 316 h 319"/>
                <a:gd name="T36" fmla="*/ 99 w 321"/>
                <a:gd name="T37" fmla="*/ 306 h 319"/>
                <a:gd name="T38" fmla="*/ 72 w 321"/>
                <a:gd name="T39" fmla="*/ 292 h 319"/>
                <a:gd name="T40" fmla="*/ 48 w 321"/>
                <a:gd name="T41" fmla="*/ 272 h 319"/>
                <a:gd name="T42" fmla="*/ 28 w 321"/>
                <a:gd name="T43" fmla="*/ 249 h 319"/>
                <a:gd name="T44" fmla="*/ 13 w 321"/>
                <a:gd name="T45" fmla="*/ 222 h 319"/>
                <a:gd name="T46" fmla="*/ 4 w 321"/>
                <a:gd name="T47" fmla="*/ 192 h 319"/>
                <a:gd name="T48" fmla="*/ 0 w 321"/>
                <a:gd name="T49" fmla="*/ 159 h 319"/>
                <a:gd name="T50" fmla="*/ 4 w 321"/>
                <a:gd name="T51" fmla="*/ 128 h 319"/>
                <a:gd name="T52" fmla="*/ 13 w 321"/>
                <a:gd name="T53" fmla="*/ 98 h 319"/>
                <a:gd name="T54" fmla="*/ 28 w 321"/>
                <a:gd name="T55" fmla="*/ 71 h 319"/>
                <a:gd name="T56" fmla="*/ 48 w 321"/>
                <a:gd name="T57" fmla="*/ 47 h 319"/>
                <a:gd name="T58" fmla="*/ 72 w 321"/>
                <a:gd name="T59" fmla="*/ 28 h 319"/>
                <a:gd name="T60" fmla="*/ 99 w 321"/>
                <a:gd name="T61" fmla="*/ 14 h 319"/>
                <a:gd name="T62" fmla="*/ 128 w 321"/>
                <a:gd name="T63" fmla="*/ 4 h 319"/>
                <a:gd name="T64" fmla="*/ 161 w 321"/>
                <a:gd name="T6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319">
                  <a:moveTo>
                    <a:pt x="161" y="0"/>
                  </a:moveTo>
                  <a:lnTo>
                    <a:pt x="193" y="4"/>
                  </a:lnTo>
                  <a:lnTo>
                    <a:pt x="223" y="14"/>
                  </a:lnTo>
                  <a:lnTo>
                    <a:pt x="250" y="28"/>
                  </a:lnTo>
                  <a:lnTo>
                    <a:pt x="274" y="47"/>
                  </a:lnTo>
                  <a:lnTo>
                    <a:pt x="294" y="71"/>
                  </a:lnTo>
                  <a:lnTo>
                    <a:pt x="309" y="98"/>
                  </a:lnTo>
                  <a:lnTo>
                    <a:pt x="318" y="128"/>
                  </a:lnTo>
                  <a:lnTo>
                    <a:pt x="321" y="159"/>
                  </a:lnTo>
                  <a:lnTo>
                    <a:pt x="318" y="192"/>
                  </a:lnTo>
                  <a:lnTo>
                    <a:pt x="309" y="222"/>
                  </a:lnTo>
                  <a:lnTo>
                    <a:pt x="294" y="249"/>
                  </a:lnTo>
                  <a:lnTo>
                    <a:pt x="274" y="272"/>
                  </a:lnTo>
                  <a:lnTo>
                    <a:pt x="250" y="292"/>
                  </a:lnTo>
                  <a:lnTo>
                    <a:pt x="223" y="306"/>
                  </a:lnTo>
                  <a:lnTo>
                    <a:pt x="193" y="316"/>
                  </a:lnTo>
                  <a:lnTo>
                    <a:pt x="161" y="319"/>
                  </a:lnTo>
                  <a:lnTo>
                    <a:pt x="128" y="316"/>
                  </a:lnTo>
                  <a:lnTo>
                    <a:pt x="99" y="306"/>
                  </a:lnTo>
                  <a:lnTo>
                    <a:pt x="72" y="292"/>
                  </a:lnTo>
                  <a:lnTo>
                    <a:pt x="48" y="272"/>
                  </a:lnTo>
                  <a:lnTo>
                    <a:pt x="28" y="249"/>
                  </a:lnTo>
                  <a:lnTo>
                    <a:pt x="13" y="222"/>
                  </a:lnTo>
                  <a:lnTo>
                    <a:pt x="4" y="192"/>
                  </a:lnTo>
                  <a:lnTo>
                    <a:pt x="0" y="159"/>
                  </a:lnTo>
                  <a:lnTo>
                    <a:pt x="4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99" y="14"/>
                  </a:lnTo>
                  <a:lnTo>
                    <a:pt x="128" y="4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0" name="Freeform 193"/>
          <p:cNvSpPr>
            <a:spLocks noEditPoints="1"/>
          </p:cNvSpPr>
          <p:nvPr/>
        </p:nvSpPr>
        <p:spPr bwMode="auto">
          <a:xfrm>
            <a:off x="7125976" y="4438612"/>
            <a:ext cx="559477" cy="688941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Freeform 6"/>
          <p:cNvSpPr>
            <a:spLocks noEditPoints="1"/>
          </p:cNvSpPr>
          <p:nvPr/>
        </p:nvSpPr>
        <p:spPr bwMode="auto">
          <a:xfrm>
            <a:off x="7075397" y="2124996"/>
            <a:ext cx="651793" cy="644617"/>
          </a:xfrm>
          <a:custGeom>
            <a:avLst/>
            <a:gdLst>
              <a:gd name="T0" fmla="*/ 2626 w 3517"/>
              <a:gd name="T1" fmla="*/ 2260 h 3518"/>
              <a:gd name="T2" fmla="*/ 3015 w 3517"/>
              <a:gd name="T3" fmla="*/ 2649 h 3518"/>
              <a:gd name="T4" fmla="*/ 3074 w 3517"/>
              <a:gd name="T5" fmla="*/ 2773 h 3518"/>
              <a:gd name="T6" fmla="*/ 2967 w 3517"/>
              <a:gd name="T7" fmla="*/ 2858 h 3518"/>
              <a:gd name="T8" fmla="*/ 2428 w 3517"/>
              <a:gd name="T9" fmla="*/ 2797 h 3518"/>
              <a:gd name="T10" fmla="*/ 2442 w 3517"/>
              <a:gd name="T11" fmla="*/ 2240 h 3518"/>
              <a:gd name="T12" fmla="*/ 2570 w 3517"/>
              <a:gd name="T13" fmla="*/ 1982 h 3518"/>
              <a:gd name="T14" fmla="*/ 2219 w 3517"/>
              <a:gd name="T15" fmla="*/ 2129 h 3518"/>
              <a:gd name="T16" fmla="*/ 2008 w 3517"/>
              <a:gd name="T17" fmla="*/ 2443 h 3518"/>
              <a:gd name="T18" fmla="*/ 2008 w 3517"/>
              <a:gd name="T19" fmla="*/ 2834 h 3518"/>
              <a:gd name="T20" fmla="*/ 2219 w 3517"/>
              <a:gd name="T21" fmla="*/ 3146 h 3518"/>
              <a:gd name="T22" fmla="*/ 2570 w 3517"/>
              <a:gd name="T23" fmla="*/ 3294 h 3518"/>
              <a:gd name="T24" fmla="*/ 2951 w 3517"/>
              <a:gd name="T25" fmla="*/ 3218 h 3518"/>
              <a:gd name="T26" fmla="*/ 3217 w 3517"/>
              <a:gd name="T27" fmla="*/ 2952 h 3518"/>
              <a:gd name="T28" fmla="*/ 3293 w 3517"/>
              <a:gd name="T29" fmla="*/ 2571 h 3518"/>
              <a:gd name="T30" fmla="*/ 3146 w 3517"/>
              <a:gd name="T31" fmla="*/ 2219 h 3518"/>
              <a:gd name="T32" fmla="*/ 2834 w 3517"/>
              <a:gd name="T33" fmla="*/ 2009 h 3518"/>
              <a:gd name="T34" fmla="*/ 1539 w 3517"/>
              <a:gd name="T35" fmla="*/ 2418 h 3518"/>
              <a:gd name="T36" fmla="*/ 439 w 3517"/>
              <a:gd name="T37" fmla="*/ 2418 h 3518"/>
              <a:gd name="T38" fmla="*/ 2929 w 3517"/>
              <a:gd name="T39" fmla="*/ 1809 h 3518"/>
              <a:gd name="T40" fmla="*/ 3284 w 3517"/>
              <a:gd name="T41" fmla="*/ 2042 h 3518"/>
              <a:gd name="T42" fmla="*/ 3488 w 3517"/>
              <a:gd name="T43" fmla="*/ 2416 h 3518"/>
              <a:gd name="T44" fmla="*/ 3488 w 3517"/>
              <a:gd name="T45" fmla="*/ 2860 h 3518"/>
              <a:gd name="T46" fmla="*/ 3284 w 3517"/>
              <a:gd name="T47" fmla="*/ 3234 h 3518"/>
              <a:gd name="T48" fmla="*/ 2929 w 3517"/>
              <a:gd name="T49" fmla="*/ 3468 h 3518"/>
              <a:gd name="T50" fmla="*/ 2487 w 3517"/>
              <a:gd name="T51" fmla="*/ 3505 h 3518"/>
              <a:gd name="T52" fmla="*/ 2096 w 3517"/>
              <a:gd name="T53" fmla="*/ 3330 h 3518"/>
              <a:gd name="T54" fmla="*/ 1835 w 3517"/>
              <a:gd name="T55" fmla="*/ 2997 h 3518"/>
              <a:gd name="T56" fmla="*/ 1761 w 3517"/>
              <a:gd name="T57" fmla="*/ 2563 h 3518"/>
              <a:gd name="T58" fmla="*/ 1903 w 3517"/>
              <a:gd name="T59" fmla="*/ 2154 h 3518"/>
              <a:gd name="T60" fmla="*/ 2214 w 3517"/>
              <a:gd name="T61" fmla="*/ 1867 h 3518"/>
              <a:gd name="T62" fmla="*/ 2638 w 3517"/>
              <a:gd name="T63" fmla="*/ 1759 h 3518"/>
              <a:gd name="T64" fmla="*/ 1099 w 3517"/>
              <a:gd name="T65" fmla="*/ 1320 h 3518"/>
              <a:gd name="T66" fmla="*/ 879 w 3517"/>
              <a:gd name="T67" fmla="*/ 1320 h 3518"/>
              <a:gd name="T68" fmla="*/ 329 w 3517"/>
              <a:gd name="T69" fmla="*/ 550 h 3518"/>
              <a:gd name="T70" fmla="*/ 420 w 3517"/>
              <a:gd name="T71" fmla="*/ 727 h 3518"/>
              <a:gd name="T72" fmla="*/ 619 w 3517"/>
              <a:gd name="T73" fmla="*/ 758 h 3518"/>
              <a:gd name="T74" fmla="*/ 758 w 3517"/>
              <a:gd name="T75" fmla="*/ 619 h 3518"/>
              <a:gd name="T76" fmla="*/ 2090 w 3517"/>
              <a:gd name="T77" fmla="*/ 585 h 3518"/>
              <a:gd name="T78" fmla="*/ 2207 w 3517"/>
              <a:gd name="T79" fmla="*/ 746 h 3518"/>
              <a:gd name="T80" fmla="*/ 2409 w 3517"/>
              <a:gd name="T81" fmla="*/ 746 h 3518"/>
              <a:gd name="T82" fmla="*/ 2525 w 3517"/>
              <a:gd name="T83" fmla="*/ 585 h 3518"/>
              <a:gd name="T84" fmla="*/ 2729 w 3517"/>
              <a:gd name="T85" fmla="*/ 468 h 3518"/>
              <a:gd name="T86" fmla="*/ 2854 w 3517"/>
              <a:gd name="T87" fmla="*/ 643 h 3518"/>
              <a:gd name="T88" fmla="*/ 220 w 3517"/>
              <a:gd name="T89" fmla="*/ 2616 h 3518"/>
              <a:gd name="T90" fmla="*/ 238 w 3517"/>
              <a:gd name="T91" fmla="*/ 2858 h 3518"/>
              <a:gd name="T92" fmla="*/ 46 w 3517"/>
              <a:gd name="T93" fmla="*/ 2759 h 3518"/>
              <a:gd name="T94" fmla="*/ 3 w 3517"/>
              <a:gd name="T95" fmla="*/ 643 h 3518"/>
              <a:gd name="T96" fmla="*/ 128 w 3517"/>
              <a:gd name="T97" fmla="*/ 468 h 3518"/>
              <a:gd name="T98" fmla="*/ 2356 w 3517"/>
              <a:gd name="T99" fmla="*/ 12 h 3518"/>
              <a:gd name="T100" fmla="*/ 2418 w 3517"/>
              <a:gd name="T101" fmla="*/ 550 h 3518"/>
              <a:gd name="T102" fmla="*/ 2333 w 3517"/>
              <a:gd name="T103" fmla="*/ 657 h 3518"/>
              <a:gd name="T104" fmla="*/ 2209 w 3517"/>
              <a:gd name="T105" fmla="*/ 598 h 3518"/>
              <a:gd name="T106" fmla="*/ 2222 w 3517"/>
              <a:gd name="T107" fmla="*/ 42 h 3518"/>
              <a:gd name="T108" fmla="*/ 574 w 3517"/>
              <a:gd name="T109" fmla="*/ 3 h 3518"/>
              <a:gd name="T110" fmla="*/ 660 w 3517"/>
              <a:gd name="T111" fmla="*/ 110 h 3518"/>
              <a:gd name="T112" fmla="*/ 598 w 3517"/>
              <a:gd name="T113" fmla="*/ 648 h 3518"/>
              <a:gd name="T114" fmla="*/ 464 w 3517"/>
              <a:gd name="T115" fmla="*/ 618 h 3518"/>
              <a:gd name="T116" fmla="*/ 451 w 3517"/>
              <a:gd name="T117" fmla="*/ 62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7" h="3518">
                <a:moveTo>
                  <a:pt x="2528" y="2199"/>
                </a:moveTo>
                <a:lnTo>
                  <a:pt x="2552" y="2201"/>
                </a:lnTo>
                <a:lnTo>
                  <a:pt x="2576" y="2210"/>
                </a:lnTo>
                <a:lnTo>
                  <a:pt x="2596" y="2222"/>
                </a:lnTo>
                <a:lnTo>
                  <a:pt x="2613" y="2240"/>
                </a:lnTo>
                <a:lnTo>
                  <a:pt x="2626" y="2260"/>
                </a:lnTo>
                <a:lnTo>
                  <a:pt x="2635" y="2283"/>
                </a:lnTo>
                <a:lnTo>
                  <a:pt x="2638" y="2308"/>
                </a:lnTo>
                <a:lnTo>
                  <a:pt x="2638" y="2638"/>
                </a:lnTo>
                <a:lnTo>
                  <a:pt x="2967" y="2638"/>
                </a:lnTo>
                <a:lnTo>
                  <a:pt x="2992" y="2641"/>
                </a:lnTo>
                <a:lnTo>
                  <a:pt x="3015" y="2649"/>
                </a:lnTo>
                <a:lnTo>
                  <a:pt x="3036" y="2662"/>
                </a:lnTo>
                <a:lnTo>
                  <a:pt x="3053" y="2679"/>
                </a:lnTo>
                <a:lnTo>
                  <a:pt x="3066" y="2699"/>
                </a:lnTo>
                <a:lnTo>
                  <a:pt x="3074" y="2723"/>
                </a:lnTo>
                <a:lnTo>
                  <a:pt x="3077" y="2749"/>
                </a:lnTo>
                <a:lnTo>
                  <a:pt x="3074" y="2773"/>
                </a:lnTo>
                <a:lnTo>
                  <a:pt x="3066" y="2797"/>
                </a:lnTo>
                <a:lnTo>
                  <a:pt x="3053" y="2817"/>
                </a:lnTo>
                <a:lnTo>
                  <a:pt x="3036" y="2834"/>
                </a:lnTo>
                <a:lnTo>
                  <a:pt x="3015" y="2847"/>
                </a:lnTo>
                <a:lnTo>
                  <a:pt x="2992" y="2856"/>
                </a:lnTo>
                <a:lnTo>
                  <a:pt x="2967" y="2858"/>
                </a:lnTo>
                <a:lnTo>
                  <a:pt x="2528" y="2858"/>
                </a:lnTo>
                <a:lnTo>
                  <a:pt x="2502" y="2856"/>
                </a:lnTo>
                <a:lnTo>
                  <a:pt x="2480" y="2847"/>
                </a:lnTo>
                <a:lnTo>
                  <a:pt x="2459" y="2834"/>
                </a:lnTo>
                <a:lnTo>
                  <a:pt x="2442" y="2817"/>
                </a:lnTo>
                <a:lnTo>
                  <a:pt x="2428" y="2797"/>
                </a:lnTo>
                <a:lnTo>
                  <a:pt x="2421" y="2773"/>
                </a:lnTo>
                <a:lnTo>
                  <a:pt x="2418" y="2749"/>
                </a:lnTo>
                <a:lnTo>
                  <a:pt x="2418" y="2308"/>
                </a:lnTo>
                <a:lnTo>
                  <a:pt x="2421" y="2283"/>
                </a:lnTo>
                <a:lnTo>
                  <a:pt x="2428" y="2260"/>
                </a:lnTo>
                <a:lnTo>
                  <a:pt x="2442" y="2240"/>
                </a:lnTo>
                <a:lnTo>
                  <a:pt x="2459" y="2222"/>
                </a:lnTo>
                <a:lnTo>
                  <a:pt x="2480" y="2210"/>
                </a:lnTo>
                <a:lnTo>
                  <a:pt x="2502" y="2201"/>
                </a:lnTo>
                <a:lnTo>
                  <a:pt x="2528" y="2199"/>
                </a:lnTo>
                <a:close/>
                <a:moveTo>
                  <a:pt x="2638" y="1979"/>
                </a:moveTo>
                <a:lnTo>
                  <a:pt x="2570" y="1982"/>
                </a:lnTo>
                <a:lnTo>
                  <a:pt x="2504" y="1993"/>
                </a:lnTo>
                <a:lnTo>
                  <a:pt x="2441" y="2009"/>
                </a:lnTo>
                <a:lnTo>
                  <a:pt x="2381" y="2031"/>
                </a:lnTo>
                <a:lnTo>
                  <a:pt x="2323" y="2059"/>
                </a:lnTo>
                <a:lnTo>
                  <a:pt x="2269" y="2092"/>
                </a:lnTo>
                <a:lnTo>
                  <a:pt x="2219" y="2129"/>
                </a:lnTo>
                <a:lnTo>
                  <a:pt x="2172" y="2172"/>
                </a:lnTo>
                <a:lnTo>
                  <a:pt x="2129" y="2219"/>
                </a:lnTo>
                <a:lnTo>
                  <a:pt x="2090" y="2270"/>
                </a:lnTo>
                <a:lnTo>
                  <a:pt x="2057" y="2324"/>
                </a:lnTo>
                <a:lnTo>
                  <a:pt x="2029" y="2382"/>
                </a:lnTo>
                <a:lnTo>
                  <a:pt x="2008" y="2443"/>
                </a:lnTo>
                <a:lnTo>
                  <a:pt x="1991" y="2506"/>
                </a:lnTo>
                <a:lnTo>
                  <a:pt x="1981" y="2571"/>
                </a:lnTo>
                <a:lnTo>
                  <a:pt x="1978" y="2638"/>
                </a:lnTo>
                <a:lnTo>
                  <a:pt x="1981" y="2706"/>
                </a:lnTo>
                <a:lnTo>
                  <a:pt x="1991" y="2771"/>
                </a:lnTo>
                <a:lnTo>
                  <a:pt x="2008" y="2834"/>
                </a:lnTo>
                <a:lnTo>
                  <a:pt x="2029" y="2895"/>
                </a:lnTo>
                <a:lnTo>
                  <a:pt x="2057" y="2952"/>
                </a:lnTo>
                <a:lnTo>
                  <a:pt x="2090" y="3006"/>
                </a:lnTo>
                <a:lnTo>
                  <a:pt x="2129" y="3058"/>
                </a:lnTo>
                <a:lnTo>
                  <a:pt x="2172" y="3105"/>
                </a:lnTo>
                <a:lnTo>
                  <a:pt x="2219" y="3146"/>
                </a:lnTo>
                <a:lnTo>
                  <a:pt x="2269" y="3185"/>
                </a:lnTo>
                <a:lnTo>
                  <a:pt x="2323" y="3218"/>
                </a:lnTo>
                <a:lnTo>
                  <a:pt x="2381" y="3246"/>
                </a:lnTo>
                <a:lnTo>
                  <a:pt x="2441" y="3268"/>
                </a:lnTo>
                <a:lnTo>
                  <a:pt x="2504" y="3284"/>
                </a:lnTo>
                <a:lnTo>
                  <a:pt x="2570" y="3294"/>
                </a:lnTo>
                <a:lnTo>
                  <a:pt x="2638" y="3297"/>
                </a:lnTo>
                <a:lnTo>
                  <a:pt x="2705" y="3294"/>
                </a:lnTo>
                <a:lnTo>
                  <a:pt x="2770" y="3284"/>
                </a:lnTo>
                <a:lnTo>
                  <a:pt x="2834" y="3268"/>
                </a:lnTo>
                <a:lnTo>
                  <a:pt x="2893" y="3246"/>
                </a:lnTo>
                <a:lnTo>
                  <a:pt x="2951" y="3218"/>
                </a:lnTo>
                <a:lnTo>
                  <a:pt x="3006" y="3185"/>
                </a:lnTo>
                <a:lnTo>
                  <a:pt x="3057" y="3146"/>
                </a:lnTo>
                <a:lnTo>
                  <a:pt x="3103" y="3105"/>
                </a:lnTo>
                <a:lnTo>
                  <a:pt x="3146" y="3058"/>
                </a:lnTo>
                <a:lnTo>
                  <a:pt x="3184" y="3006"/>
                </a:lnTo>
                <a:lnTo>
                  <a:pt x="3217" y="2952"/>
                </a:lnTo>
                <a:lnTo>
                  <a:pt x="3245" y="2895"/>
                </a:lnTo>
                <a:lnTo>
                  <a:pt x="3267" y="2834"/>
                </a:lnTo>
                <a:lnTo>
                  <a:pt x="3284" y="2771"/>
                </a:lnTo>
                <a:lnTo>
                  <a:pt x="3293" y="2706"/>
                </a:lnTo>
                <a:lnTo>
                  <a:pt x="3297" y="2638"/>
                </a:lnTo>
                <a:lnTo>
                  <a:pt x="3293" y="2571"/>
                </a:lnTo>
                <a:lnTo>
                  <a:pt x="3284" y="2506"/>
                </a:lnTo>
                <a:lnTo>
                  <a:pt x="3267" y="2443"/>
                </a:lnTo>
                <a:lnTo>
                  <a:pt x="3245" y="2382"/>
                </a:lnTo>
                <a:lnTo>
                  <a:pt x="3217" y="2324"/>
                </a:lnTo>
                <a:lnTo>
                  <a:pt x="3184" y="2270"/>
                </a:lnTo>
                <a:lnTo>
                  <a:pt x="3146" y="2219"/>
                </a:lnTo>
                <a:lnTo>
                  <a:pt x="3103" y="2172"/>
                </a:lnTo>
                <a:lnTo>
                  <a:pt x="3057" y="2129"/>
                </a:lnTo>
                <a:lnTo>
                  <a:pt x="3006" y="2092"/>
                </a:lnTo>
                <a:lnTo>
                  <a:pt x="2951" y="2059"/>
                </a:lnTo>
                <a:lnTo>
                  <a:pt x="2893" y="2031"/>
                </a:lnTo>
                <a:lnTo>
                  <a:pt x="2834" y="2009"/>
                </a:lnTo>
                <a:lnTo>
                  <a:pt x="2770" y="1993"/>
                </a:lnTo>
                <a:lnTo>
                  <a:pt x="2705" y="1982"/>
                </a:lnTo>
                <a:lnTo>
                  <a:pt x="2638" y="1979"/>
                </a:lnTo>
                <a:close/>
                <a:moveTo>
                  <a:pt x="1099" y="1979"/>
                </a:moveTo>
                <a:lnTo>
                  <a:pt x="1539" y="1979"/>
                </a:lnTo>
                <a:lnTo>
                  <a:pt x="1539" y="2418"/>
                </a:lnTo>
                <a:lnTo>
                  <a:pt x="1099" y="2418"/>
                </a:lnTo>
                <a:lnTo>
                  <a:pt x="1099" y="1979"/>
                </a:lnTo>
                <a:close/>
                <a:moveTo>
                  <a:pt x="439" y="1979"/>
                </a:moveTo>
                <a:lnTo>
                  <a:pt x="879" y="1979"/>
                </a:lnTo>
                <a:lnTo>
                  <a:pt x="879" y="2418"/>
                </a:lnTo>
                <a:lnTo>
                  <a:pt x="439" y="2418"/>
                </a:lnTo>
                <a:lnTo>
                  <a:pt x="439" y="1979"/>
                </a:lnTo>
                <a:close/>
                <a:moveTo>
                  <a:pt x="2638" y="1759"/>
                </a:moveTo>
                <a:lnTo>
                  <a:pt x="2714" y="1763"/>
                </a:lnTo>
                <a:lnTo>
                  <a:pt x="2788" y="1772"/>
                </a:lnTo>
                <a:lnTo>
                  <a:pt x="2859" y="1787"/>
                </a:lnTo>
                <a:lnTo>
                  <a:pt x="2929" y="1809"/>
                </a:lnTo>
                <a:lnTo>
                  <a:pt x="2996" y="1835"/>
                </a:lnTo>
                <a:lnTo>
                  <a:pt x="3060" y="1867"/>
                </a:lnTo>
                <a:lnTo>
                  <a:pt x="3121" y="1904"/>
                </a:lnTo>
                <a:lnTo>
                  <a:pt x="3179" y="1945"/>
                </a:lnTo>
                <a:lnTo>
                  <a:pt x="3233" y="1991"/>
                </a:lnTo>
                <a:lnTo>
                  <a:pt x="3284" y="2042"/>
                </a:lnTo>
                <a:lnTo>
                  <a:pt x="3330" y="2096"/>
                </a:lnTo>
                <a:lnTo>
                  <a:pt x="3371" y="2154"/>
                </a:lnTo>
                <a:lnTo>
                  <a:pt x="3409" y="2215"/>
                </a:lnTo>
                <a:lnTo>
                  <a:pt x="3440" y="2279"/>
                </a:lnTo>
                <a:lnTo>
                  <a:pt x="3467" y="2347"/>
                </a:lnTo>
                <a:lnTo>
                  <a:pt x="3488" y="2416"/>
                </a:lnTo>
                <a:lnTo>
                  <a:pt x="3504" y="2489"/>
                </a:lnTo>
                <a:lnTo>
                  <a:pt x="3514" y="2563"/>
                </a:lnTo>
                <a:lnTo>
                  <a:pt x="3517" y="2638"/>
                </a:lnTo>
                <a:lnTo>
                  <a:pt x="3514" y="2714"/>
                </a:lnTo>
                <a:lnTo>
                  <a:pt x="3504" y="2788"/>
                </a:lnTo>
                <a:lnTo>
                  <a:pt x="3488" y="2860"/>
                </a:lnTo>
                <a:lnTo>
                  <a:pt x="3467" y="2929"/>
                </a:lnTo>
                <a:lnTo>
                  <a:pt x="3440" y="2997"/>
                </a:lnTo>
                <a:lnTo>
                  <a:pt x="3409" y="3061"/>
                </a:lnTo>
                <a:lnTo>
                  <a:pt x="3371" y="3123"/>
                </a:lnTo>
                <a:lnTo>
                  <a:pt x="3330" y="3181"/>
                </a:lnTo>
                <a:lnTo>
                  <a:pt x="3284" y="3234"/>
                </a:lnTo>
                <a:lnTo>
                  <a:pt x="3233" y="3284"/>
                </a:lnTo>
                <a:lnTo>
                  <a:pt x="3179" y="3330"/>
                </a:lnTo>
                <a:lnTo>
                  <a:pt x="3121" y="3372"/>
                </a:lnTo>
                <a:lnTo>
                  <a:pt x="3060" y="3410"/>
                </a:lnTo>
                <a:lnTo>
                  <a:pt x="2996" y="3442"/>
                </a:lnTo>
                <a:lnTo>
                  <a:pt x="2929" y="3468"/>
                </a:lnTo>
                <a:lnTo>
                  <a:pt x="2859" y="3490"/>
                </a:lnTo>
                <a:lnTo>
                  <a:pt x="2788" y="3505"/>
                </a:lnTo>
                <a:lnTo>
                  <a:pt x="2714" y="3514"/>
                </a:lnTo>
                <a:lnTo>
                  <a:pt x="2638" y="3518"/>
                </a:lnTo>
                <a:lnTo>
                  <a:pt x="2562" y="3514"/>
                </a:lnTo>
                <a:lnTo>
                  <a:pt x="2487" y="3505"/>
                </a:lnTo>
                <a:lnTo>
                  <a:pt x="2415" y="3490"/>
                </a:lnTo>
                <a:lnTo>
                  <a:pt x="2346" y="3468"/>
                </a:lnTo>
                <a:lnTo>
                  <a:pt x="2279" y="3442"/>
                </a:lnTo>
                <a:lnTo>
                  <a:pt x="2214" y="3410"/>
                </a:lnTo>
                <a:lnTo>
                  <a:pt x="2153" y="3372"/>
                </a:lnTo>
                <a:lnTo>
                  <a:pt x="2096" y="3330"/>
                </a:lnTo>
                <a:lnTo>
                  <a:pt x="2041" y="3284"/>
                </a:lnTo>
                <a:lnTo>
                  <a:pt x="1991" y="3234"/>
                </a:lnTo>
                <a:lnTo>
                  <a:pt x="1945" y="3181"/>
                </a:lnTo>
                <a:lnTo>
                  <a:pt x="1903" y="3123"/>
                </a:lnTo>
                <a:lnTo>
                  <a:pt x="1867" y="3061"/>
                </a:lnTo>
                <a:lnTo>
                  <a:pt x="1835" y="2997"/>
                </a:lnTo>
                <a:lnTo>
                  <a:pt x="1808" y="2929"/>
                </a:lnTo>
                <a:lnTo>
                  <a:pt x="1787" y="2860"/>
                </a:lnTo>
                <a:lnTo>
                  <a:pt x="1771" y="2788"/>
                </a:lnTo>
                <a:lnTo>
                  <a:pt x="1761" y="2714"/>
                </a:lnTo>
                <a:lnTo>
                  <a:pt x="1758" y="2638"/>
                </a:lnTo>
                <a:lnTo>
                  <a:pt x="1761" y="2563"/>
                </a:lnTo>
                <a:lnTo>
                  <a:pt x="1771" y="2489"/>
                </a:lnTo>
                <a:lnTo>
                  <a:pt x="1787" y="2416"/>
                </a:lnTo>
                <a:lnTo>
                  <a:pt x="1808" y="2347"/>
                </a:lnTo>
                <a:lnTo>
                  <a:pt x="1835" y="2279"/>
                </a:lnTo>
                <a:lnTo>
                  <a:pt x="1867" y="2215"/>
                </a:lnTo>
                <a:lnTo>
                  <a:pt x="1903" y="2154"/>
                </a:lnTo>
                <a:lnTo>
                  <a:pt x="1945" y="2096"/>
                </a:lnTo>
                <a:lnTo>
                  <a:pt x="1991" y="2042"/>
                </a:lnTo>
                <a:lnTo>
                  <a:pt x="2041" y="1991"/>
                </a:lnTo>
                <a:lnTo>
                  <a:pt x="2096" y="1945"/>
                </a:lnTo>
                <a:lnTo>
                  <a:pt x="2153" y="1904"/>
                </a:lnTo>
                <a:lnTo>
                  <a:pt x="2214" y="1867"/>
                </a:lnTo>
                <a:lnTo>
                  <a:pt x="2279" y="1835"/>
                </a:lnTo>
                <a:lnTo>
                  <a:pt x="2346" y="1809"/>
                </a:lnTo>
                <a:lnTo>
                  <a:pt x="2415" y="1787"/>
                </a:lnTo>
                <a:lnTo>
                  <a:pt x="2487" y="1772"/>
                </a:lnTo>
                <a:lnTo>
                  <a:pt x="2562" y="1763"/>
                </a:lnTo>
                <a:lnTo>
                  <a:pt x="2638" y="1759"/>
                </a:lnTo>
                <a:close/>
                <a:moveTo>
                  <a:pt x="1758" y="1320"/>
                </a:moveTo>
                <a:lnTo>
                  <a:pt x="2197" y="1320"/>
                </a:lnTo>
                <a:lnTo>
                  <a:pt x="2197" y="1759"/>
                </a:lnTo>
                <a:lnTo>
                  <a:pt x="1758" y="1759"/>
                </a:lnTo>
                <a:lnTo>
                  <a:pt x="1758" y="1320"/>
                </a:lnTo>
                <a:close/>
                <a:moveTo>
                  <a:pt x="1099" y="1320"/>
                </a:moveTo>
                <a:lnTo>
                  <a:pt x="1539" y="1320"/>
                </a:lnTo>
                <a:lnTo>
                  <a:pt x="1539" y="1759"/>
                </a:lnTo>
                <a:lnTo>
                  <a:pt x="1099" y="1759"/>
                </a:lnTo>
                <a:lnTo>
                  <a:pt x="1099" y="1320"/>
                </a:lnTo>
                <a:close/>
                <a:moveTo>
                  <a:pt x="439" y="1320"/>
                </a:moveTo>
                <a:lnTo>
                  <a:pt x="879" y="1320"/>
                </a:lnTo>
                <a:lnTo>
                  <a:pt x="879" y="1759"/>
                </a:lnTo>
                <a:lnTo>
                  <a:pt x="439" y="1759"/>
                </a:lnTo>
                <a:lnTo>
                  <a:pt x="439" y="1320"/>
                </a:lnTo>
                <a:close/>
                <a:moveTo>
                  <a:pt x="238" y="440"/>
                </a:moveTo>
                <a:lnTo>
                  <a:pt x="329" y="440"/>
                </a:lnTo>
                <a:lnTo>
                  <a:pt x="329" y="550"/>
                </a:lnTo>
                <a:lnTo>
                  <a:pt x="332" y="585"/>
                </a:lnTo>
                <a:lnTo>
                  <a:pt x="341" y="619"/>
                </a:lnTo>
                <a:lnTo>
                  <a:pt x="354" y="650"/>
                </a:lnTo>
                <a:lnTo>
                  <a:pt x="372" y="679"/>
                </a:lnTo>
                <a:lnTo>
                  <a:pt x="394" y="705"/>
                </a:lnTo>
                <a:lnTo>
                  <a:pt x="420" y="727"/>
                </a:lnTo>
                <a:lnTo>
                  <a:pt x="448" y="746"/>
                </a:lnTo>
                <a:lnTo>
                  <a:pt x="480" y="758"/>
                </a:lnTo>
                <a:lnTo>
                  <a:pt x="514" y="767"/>
                </a:lnTo>
                <a:lnTo>
                  <a:pt x="550" y="770"/>
                </a:lnTo>
                <a:lnTo>
                  <a:pt x="585" y="767"/>
                </a:lnTo>
                <a:lnTo>
                  <a:pt x="619" y="758"/>
                </a:lnTo>
                <a:lnTo>
                  <a:pt x="650" y="746"/>
                </a:lnTo>
                <a:lnTo>
                  <a:pt x="679" y="727"/>
                </a:lnTo>
                <a:lnTo>
                  <a:pt x="705" y="705"/>
                </a:lnTo>
                <a:lnTo>
                  <a:pt x="727" y="679"/>
                </a:lnTo>
                <a:lnTo>
                  <a:pt x="744" y="650"/>
                </a:lnTo>
                <a:lnTo>
                  <a:pt x="758" y="619"/>
                </a:lnTo>
                <a:lnTo>
                  <a:pt x="767" y="585"/>
                </a:lnTo>
                <a:lnTo>
                  <a:pt x="769" y="550"/>
                </a:lnTo>
                <a:lnTo>
                  <a:pt x="769" y="440"/>
                </a:lnTo>
                <a:lnTo>
                  <a:pt x="2088" y="440"/>
                </a:lnTo>
                <a:lnTo>
                  <a:pt x="2088" y="550"/>
                </a:lnTo>
                <a:lnTo>
                  <a:pt x="2090" y="585"/>
                </a:lnTo>
                <a:lnTo>
                  <a:pt x="2099" y="619"/>
                </a:lnTo>
                <a:lnTo>
                  <a:pt x="2113" y="650"/>
                </a:lnTo>
                <a:lnTo>
                  <a:pt x="2130" y="679"/>
                </a:lnTo>
                <a:lnTo>
                  <a:pt x="2152" y="705"/>
                </a:lnTo>
                <a:lnTo>
                  <a:pt x="2178" y="727"/>
                </a:lnTo>
                <a:lnTo>
                  <a:pt x="2207" y="746"/>
                </a:lnTo>
                <a:lnTo>
                  <a:pt x="2238" y="758"/>
                </a:lnTo>
                <a:lnTo>
                  <a:pt x="2272" y="767"/>
                </a:lnTo>
                <a:lnTo>
                  <a:pt x="2307" y="770"/>
                </a:lnTo>
                <a:lnTo>
                  <a:pt x="2344" y="767"/>
                </a:lnTo>
                <a:lnTo>
                  <a:pt x="2377" y="758"/>
                </a:lnTo>
                <a:lnTo>
                  <a:pt x="2409" y="746"/>
                </a:lnTo>
                <a:lnTo>
                  <a:pt x="2438" y="727"/>
                </a:lnTo>
                <a:lnTo>
                  <a:pt x="2464" y="705"/>
                </a:lnTo>
                <a:lnTo>
                  <a:pt x="2485" y="679"/>
                </a:lnTo>
                <a:lnTo>
                  <a:pt x="2503" y="650"/>
                </a:lnTo>
                <a:lnTo>
                  <a:pt x="2516" y="619"/>
                </a:lnTo>
                <a:lnTo>
                  <a:pt x="2525" y="585"/>
                </a:lnTo>
                <a:lnTo>
                  <a:pt x="2528" y="550"/>
                </a:lnTo>
                <a:lnTo>
                  <a:pt x="2528" y="440"/>
                </a:lnTo>
                <a:lnTo>
                  <a:pt x="2620" y="440"/>
                </a:lnTo>
                <a:lnTo>
                  <a:pt x="2658" y="443"/>
                </a:lnTo>
                <a:lnTo>
                  <a:pt x="2695" y="453"/>
                </a:lnTo>
                <a:lnTo>
                  <a:pt x="2729" y="468"/>
                </a:lnTo>
                <a:lnTo>
                  <a:pt x="2760" y="487"/>
                </a:lnTo>
                <a:lnTo>
                  <a:pt x="2788" y="510"/>
                </a:lnTo>
                <a:lnTo>
                  <a:pt x="2811" y="539"/>
                </a:lnTo>
                <a:lnTo>
                  <a:pt x="2830" y="570"/>
                </a:lnTo>
                <a:lnTo>
                  <a:pt x="2845" y="605"/>
                </a:lnTo>
                <a:lnTo>
                  <a:pt x="2854" y="643"/>
                </a:lnTo>
                <a:lnTo>
                  <a:pt x="2857" y="681"/>
                </a:lnTo>
                <a:lnTo>
                  <a:pt x="2857" y="1539"/>
                </a:lnTo>
                <a:lnTo>
                  <a:pt x="2638" y="1539"/>
                </a:lnTo>
                <a:lnTo>
                  <a:pt x="2638" y="1100"/>
                </a:lnTo>
                <a:lnTo>
                  <a:pt x="220" y="1100"/>
                </a:lnTo>
                <a:lnTo>
                  <a:pt x="220" y="2616"/>
                </a:lnTo>
                <a:lnTo>
                  <a:pt x="222" y="2627"/>
                </a:lnTo>
                <a:lnTo>
                  <a:pt x="229" y="2635"/>
                </a:lnTo>
                <a:lnTo>
                  <a:pt x="238" y="2638"/>
                </a:lnTo>
                <a:lnTo>
                  <a:pt x="1539" y="2638"/>
                </a:lnTo>
                <a:lnTo>
                  <a:pt x="1539" y="2858"/>
                </a:lnTo>
                <a:lnTo>
                  <a:pt x="238" y="2858"/>
                </a:lnTo>
                <a:lnTo>
                  <a:pt x="200" y="2854"/>
                </a:lnTo>
                <a:lnTo>
                  <a:pt x="162" y="2846"/>
                </a:lnTo>
                <a:lnTo>
                  <a:pt x="128" y="2831"/>
                </a:lnTo>
                <a:lnTo>
                  <a:pt x="97" y="2812"/>
                </a:lnTo>
                <a:lnTo>
                  <a:pt x="69" y="2787"/>
                </a:lnTo>
                <a:lnTo>
                  <a:pt x="46" y="2759"/>
                </a:lnTo>
                <a:lnTo>
                  <a:pt x="27" y="2727"/>
                </a:lnTo>
                <a:lnTo>
                  <a:pt x="12" y="2693"/>
                </a:lnTo>
                <a:lnTo>
                  <a:pt x="3" y="2656"/>
                </a:lnTo>
                <a:lnTo>
                  <a:pt x="0" y="2616"/>
                </a:lnTo>
                <a:lnTo>
                  <a:pt x="0" y="681"/>
                </a:lnTo>
                <a:lnTo>
                  <a:pt x="3" y="643"/>
                </a:lnTo>
                <a:lnTo>
                  <a:pt x="12" y="605"/>
                </a:lnTo>
                <a:lnTo>
                  <a:pt x="27" y="570"/>
                </a:lnTo>
                <a:lnTo>
                  <a:pt x="46" y="539"/>
                </a:lnTo>
                <a:lnTo>
                  <a:pt x="69" y="510"/>
                </a:lnTo>
                <a:lnTo>
                  <a:pt x="97" y="487"/>
                </a:lnTo>
                <a:lnTo>
                  <a:pt x="128" y="468"/>
                </a:lnTo>
                <a:lnTo>
                  <a:pt x="162" y="453"/>
                </a:lnTo>
                <a:lnTo>
                  <a:pt x="200" y="443"/>
                </a:lnTo>
                <a:lnTo>
                  <a:pt x="238" y="440"/>
                </a:lnTo>
                <a:close/>
                <a:moveTo>
                  <a:pt x="2307" y="0"/>
                </a:moveTo>
                <a:lnTo>
                  <a:pt x="2333" y="3"/>
                </a:lnTo>
                <a:lnTo>
                  <a:pt x="2356" y="12"/>
                </a:lnTo>
                <a:lnTo>
                  <a:pt x="2377" y="25"/>
                </a:lnTo>
                <a:lnTo>
                  <a:pt x="2393" y="42"/>
                </a:lnTo>
                <a:lnTo>
                  <a:pt x="2407" y="62"/>
                </a:lnTo>
                <a:lnTo>
                  <a:pt x="2414" y="85"/>
                </a:lnTo>
                <a:lnTo>
                  <a:pt x="2418" y="110"/>
                </a:lnTo>
                <a:lnTo>
                  <a:pt x="2418" y="550"/>
                </a:lnTo>
                <a:lnTo>
                  <a:pt x="2414" y="576"/>
                </a:lnTo>
                <a:lnTo>
                  <a:pt x="2407" y="598"/>
                </a:lnTo>
                <a:lnTo>
                  <a:pt x="2393" y="618"/>
                </a:lnTo>
                <a:lnTo>
                  <a:pt x="2377" y="635"/>
                </a:lnTo>
                <a:lnTo>
                  <a:pt x="2356" y="648"/>
                </a:lnTo>
                <a:lnTo>
                  <a:pt x="2333" y="657"/>
                </a:lnTo>
                <a:lnTo>
                  <a:pt x="2307" y="660"/>
                </a:lnTo>
                <a:lnTo>
                  <a:pt x="2283" y="657"/>
                </a:lnTo>
                <a:lnTo>
                  <a:pt x="2259" y="648"/>
                </a:lnTo>
                <a:lnTo>
                  <a:pt x="2239" y="635"/>
                </a:lnTo>
                <a:lnTo>
                  <a:pt x="2222" y="618"/>
                </a:lnTo>
                <a:lnTo>
                  <a:pt x="2209" y="598"/>
                </a:lnTo>
                <a:lnTo>
                  <a:pt x="2201" y="576"/>
                </a:lnTo>
                <a:lnTo>
                  <a:pt x="2197" y="550"/>
                </a:lnTo>
                <a:lnTo>
                  <a:pt x="2197" y="110"/>
                </a:lnTo>
                <a:lnTo>
                  <a:pt x="2201" y="85"/>
                </a:lnTo>
                <a:lnTo>
                  <a:pt x="2209" y="62"/>
                </a:lnTo>
                <a:lnTo>
                  <a:pt x="2222" y="42"/>
                </a:lnTo>
                <a:lnTo>
                  <a:pt x="2239" y="25"/>
                </a:lnTo>
                <a:lnTo>
                  <a:pt x="2259" y="12"/>
                </a:lnTo>
                <a:lnTo>
                  <a:pt x="2283" y="3"/>
                </a:lnTo>
                <a:lnTo>
                  <a:pt x="2307" y="0"/>
                </a:lnTo>
                <a:close/>
                <a:moveTo>
                  <a:pt x="550" y="0"/>
                </a:moveTo>
                <a:lnTo>
                  <a:pt x="574" y="3"/>
                </a:lnTo>
                <a:lnTo>
                  <a:pt x="598" y="12"/>
                </a:lnTo>
                <a:lnTo>
                  <a:pt x="618" y="25"/>
                </a:lnTo>
                <a:lnTo>
                  <a:pt x="635" y="42"/>
                </a:lnTo>
                <a:lnTo>
                  <a:pt x="648" y="62"/>
                </a:lnTo>
                <a:lnTo>
                  <a:pt x="656" y="85"/>
                </a:lnTo>
                <a:lnTo>
                  <a:pt x="660" y="110"/>
                </a:lnTo>
                <a:lnTo>
                  <a:pt x="660" y="550"/>
                </a:lnTo>
                <a:lnTo>
                  <a:pt x="656" y="576"/>
                </a:lnTo>
                <a:lnTo>
                  <a:pt x="648" y="598"/>
                </a:lnTo>
                <a:lnTo>
                  <a:pt x="635" y="618"/>
                </a:lnTo>
                <a:lnTo>
                  <a:pt x="618" y="635"/>
                </a:lnTo>
                <a:lnTo>
                  <a:pt x="598" y="648"/>
                </a:lnTo>
                <a:lnTo>
                  <a:pt x="574" y="657"/>
                </a:lnTo>
                <a:lnTo>
                  <a:pt x="550" y="660"/>
                </a:lnTo>
                <a:lnTo>
                  <a:pt x="524" y="657"/>
                </a:lnTo>
                <a:lnTo>
                  <a:pt x="501" y="648"/>
                </a:lnTo>
                <a:lnTo>
                  <a:pt x="481" y="635"/>
                </a:lnTo>
                <a:lnTo>
                  <a:pt x="464" y="618"/>
                </a:lnTo>
                <a:lnTo>
                  <a:pt x="451" y="598"/>
                </a:lnTo>
                <a:lnTo>
                  <a:pt x="443" y="576"/>
                </a:lnTo>
                <a:lnTo>
                  <a:pt x="439" y="550"/>
                </a:lnTo>
                <a:lnTo>
                  <a:pt x="439" y="110"/>
                </a:lnTo>
                <a:lnTo>
                  <a:pt x="443" y="85"/>
                </a:lnTo>
                <a:lnTo>
                  <a:pt x="451" y="62"/>
                </a:lnTo>
                <a:lnTo>
                  <a:pt x="464" y="42"/>
                </a:lnTo>
                <a:lnTo>
                  <a:pt x="481" y="25"/>
                </a:lnTo>
                <a:lnTo>
                  <a:pt x="501" y="12"/>
                </a:lnTo>
                <a:lnTo>
                  <a:pt x="524" y="3"/>
                </a:lnTo>
                <a:lnTo>
                  <a:pt x="55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5" name="TextBox 25"/>
          <p:cNvSpPr txBox="1"/>
          <p:nvPr/>
        </p:nvSpPr>
        <p:spPr>
          <a:xfrm>
            <a:off x="3192307" y="2642077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4817889" y="5176915"/>
            <a:ext cx="605483" cy="529799"/>
          </a:xfrm>
          <a:custGeom>
            <a:avLst/>
            <a:gdLst>
              <a:gd name="T0" fmla="*/ 2249 w 2905"/>
              <a:gd name="T1" fmla="*/ 239 h 2540"/>
              <a:gd name="T2" fmla="*/ 2885 w 2905"/>
              <a:gd name="T3" fmla="*/ 968 h 2540"/>
              <a:gd name="T4" fmla="*/ 2609 w 2905"/>
              <a:gd name="T5" fmla="*/ 1645 h 2540"/>
              <a:gd name="T6" fmla="*/ 2513 w 2905"/>
              <a:gd name="T7" fmla="*/ 1837 h 2540"/>
              <a:gd name="T8" fmla="*/ 2362 w 2905"/>
              <a:gd name="T9" fmla="*/ 1977 h 2540"/>
              <a:gd name="T10" fmla="*/ 2169 w 2905"/>
              <a:gd name="T11" fmla="*/ 2102 h 2540"/>
              <a:gd name="T12" fmla="*/ 2044 w 2905"/>
              <a:gd name="T13" fmla="*/ 2294 h 2540"/>
              <a:gd name="T14" fmla="*/ 1903 w 2905"/>
              <a:gd name="T15" fmla="*/ 2444 h 2540"/>
              <a:gd name="T16" fmla="*/ 1710 w 2905"/>
              <a:gd name="T17" fmla="*/ 2540 h 2540"/>
              <a:gd name="T18" fmla="*/ 1191 w 2905"/>
              <a:gd name="T19" fmla="*/ 2359 h 2540"/>
              <a:gd name="T20" fmla="*/ 1027 w 2905"/>
              <a:gd name="T21" fmla="*/ 2380 h 2540"/>
              <a:gd name="T22" fmla="*/ 934 w 2905"/>
              <a:gd name="T23" fmla="*/ 2229 h 2540"/>
              <a:gd name="T24" fmla="*/ 907 w 2905"/>
              <a:gd name="T25" fmla="*/ 2175 h 2540"/>
              <a:gd name="T26" fmla="*/ 745 w 2905"/>
              <a:gd name="T27" fmla="*/ 2107 h 2540"/>
              <a:gd name="T28" fmla="*/ 735 w 2905"/>
              <a:gd name="T29" fmla="*/ 1941 h 2540"/>
              <a:gd name="T30" fmla="*/ 612 w 2905"/>
              <a:gd name="T31" fmla="*/ 1952 h 2540"/>
              <a:gd name="T32" fmla="*/ 495 w 2905"/>
              <a:gd name="T33" fmla="*/ 1816 h 2540"/>
              <a:gd name="T34" fmla="*/ 490 w 2905"/>
              <a:gd name="T35" fmla="*/ 1730 h 2540"/>
              <a:gd name="T36" fmla="*/ 323 w 2905"/>
              <a:gd name="T37" fmla="*/ 1690 h 2540"/>
              <a:gd name="T38" fmla="*/ 284 w 2905"/>
              <a:gd name="T39" fmla="*/ 1525 h 2540"/>
              <a:gd name="T40" fmla="*/ 0 w 2905"/>
              <a:gd name="T41" fmla="*/ 904 h 2540"/>
              <a:gd name="T42" fmla="*/ 87 w 2905"/>
              <a:gd name="T43" fmla="*/ 837 h 2540"/>
              <a:gd name="T44" fmla="*/ 629 w 2905"/>
              <a:gd name="T45" fmla="*/ 1240 h 2540"/>
              <a:gd name="T46" fmla="*/ 771 w 2905"/>
              <a:gd name="T47" fmla="*/ 1357 h 2540"/>
              <a:gd name="T48" fmla="*/ 760 w 2905"/>
              <a:gd name="T49" fmla="*/ 1479 h 2540"/>
              <a:gd name="T50" fmla="*/ 927 w 2905"/>
              <a:gd name="T51" fmla="*/ 1489 h 2540"/>
              <a:gd name="T52" fmla="*/ 996 w 2905"/>
              <a:gd name="T53" fmla="*/ 1649 h 2540"/>
              <a:gd name="T54" fmla="*/ 1050 w 2905"/>
              <a:gd name="T55" fmla="*/ 1676 h 2540"/>
              <a:gd name="T56" fmla="*/ 1201 w 2905"/>
              <a:gd name="T57" fmla="*/ 1769 h 2540"/>
              <a:gd name="T58" fmla="*/ 1181 w 2905"/>
              <a:gd name="T59" fmla="*/ 1932 h 2540"/>
              <a:gd name="T60" fmla="*/ 1344 w 2905"/>
              <a:gd name="T61" fmla="*/ 1912 h 2540"/>
              <a:gd name="T62" fmla="*/ 1438 w 2905"/>
              <a:gd name="T63" fmla="*/ 2062 h 2540"/>
              <a:gd name="T64" fmla="*/ 1716 w 2905"/>
              <a:gd name="T65" fmla="*/ 2402 h 2540"/>
              <a:gd name="T66" fmla="*/ 1809 w 2905"/>
              <a:gd name="T67" fmla="*/ 2325 h 2540"/>
              <a:gd name="T68" fmla="*/ 1567 w 2905"/>
              <a:gd name="T69" fmla="*/ 2025 h 2540"/>
              <a:gd name="T70" fmla="*/ 1633 w 2905"/>
              <a:gd name="T71" fmla="*/ 1939 h 2540"/>
              <a:gd name="T72" fmla="*/ 1936 w 2905"/>
              <a:gd name="T73" fmla="*/ 2183 h 2540"/>
              <a:gd name="T74" fmla="*/ 2029 w 2905"/>
              <a:gd name="T75" fmla="*/ 2106 h 2540"/>
              <a:gd name="T76" fmla="*/ 1786 w 2905"/>
              <a:gd name="T77" fmla="*/ 1806 h 2540"/>
              <a:gd name="T78" fmla="*/ 1853 w 2905"/>
              <a:gd name="T79" fmla="*/ 1720 h 2540"/>
              <a:gd name="T80" fmla="*/ 2156 w 2905"/>
              <a:gd name="T81" fmla="*/ 1965 h 2540"/>
              <a:gd name="T82" fmla="*/ 2249 w 2905"/>
              <a:gd name="T83" fmla="*/ 1887 h 2540"/>
              <a:gd name="T84" fmla="*/ 2006 w 2905"/>
              <a:gd name="T85" fmla="*/ 1587 h 2540"/>
              <a:gd name="T86" fmla="*/ 2074 w 2905"/>
              <a:gd name="T87" fmla="*/ 1501 h 2540"/>
              <a:gd name="T88" fmla="*/ 2377 w 2905"/>
              <a:gd name="T89" fmla="*/ 1746 h 2540"/>
              <a:gd name="T90" fmla="*/ 2469 w 2905"/>
              <a:gd name="T91" fmla="*/ 1669 h 2540"/>
              <a:gd name="T92" fmla="*/ 2438 w 2905"/>
              <a:gd name="T93" fmla="*/ 1591 h 2540"/>
              <a:gd name="T94" fmla="*/ 2295 w 2905"/>
              <a:gd name="T95" fmla="*/ 1449 h 2540"/>
              <a:gd name="T96" fmla="*/ 2062 w 2905"/>
              <a:gd name="T97" fmla="*/ 1218 h 2540"/>
              <a:gd name="T98" fmla="*/ 1813 w 2905"/>
              <a:gd name="T99" fmla="*/ 970 h 2540"/>
              <a:gd name="T100" fmla="*/ 1616 w 2905"/>
              <a:gd name="T101" fmla="*/ 775 h 2540"/>
              <a:gd name="T102" fmla="*/ 1537 w 2905"/>
              <a:gd name="T103" fmla="*/ 706 h 2540"/>
              <a:gd name="T104" fmla="*/ 1428 w 2905"/>
              <a:gd name="T105" fmla="*/ 754 h 2540"/>
              <a:gd name="T106" fmla="*/ 1226 w 2905"/>
              <a:gd name="T107" fmla="*/ 1069 h 2540"/>
              <a:gd name="T108" fmla="*/ 976 w 2905"/>
              <a:gd name="T109" fmla="*/ 1147 h 2540"/>
              <a:gd name="T110" fmla="*/ 796 w 2905"/>
              <a:gd name="T111" fmla="*/ 1004 h 2540"/>
              <a:gd name="T112" fmla="*/ 1064 w 2905"/>
              <a:gd name="T113" fmla="*/ 203 h 2540"/>
              <a:gd name="T114" fmla="*/ 1158 w 2905"/>
              <a:gd name="T115" fmla="*/ 94 h 2540"/>
              <a:gd name="T116" fmla="*/ 1338 w 2905"/>
              <a:gd name="T117" fmla="*/ 10 h 2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05" h="2540">
                <a:moveTo>
                  <a:pt x="1451" y="0"/>
                </a:moveTo>
                <a:lnTo>
                  <a:pt x="1493" y="3"/>
                </a:lnTo>
                <a:lnTo>
                  <a:pt x="1538" y="11"/>
                </a:lnTo>
                <a:lnTo>
                  <a:pt x="1585" y="23"/>
                </a:lnTo>
                <a:lnTo>
                  <a:pt x="2221" y="222"/>
                </a:lnTo>
                <a:lnTo>
                  <a:pt x="2236" y="229"/>
                </a:lnTo>
                <a:lnTo>
                  <a:pt x="2249" y="239"/>
                </a:lnTo>
                <a:lnTo>
                  <a:pt x="2885" y="870"/>
                </a:lnTo>
                <a:lnTo>
                  <a:pt x="2896" y="886"/>
                </a:lnTo>
                <a:lnTo>
                  <a:pt x="2903" y="902"/>
                </a:lnTo>
                <a:lnTo>
                  <a:pt x="2905" y="919"/>
                </a:lnTo>
                <a:lnTo>
                  <a:pt x="2903" y="936"/>
                </a:lnTo>
                <a:lnTo>
                  <a:pt x="2896" y="954"/>
                </a:lnTo>
                <a:lnTo>
                  <a:pt x="2885" y="968"/>
                </a:lnTo>
                <a:lnTo>
                  <a:pt x="2445" y="1405"/>
                </a:lnTo>
                <a:lnTo>
                  <a:pt x="2552" y="1511"/>
                </a:lnTo>
                <a:lnTo>
                  <a:pt x="2572" y="1534"/>
                </a:lnTo>
                <a:lnTo>
                  <a:pt x="2588" y="1560"/>
                </a:lnTo>
                <a:lnTo>
                  <a:pt x="2599" y="1587"/>
                </a:lnTo>
                <a:lnTo>
                  <a:pt x="2606" y="1615"/>
                </a:lnTo>
                <a:lnTo>
                  <a:pt x="2609" y="1645"/>
                </a:lnTo>
                <a:lnTo>
                  <a:pt x="2608" y="1675"/>
                </a:lnTo>
                <a:lnTo>
                  <a:pt x="2603" y="1705"/>
                </a:lnTo>
                <a:lnTo>
                  <a:pt x="2594" y="1734"/>
                </a:lnTo>
                <a:lnTo>
                  <a:pt x="2580" y="1762"/>
                </a:lnTo>
                <a:lnTo>
                  <a:pt x="2562" y="1790"/>
                </a:lnTo>
                <a:lnTo>
                  <a:pt x="2540" y="1815"/>
                </a:lnTo>
                <a:lnTo>
                  <a:pt x="2513" y="1837"/>
                </a:lnTo>
                <a:lnTo>
                  <a:pt x="2484" y="1857"/>
                </a:lnTo>
                <a:lnTo>
                  <a:pt x="2453" y="1870"/>
                </a:lnTo>
                <a:lnTo>
                  <a:pt x="2421" y="1879"/>
                </a:lnTo>
                <a:lnTo>
                  <a:pt x="2389" y="1883"/>
                </a:lnTo>
                <a:lnTo>
                  <a:pt x="2385" y="1915"/>
                </a:lnTo>
                <a:lnTo>
                  <a:pt x="2376" y="1947"/>
                </a:lnTo>
                <a:lnTo>
                  <a:pt x="2362" y="1977"/>
                </a:lnTo>
                <a:lnTo>
                  <a:pt x="2343" y="2007"/>
                </a:lnTo>
                <a:lnTo>
                  <a:pt x="2319" y="2033"/>
                </a:lnTo>
                <a:lnTo>
                  <a:pt x="2293" y="2056"/>
                </a:lnTo>
                <a:lnTo>
                  <a:pt x="2263" y="2075"/>
                </a:lnTo>
                <a:lnTo>
                  <a:pt x="2233" y="2089"/>
                </a:lnTo>
                <a:lnTo>
                  <a:pt x="2201" y="2098"/>
                </a:lnTo>
                <a:lnTo>
                  <a:pt x="2169" y="2102"/>
                </a:lnTo>
                <a:lnTo>
                  <a:pt x="2164" y="2134"/>
                </a:lnTo>
                <a:lnTo>
                  <a:pt x="2155" y="2166"/>
                </a:lnTo>
                <a:lnTo>
                  <a:pt x="2142" y="2196"/>
                </a:lnTo>
                <a:lnTo>
                  <a:pt x="2123" y="2226"/>
                </a:lnTo>
                <a:lnTo>
                  <a:pt x="2100" y="2252"/>
                </a:lnTo>
                <a:lnTo>
                  <a:pt x="2073" y="2275"/>
                </a:lnTo>
                <a:lnTo>
                  <a:pt x="2044" y="2294"/>
                </a:lnTo>
                <a:lnTo>
                  <a:pt x="2012" y="2308"/>
                </a:lnTo>
                <a:lnTo>
                  <a:pt x="1981" y="2316"/>
                </a:lnTo>
                <a:lnTo>
                  <a:pt x="1948" y="2321"/>
                </a:lnTo>
                <a:lnTo>
                  <a:pt x="1944" y="2352"/>
                </a:lnTo>
                <a:lnTo>
                  <a:pt x="1935" y="2385"/>
                </a:lnTo>
                <a:lnTo>
                  <a:pt x="1922" y="2415"/>
                </a:lnTo>
                <a:lnTo>
                  <a:pt x="1903" y="2444"/>
                </a:lnTo>
                <a:lnTo>
                  <a:pt x="1880" y="2471"/>
                </a:lnTo>
                <a:lnTo>
                  <a:pt x="1854" y="2492"/>
                </a:lnTo>
                <a:lnTo>
                  <a:pt x="1828" y="2510"/>
                </a:lnTo>
                <a:lnTo>
                  <a:pt x="1799" y="2524"/>
                </a:lnTo>
                <a:lnTo>
                  <a:pt x="1770" y="2533"/>
                </a:lnTo>
                <a:lnTo>
                  <a:pt x="1739" y="2539"/>
                </a:lnTo>
                <a:lnTo>
                  <a:pt x="1710" y="2540"/>
                </a:lnTo>
                <a:lnTo>
                  <a:pt x="1680" y="2537"/>
                </a:lnTo>
                <a:lnTo>
                  <a:pt x="1650" y="2530"/>
                </a:lnTo>
                <a:lnTo>
                  <a:pt x="1623" y="2519"/>
                </a:lnTo>
                <a:lnTo>
                  <a:pt x="1597" y="2503"/>
                </a:lnTo>
                <a:lnTo>
                  <a:pt x="1574" y="2483"/>
                </a:lnTo>
                <a:lnTo>
                  <a:pt x="1320" y="2231"/>
                </a:lnTo>
                <a:lnTo>
                  <a:pt x="1191" y="2359"/>
                </a:lnTo>
                <a:lnTo>
                  <a:pt x="1172" y="2375"/>
                </a:lnTo>
                <a:lnTo>
                  <a:pt x="1150" y="2387"/>
                </a:lnTo>
                <a:lnTo>
                  <a:pt x="1127" y="2394"/>
                </a:lnTo>
                <a:lnTo>
                  <a:pt x="1102" y="2396"/>
                </a:lnTo>
                <a:lnTo>
                  <a:pt x="1077" y="2395"/>
                </a:lnTo>
                <a:lnTo>
                  <a:pt x="1052" y="2389"/>
                </a:lnTo>
                <a:lnTo>
                  <a:pt x="1027" y="2380"/>
                </a:lnTo>
                <a:lnTo>
                  <a:pt x="1005" y="2365"/>
                </a:lnTo>
                <a:lnTo>
                  <a:pt x="983" y="2347"/>
                </a:lnTo>
                <a:lnTo>
                  <a:pt x="965" y="2326"/>
                </a:lnTo>
                <a:lnTo>
                  <a:pt x="951" y="2303"/>
                </a:lnTo>
                <a:lnTo>
                  <a:pt x="941" y="2278"/>
                </a:lnTo>
                <a:lnTo>
                  <a:pt x="935" y="2254"/>
                </a:lnTo>
                <a:lnTo>
                  <a:pt x="934" y="2229"/>
                </a:lnTo>
                <a:lnTo>
                  <a:pt x="936" y="2204"/>
                </a:lnTo>
                <a:lnTo>
                  <a:pt x="944" y="2181"/>
                </a:lnTo>
                <a:lnTo>
                  <a:pt x="955" y="2160"/>
                </a:lnTo>
                <a:lnTo>
                  <a:pt x="971" y="2140"/>
                </a:lnTo>
                <a:lnTo>
                  <a:pt x="952" y="2157"/>
                </a:lnTo>
                <a:lnTo>
                  <a:pt x="930" y="2168"/>
                </a:lnTo>
                <a:lnTo>
                  <a:pt x="907" y="2175"/>
                </a:lnTo>
                <a:lnTo>
                  <a:pt x="882" y="2178"/>
                </a:lnTo>
                <a:lnTo>
                  <a:pt x="857" y="2176"/>
                </a:lnTo>
                <a:lnTo>
                  <a:pt x="832" y="2170"/>
                </a:lnTo>
                <a:lnTo>
                  <a:pt x="808" y="2161"/>
                </a:lnTo>
                <a:lnTo>
                  <a:pt x="784" y="2147"/>
                </a:lnTo>
                <a:lnTo>
                  <a:pt x="763" y="2128"/>
                </a:lnTo>
                <a:lnTo>
                  <a:pt x="745" y="2107"/>
                </a:lnTo>
                <a:lnTo>
                  <a:pt x="730" y="2084"/>
                </a:lnTo>
                <a:lnTo>
                  <a:pt x="721" y="2060"/>
                </a:lnTo>
                <a:lnTo>
                  <a:pt x="715" y="2035"/>
                </a:lnTo>
                <a:lnTo>
                  <a:pt x="714" y="2011"/>
                </a:lnTo>
                <a:lnTo>
                  <a:pt x="716" y="1986"/>
                </a:lnTo>
                <a:lnTo>
                  <a:pt x="723" y="1963"/>
                </a:lnTo>
                <a:lnTo>
                  <a:pt x="735" y="1941"/>
                </a:lnTo>
                <a:lnTo>
                  <a:pt x="751" y="1922"/>
                </a:lnTo>
                <a:lnTo>
                  <a:pt x="731" y="1938"/>
                </a:lnTo>
                <a:lnTo>
                  <a:pt x="710" y="1949"/>
                </a:lnTo>
                <a:lnTo>
                  <a:pt x="686" y="1956"/>
                </a:lnTo>
                <a:lnTo>
                  <a:pt x="662" y="1959"/>
                </a:lnTo>
                <a:lnTo>
                  <a:pt x="636" y="1957"/>
                </a:lnTo>
                <a:lnTo>
                  <a:pt x="612" y="1952"/>
                </a:lnTo>
                <a:lnTo>
                  <a:pt x="588" y="1942"/>
                </a:lnTo>
                <a:lnTo>
                  <a:pt x="564" y="1928"/>
                </a:lnTo>
                <a:lnTo>
                  <a:pt x="543" y="1909"/>
                </a:lnTo>
                <a:lnTo>
                  <a:pt x="524" y="1888"/>
                </a:lnTo>
                <a:lnTo>
                  <a:pt x="511" y="1866"/>
                </a:lnTo>
                <a:lnTo>
                  <a:pt x="501" y="1841"/>
                </a:lnTo>
                <a:lnTo>
                  <a:pt x="495" y="1816"/>
                </a:lnTo>
                <a:lnTo>
                  <a:pt x="494" y="1792"/>
                </a:lnTo>
                <a:lnTo>
                  <a:pt x="497" y="1767"/>
                </a:lnTo>
                <a:lnTo>
                  <a:pt x="504" y="1744"/>
                </a:lnTo>
                <a:lnTo>
                  <a:pt x="515" y="1722"/>
                </a:lnTo>
                <a:lnTo>
                  <a:pt x="530" y="1703"/>
                </a:lnTo>
                <a:lnTo>
                  <a:pt x="511" y="1719"/>
                </a:lnTo>
                <a:lnTo>
                  <a:pt x="490" y="1730"/>
                </a:lnTo>
                <a:lnTo>
                  <a:pt x="466" y="1737"/>
                </a:lnTo>
                <a:lnTo>
                  <a:pt x="442" y="1740"/>
                </a:lnTo>
                <a:lnTo>
                  <a:pt x="417" y="1738"/>
                </a:lnTo>
                <a:lnTo>
                  <a:pt x="392" y="1733"/>
                </a:lnTo>
                <a:lnTo>
                  <a:pt x="367" y="1723"/>
                </a:lnTo>
                <a:lnTo>
                  <a:pt x="344" y="1709"/>
                </a:lnTo>
                <a:lnTo>
                  <a:pt x="323" y="1690"/>
                </a:lnTo>
                <a:lnTo>
                  <a:pt x="305" y="1670"/>
                </a:lnTo>
                <a:lnTo>
                  <a:pt x="291" y="1647"/>
                </a:lnTo>
                <a:lnTo>
                  <a:pt x="281" y="1622"/>
                </a:lnTo>
                <a:lnTo>
                  <a:pt x="275" y="1597"/>
                </a:lnTo>
                <a:lnTo>
                  <a:pt x="273" y="1573"/>
                </a:lnTo>
                <a:lnTo>
                  <a:pt x="276" y="1549"/>
                </a:lnTo>
                <a:lnTo>
                  <a:pt x="284" y="1525"/>
                </a:lnTo>
                <a:lnTo>
                  <a:pt x="295" y="1504"/>
                </a:lnTo>
                <a:lnTo>
                  <a:pt x="311" y="1485"/>
                </a:lnTo>
                <a:lnTo>
                  <a:pt x="432" y="1363"/>
                </a:lnTo>
                <a:lnTo>
                  <a:pt x="20" y="952"/>
                </a:lnTo>
                <a:lnTo>
                  <a:pt x="9" y="938"/>
                </a:lnTo>
                <a:lnTo>
                  <a:pt x="2" y="921"/>
                </a:lnTo>
                <a:lnTo>
                  <a:pt x="0" y="904"/>
                </a:lnTo>
                <a:lnTo>
                  <a:pt x="2" y="887"/>
                </a:lnTo>
                <a:lnTo>
                  <a:pt x="9" y="870"/>
                </a:lnTo>
                <a:lnTo>
                  <a:pt x="20" y="855"/>
                </a:lnTo>
                <a:lnTo>
                  <a:pt x="35" y="844"/>
                </a:lnTo>
                <a:lnTo>
                  <a:pt x="51" y="837"/>
                </a:lnTo>
                <a:lnTo>
                  <a:pt x="69" y="835"/>
                </a:lnTo>
                <a:lnTo>
                  <a:pt x="87" y="837"/>
                </a:lnTo>
                <a:lnTo>
                  <a:pt x="103" y="844"/>
                </a:lnTo>
                <a:lnTo>
                  <a:pt x="118" y="855"/>
                </a:lnTo>
                <a:lnTo>
                  <a:pt x="531" y="1267"/>
                </a:lnTo>
                <a:lnTo>
                  <a:pt x="554" y="1253"/>
                </a:lnTo>
                <a:lnTo>
                  <a:pt x="577" y="1243"/>
                </a:lnTo>
                <a:lnTo>
                  <a:pt x="603" y="1239"/>
                </a:lnTo>
                <a:lnTo>
                  <a:pt x="629" y="1240"/>
                </a:lnTo>
                <a:lnTo>
                  <a:pt x="656" y="1245"/>
                </a:lnTo>
                <a:lnTo>
                  <a:pt x="681" y="1255"/>
                </a:lnTo>
                <a:lnTo>
                  <a:pt x="706" y="1269"/>
                </a:lnTo>
                <a:lnTo>
                  <a:pt x="728" y="1288"/>
                </a:lnTo>
                <a:lnTo>
                  <a:pt x="747" y="1309"/>
                </a:lnTo>
                <a:lnTo>
                  <a:pt x="761" y="1333"/>
                </a:lnTo>
                <a:lnTo>
                  <a:pt x="771" y="1357"/>
                </a:lnTo>
                <a:lnTo>
                  <a:pt x="776" y="1381"/>
                </a:lnTo>
                <a:lnTo>
                  <a:pt x="778" y="1407"/>
                </a:lnTo>
                <a:lnTo>
                  <a:pt x="775" y="1431"/>
                </a:lnTo>
                <a:lnTo>
                  <a:pt x="768" y="1454"/>
                </a:lnTo>
                <a:lnTo>
                  <a:pt x="757" y="1476"/>
                </a:lnTo>
                <a:lnTo>
                  <a:pt x="741" y="1495"/>
                </a:lnTo>
                <a:lnTo>
                  <a:pt x="760" y="1479"/>
                </a:lnTo>
                <a:lnTo>
                  <a:pt x="781" y="1467"/>
                </a:lnTo>
                <a:lnTo>
                  <a:pt x="805" y="1460"/>
                </a:lnTo>
                <a:lnTo>
                  <a:pt x="829" y="1457"/>
                </a:lnTo>
                <a:lnTo>
                  <a:pt x="855" y="1459"/>
                </a:lnTo>
                <a:lnTo>
                  <a:pt x="879" y="1464"/>
                </a:lnTo>
                <a:lnTo>
                  <a:pt x="904" y="1475"/>
                </a:lnTo>
                <a:lnTo>
                  <a:pt x="927" y="1489"/>
                </a:lnTo>
                <a:lnTo>
                  <a:pt x="949" y="1507"/>
                </a:lnTo>
                <a:lnTo>
                  <a:pt x="967" y="1528"/>
                </a:lnTo>
                <a:lnTo>
                  <a:pt x="981" y="1551"/>
                </a:lnTo>
                <a:lnTo>
                  <a:pt x="990" y="1575"/>
                </a:lnTo>
                <a:lnTo>
                  <a:pt x="997" y="1600"/>
                </a:lnTo>
                <a:lnTo>
                  <a:pt x="998" y="1625"/>
                </a:lnTo>
                <a:lnTo>
                  <a:pt x="996" y="1649"/>
                </a:lnTo>
                <a:lnTo>
                  <a:pt x="988" y="1672"/>
                </a:lnTo>
                <a:lnTo>
                  <a:pt x="977" y="1694"/>
                </a:lnTo>
                <a:lnTo>
                  <a:pt x="961" y="1714"/>
                </a:lnTo>
                <a:lnTo>
                  <a:pt x="980" y="1698"/>
                </a:lnTo>
                <a:lnTo>
                  <a:pt x="1002" y="1686"/>
                </a:lnTo>
                <a:lnTo>
                  <a:pt x="1025" y="1679"/>
                </a:lnTo>
                <a:lnTo>
                  <a:pt x="1050" y="1676"/>
                </a:lnTo>
                <a:lnTo>
                  <a:pt x="1075" y="1678"/>
                </a:lnTo>
                <a:lnTo>
                  <a:pt x="1100" y="1683"/>
                </a:lnTo>
                <a:lnTo>
                  <a:pt x="1124" y="1693"/>
                </a:lnTo>
                <a:lnTo>
                  <a:pt x="1148" y="1708"/>
                </a:lnTo>
                <a:lnTo>
                  <a:pt x="1169" y="1725"/>
                </a:lnTo>
                <a:lnTo>
                  <a:pt x="1187" y="1746"/>
                </a:lnTo>
                <a:lnTo>
                  <a:pt x="1201" y="1769"/>
                </a:lnTo>
                <a:lnTo>
                  <a:pt x="1211" y="1794"/>
                </a:lnTo>
                <a:lnTo>
                  <a:pt x="1217" y="1818"/>
                </a:lnTo>
                <a:lnTo>
                  <a:pt x="1218" y="1843"/>
                </a:lnTo>
                <a:lnTo>
                  <a:pt x="1215" y="1868"/>
                </a:lnTo>
                <a:lnTo>
                  <a:pt x="1208" y="1891"/>
                </a:lnTo>
                <a:lnTo>
                  <a:pt x="1196" y="1912"/>
                </a:lnTo>
                <a:lnTo>
                  <a:pt x="1181" y="1932"/>
                </a:lnTo>
                <a:lnTo>
                  <a:pt x="1201" y="1916"/>
                </a:lnTo>
                <a:lnTo>
                  <a:pt x="1222" y="1905"/>
                </a:lnTo>
                <a:lnTo>
                  <a:pt x="1245" y="1898"/>
                </a:lnTo>
                <a:lnTo>
                  <a:pt x="1270" y="1895"/>
                </a:lnTo>
                <a:lnTo>
                  <a:pt x="1294" y="1896"/>
                </a:lnTo>
                <a:lnTo>
                  <a:pt x="1320" y="1902"/>
                </a:lnTo>
                <a:lnTo>
                  <a:pt x="1344" y="1912"/>
                </a:lnTo>
                <a:lnTo>
                  <a:pt x="1367" y="1926"/>
                </a:lnTo>
                <a:lnTo>
                  <a:pt x="1388" y="1944"/>
                </a:lnTo>
                <a:lnTo>
                  <a:pt x="1407" y="1965"/>
                </a:lnTo>
                <a:lnTo>
                  <a:pt x="1421" y="1988"/>
                </a:lnTo>
                <a:lnTo>
                  <a:pt x="1431" y="2013"/>
                </a:lnTo>
                <a:lnTo>
                  <a:pt x="1436" y="2037"/>
                </a:lnTo>
                <a:lnTo>
                  <a:pt x="1438" y="2062"/>
                </a:lnTo>
                <a:lnTo>
                  <a:pt x="1435" y="2087"/>
                </a:lnTo>
                <a:lnTo>
                  <a:pt x="1428" y="2110"/>
                </a:lnTo>
                <a:lnTo>
                  <a:pt x="1416" y="2131"/>
                </a:lnTo>
                <a:lnTo>
                  <a:pt x="1672" y="2386"/>
                </a:lnTo>
                <a:lnTo>
                  <a:pt x="1685" y="2395"/>
                </a:lnTo>
                <a:lnTo>
                  <a:pt x="1699" y="2401"/>
                </a:lnTo>
                <a:lnTo>
                  <a:pt x="1716" y="2402"/>
                </a:lnTo>
                <a:lnTo>
                  <a:pt x="1733" y="2400"/>
                </a:lnTo>
                <a:lnTo>
                  <a:pt x="1750" y="2395"/>
                </a:lnTo>
                <a:lnTo>
                  <a:pt x="1767" y="2386"/>
                </a:lnTo>
                <a:lnTo>
                  <a:pt x="1782" y="2374"/>
                </a:lnTo>
                <a:lnTo>
                  <a:pt x="1794" y="2358"/>
                </a:lnTo>
                <a:lnTo>
                  <a:pt x="1803" y="2342"/>
                </a:lnTo>
                <a:lnTo>
                  <a:pt x="1809" y="2325"/>
                </a:lnTo>
                <a:lnTo>
                  <a:pt x="1811" y="2308"/>
                </a:lnTo>
                <a:lnTo>
                  <a:pt x="1809" y="2291"/>
                </a:lnTo>
                <a:lnTo>
                  <a:pt x="1803" y="2276"/>
                </a:lnTo>
                <a:lnTo>
                  <a:pt x="1794" y="2264"/>
                </a:lnTo>
                <a:lnTo>
                  <a:pt x="1584" y="2055"/>
                </a:lnTo>
                <a:lnTo>
                  <a:pt x="1573" y="2041"/>
                </a:lnTo>
                <a:lnTo>
                  <a:pt x="1567" y="2025"/>
                </a:lnTo>
                <a:lnTo>
                  <a:pt x="1564" y="2007"/>
                </a:lnTo>
                <a:lnTo>
                  <a:pt x="1567" y="1989"/>
                </a:lnTo>
                <a:lnTo>
                  <a:pt x="1573" y="1973"/>
                </a:lnTo>
                <a:lnTo>
                  <a:pt x="1584" y="1958"/>
                </a:lnTo>
                <a:lnTo>
                  <a:pt x="1599" y="1947"/>
                </a:lnTo>
                <a:lnTo>
                  <a:pt x="1616" y="1941"/>
                </a:lnTo>
                <a:lnTo>
                  <a:pt x="1633" y="1939"/>
                </a:lnTo>
                <a:lnTo>
                  <a:pt x="1650" y="1941"/>
                </a:lnTo>
                <a:lnTo>
                  <a:pt x="1668" y="1947"/>
                </a:lnTo>
                <a:lnTo>
                  <a:pt x="1682" y="1958"/>
                </a:lnTo>
                <a:lnTo>
                  <a:pt x="1892" y="2167"/>
                </a:lnTo>
                <a:lnTo>
                  <a:pt x="1904" y="2176"/>
                </a:lnTo>
                <a:lnTo>
                  <a:pt x="1920" y="2182"/>
                </a:lnTo>
                <a:lnTo>
                  <a:pt x="1936" y="2183"/>
                </a:lnTo>
                <a:lnTo>
                  <a:pt x="1953" y="2182"/>
                </a:lnTo>
                <a:lnTo>
                  <a:pt x="1971" y="2176"/>
                </a:lnTo>
                <a:lnTo>
                  <a:pt x="1987" y="2167"/>
                </a:lnTo>
                <a:lnTo>
                  <a:pt x="2002" y="2155"/>
                </a:lnTo>
                <a:lnTo>
                  <a:pt x="2015" y="2139"/>
                </a:lnTo>
                <a:lnTo>
                  <a:pt x="2024" y="2123"/>
                </a:lnTo>
                <a:lnTo>
                  <a:pt x="2029" y="2106"/>
                </a:lnTo>
                <a:lnTo>
                  <a:pt x="2031" y="2089"/>
                </a:lnTo>
                <a:lnTo>
                  <a:pt x="2029" y="2073"/>
                </a:lnTo>
                <a:lnTo>
                  <a:pt x="2024" y="2058"/>
                </a:lnTo>
                <a:lnTo>
                  <a:pt x="2015" y="2045"/>
                </a:lnTo>
                <a:lnTo>
                  <a:pt x="1804" y="1837"/>
                </a:lnTo>
                <a:lnTo>
                  <a:pt x="1793" y="1822"/>
                </a:lnTo>
                <a:lnTo>
                  <a:pt x="1786" y="1806"/>
                </a:lnTo>
                <a:lnTo>
                  <a:pt x="1784" y="1788"/>
                </a:lnTo>
                <a:lnTo>
                  <a:pt x="1786" y="1770"/>
                </a:lnTo>
                <a:lnTo>
                  <a:pt x="1793" y="1754"/>
                </a:lnTo>
                <a:lnTo>
                  <a:pt x="1804" y="1740"/>
                </a:lnTo>
                <a:lnTo>
                  <a:pt x="1820" y="1729"/>
                </a:lnTo>
                <a:lnTo>
                  <a:pt x="1836" y="1722"/>
                </a:lnTo>
                <a:lnTo>
                  <a:pt x="1853" y="1720"/>
                </a:lnTo>
                <a:lnTo>
                  <a:pt x="1871" y="1722"/>
                </a:lnTo>
                <a:lnTo>
                  <a:pt x="1887" y="1729"/>
                </a:lnTo>
                <a:lnTo>
                  <a:pt x="1902" y="1740"/>
                </a:lnTo>
                <a:lnTo>
                  <a:pt x="2112" y="1948"/>
                </a:lnTo>
                <a:lnTo>
                  <a:pt x="2125" y="1957"/>
                </a:lnTo>
                <a:lnTo>
                  <a:pt x="2140" y="1963"/>
                </a:lnTo>
                <a:lnTo>
                  <a:pt x="2156" y="1965"/>
                </a:lnTo>
                <a:lnTo>
                  <a:pt x="2174" y="1963"/>
                </a:lnTo>
                <a:lnTo>
                  <a:pt x="2190" y="1957"/>
                </a:lnTo>
                <a:lnTo>
                  <a:pt x="2207" y="1949"/>
                </a:lnTo>
                <a:lnTo>
                  <a:pt x="2223" y="1936"/>
                </a:lnTo>
                <a:lnTo>
                  <a:pt x="2235" y="1920"/>
                </a:lnTo>
                <a:lnTo>
                  <a:pt x="2244" y="1904"/>
                </a:lnTo>
                <a:lnTo>
                  <a:pt x="2249" y="1887"/>
                </a:lnTo>
                <a:lnTo>
                  <a:pt x="2251" y="1871"/>
                </a:lnTo>
                <a:lnTo>
                  <a:pt x="2249" y="1855"/>
                </a:lnTo>
                <a:lnTo>
                  <a:pt x="2244" y="1839"/>
                </a:lnTo>
                <a:lnTo>
                  <a:pt x="2234" y="1826"/>
                </a:lnTo>
                <a:lnTo>
                  <a:pt x="2025" y="1618"/>
                </a:lnTo>
                <a:lnTo>
                  <a:pt x="2013" y="1603"/>
                </a:lnTo>
                <a:lnTo>
                  <a:pt x="2006" y="1587"/>
                </a:lnTo>
                <a:lnTo>
                  <a:pt x="2004" y="1570"/>
                </a:lnTo>
                <a:lnTo>
                  <a:pt x="2006" y="1553"/>
                </a:lnTo>
                <a:lnTo>
                  <a:pt x="2013" y="1535"/>
                </a:lnTo>
                <a:lnTo>
                  <a:pt x="2025" y="1521"/>
                </a:lnTo>
                <a:lnTo>
                  <a:pt x="2039" y="1510"/>
                </a:lnTo>
                <a:lnTo>
                  <a:pt x="2055" y="1503"/>
                </a:lnTo>
                <a:lnTo>
                  <a:pt x="2074" y="1501"/>
                </a:lnTo>
                <a:lnTo>
                  <a:pt x="2091" y="1503"/>
                </a:lnTo>
                <a:lnTo>
                  <a:pt x="2107" y="1510"/>
                </a:lnTo>
                <a:lnTo>
                  <a:pt x="2122" y="1521"/>
                </a:lnTo>
                <a:lnTo>
                  <a:pt x="2332" y="1729"/>
                </a:lnTo>
                <a:lnTo>
                  <a:pt x="2345" y="1739"/>
                </a:lnTo>
                <a:lnTo>
                  <a:pt x="2359" y="1744"/>
                </a:lnTo>
                <a:lnTo>
                  <a:pt x="2377" y="1746"/>
                </a:lnTo>
                <a:lnTo>
                  <a:pt x="2393" y="1744"/>
                </a:lnTo>
                <a:lnTo>
                  <a:pt x="2410" y="1739"/>
                </a:lnTo>
                <a:lnTo>
                  <a:pt x="2427" y="1730"/>
                </a:lnTo>
                <a:lnTo>
                  <a:pt x="2442" y="1718"/>
                </a:lnTo>
                <a:lnTo>
                  <a:pt x="2455" y="1703"/>
                </a:lnTo>
                <a:lnTo>
                  <a:pt x="2463" y="1685"/>
                </a:lnTo>
                <a:lnTo>
                  <a:pt x="2469" y="1669"/>
                </a:lnTo>
                <a:lnTo>
                  <a:pt x="2471" y="1652"/>
                </a:lnTo>
                <a:lnTo>
                  <a:pt x="2469" y="1636"/>
                </a:lnTo>
                <a:lnTo>
                  <a:pt x="2463" y="1620"/>
                </a:lnTo>
                <a:lnTo>
                  <a:pt x="2454" y="1608"/>
                </a:lnTo>
                <a:lnTo>
                  <a:pt x="2452" y="1606"/>
                </a:lnTo>
                <a:lnTo>
                  <a:pt x="2447" y="1600"/>
                </a:lnTo>
                <a:lnTo>
                  <a:pt x="2438" y="1591"/>
                </a:lnTo>
                <a:lnTo>
                  <a:pt x="2426" y="1579"/>
                </a:lnTo>
                <a:lnTo>
                  <a:pt x="2410" y="1564"/>
                </a:lnTo>
                <a:lnTo>
                  <a:pt x="2392" y="1545"/>
                </a:lnTo>
                <a:lnTo>
                  <a:pt x="2372" y="1525"/>
                </a:lnTo>
                <a:lnTo>
                  <a:pt x="2348" y="1502"/>
                </a:lnTo>
                <a:lnTo>
                  <a:pt x="2323" y="1477"/>
                </a:lnTo>
                <a:lnTo>
                  <a:pt x="2295" y="1449"/>
                </a:lnTo>
                <a:lnTo>
                  <a:pt x="2265" y="1420"/>
                </a:lnTo>
                <a:lnTo>
                  <a:pt x="2235" y="1389"/>
                </a:lnTo>
                <a:lnTo>
                  <a:pt x="2202" y="1357"/>
                </a:lnTo>
                <a:lnTo>
                  <a:pt x="2169" y="1323"/>
                </a:lnTo>
                <a:lnTo>
                  <a:pt x="2134" y="1289"/>
                </a:lnTo>
                <a:lnTo>
                  <a:pt x="2099" y="1254"/>
                </a:lnTo>
                <a:lnTo>
                  <a:pt x="2062" y="1218"/>
                </a:lnTo>
                <a:lnTo>
                  <a:pt x="2027" y="1182"/>
                </a:lnTo>
                <a:lnTo>
                  <a:pt x="1990" y="1146"/>
                </a:lnTo>
                <a:lnTo>
                  <a:pt x="1954" y="1110"/>
                </a:lnTo>
                <a:lnTo>
                  <a:pt x="1918" y="1074"/>
                </a:lnTo>
                <a:lnTo>
                  <a:pt x="1882" y="1039"/>
                </a:lnTo>
                <a:lnTo>
                  <a:pt x="1847" y="1003"/>
                </a:lnTo>
                <a:lnTo>
                  <a:pt x="1813" y="970"/>
                </a:lnTo>
                <a:lnTo>
                  <a:pt x="1780" y="937"/>
                </a:lnTo>
                <a:lnTo>
                  <a:pt x="1748" y="906"/>
                </a:lnTo>
                <a:lnTo>
                  <a:pt x="1718" y="875"/>
                </a:lnTo>
                <a:lnTo>
                  <a:pt x="1689" y="847"/>
                </a:lnTo>
                <a:lnTo>
                  <a:pt x="1663" y="821"/>
                </a:lnTo>
                <a:lnTo>
                  <a:pt x="1638" y="797"/>
                </a:lnTo>
                <a:lnTo>
                  <a:pt x="1616" y="775"/>
                </a:lnTo>
                <a:lnTo>
                  <a:pt x="1596" y="756"/>
                </a:lnTo>
                <a:lnTo>
                  <a:pt x="1579" y="740"/>
                </a:lnTo>
                <a:lnTo>
                  <a:pt x="1565" y="725"/>
                </a:lnTo>
                <a:lnTo>
                  <a:pt x="1560" y="721"/>
                </a:lnTo>
                <a:lnTo>
                  <a:pt x="1553" y="715"/>
                </a:lnTo>
                <a:lnTo>
                  <a:pt x="1546" y="711"/>
                </a:lnTo>
                <a:lnTo>
                  <a:pt x="1537" y="706"/>
                </a:lnTo>
                <a:lnTo>
                  <a:pt x="1527" y="704"/>
                </a:lnTo>
                <a:lnTo>
                  <a:pt x="1515" y="703"/>
                </a:lnTo>
                <a:lnTo>
                  <a:pt x="1501" y="705"/>
                </a:lnTo>
                <a:lnTo>
                  <a:pt x="1485" y="711"/>
                </a:lnTo>
                <a:lnTo>
                  <a:pt x="1468" y="720"/>
                </a:lnTo>
                <a:lnTo>
                  <a:pt x="1449" y="735"/>
                </a:lnTo>
                <a:lnTo>
                  <a:pt x="1428" y="754"/>
                </a:lnTo>
                <a:lnTo>
                  <a:pt x="1405" y="779"/>
                </a:lnTo>
                <a:lnTo>
                  <a:pt x="1383" y="808"/>
                </a:lnTo>
                <a:lnTo>
                  <a:pt x="1366" y="837"/>
                </a:lnTo>
                <a:lnTo>
                  <a:pt x="1270" y="1012"/>
                </a:lnTo>
                <a:lnTo>
                  <a:pt x="1259" y="1031"/>
                </a:lnTo>
                <a:lnTo>
                  <a:pt x="1244" y="1050"/>
                </a:lnTo>
                <a:lnTo>
                  <a:pt x="1226" y="1069"/>
                </a:lnTo>
                <a:lnTo>
                  <a:pt x="1194" y="1096"/>
                </a:lnTo>
                <a:lnTo>
                  <a:pt x="1161" y="1119"/>
                </a:lnTo>
                <a:lnTo>
                  <a:pt x="1125" y="1136"/>
                </a:lnTo>
                <a:lnTo>
                  <a:pt x="1089" y="1147"/>
                </a:lnTo>
                <a:lnTo>
                  <a:pt x="1052" y="1153"/>
                </a:lnTo>
                <a:lnTo>
                  <a:pt x="1014" y="1153"/>
                </a:lnTo>
                <a:lnTo>
                  <a:pt x="976" y="1147"/>
                </a:lnTo>
                <a:lnTo>
                  <a:pt x="944" y="1137"/>
                </a:lnTo>
                <a:lnTo>
                  <a:pt x="913" y="1123"/>
                </a:lnTo>
                <a:lnTo>
                  <a:pt x="883" y="1106"/>
                </a:lnTo>
                <a:lnTo>
                  <a:pt x="858" y="1085"/>
                </a:lnTo>
                <a:lnTo>
                  <a:pt x="833" y="1061"/>
                </a:lnTo>
                <a:lnTo>
                  <a:pt x="813" y="1034"/>
                </a:lnTo>
                <a:lnTo>
                  <a:pt x="796" y="1004"/>
                </a:lnTo>
                <a:lnTo>
                  <a:pt x="784" y="980"/>
                </a:lnTo>
                <a:lnTo>
                  <a:pt x="777" y="955"/>
                </a:lnTo>
                <a:lnTo>
                  <a:pt x="772" y="930"/>
                </a:lnTo>
                <a:lnTo>
                  <a:pt x="772" y="908"/>
                </a:lnTo>
                <a:lnTo>
                  <a:pt x="774" y="886"/>
                </a:lnTo>
                <a:lnTo>
                  <a:pt x="781" y="866"/>
                </a:lnTo>
                <a:lnTo>
                  <a:pt x="1064" y="203"/>
                </a:lnTo>
                <a:lnTo>
                  <a:pt x="1074" y="185"/>
                </a:lnTo>
                <a:lnTo>
                  <a:pt x="1086" y="166"/>
                </a:lnTo>
                <a:lnTo>
                  <a:pt x="1102" y="147"/>
                </a:lnTo>
                <a:lnTo>
                  <a:pt x="1120" y="126"/>
                </a:lnTo>
                <a:lnTo>
                  <a:pt x="1130" y="117"/>
                </a:lnTo>
                <a:lnTo>
                  <a:pt x="1142" y="106"/>
                </a:lnTo>
                <a:lnTo>
                  <a:pt x="1158" y="94"/>
                </a:lnTo>
                <a:lnTo>
                  <a:pt x="1176" y="81"/>
                </a:lnTo>
                <a:lnTo>
                  <a:pt x="1196" y="67"/>
                </a:lnTo>
                <a:lnTo>
                  <a:pt x="1220" y="53"/>
                </a:lnTo>
                <a:lnTo>
                  <a:pt x="1245" y="40"/>
                </a:lnTo>
                <a:lnTo>
                  <a:pt x="1274" y="28"/>
                </a:lnTo>
                <a:lnTo>
                  <a:pt x="1305" y="18"/>
                </a:lnTo>
                <a:lnTo>
                  <a:pt x="1338" y="10"/>
                </a:lnTo>
                <a:lnTo>
                  <a:pt x="1373" y="3"/>
                </a:lnTo>
                <a:lnTo>
                  <a:pt x="1412" y="0"/>
                </a:lnTo>
                <a:lnTo>
                  <a:pt x="14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Freeform 66"/>
          <p:cNvSpPr>
            <a:spLocks noEditPoints="1"/>
          </p:cNvSpPr>
          <p:nvPr/>
        </p:nvSpPr>
        <p:spPr bwMode="auto">
          <a:xfrm>
            <a:off x="4969764" y="1963294"/>
            <a:ext cx="391181" cy="542127"/>
          </a:xfrm>
          <a:custGeom>
            <a:avLst/>
            <a:gdLst>
              <a:gd name="T0" fmla="*/ 750 w 2029"/>
              <a:gd name="T1" fmla="*/ 299 h 2800"/>
              <a:gd name="T2" fmla="*/ 479 w 2029"/>
              <a:gd name="T3" fmla="*/ 466 h 2800"/>
              <a:gd name="T4" fmla="*/ 304 w 2029"/>
              <a:gd name="T5" fmla="*/ 723 h 2800"/>
              <a:gd name="T6" fmla="*/ 259 w 2029"/>
              <a:gd name="T7" fmla="*/ 1034 h 2800"/>
              <a:gd name="T8" fmla="*/ 314 w 2029"/>
              <a:gd name="T9" fmla="*/ 1283 h 2800"/>
              <a:gd name="T10" fmla="*/ 414 w 2029"/>
              <a:gd name="T11" fmla="*/ 1472 h 2800"/>
              <a:gd name="T12" fmla="*/ 530 w 2029"/>
              <a:gd name="T13" fmla="*/ 1646 h 2800"/>
              <a:gd name="T14" fmla="*/ 603 w 2029"/>
              <a:gd name="T15" fmla="*/ 1843 h 2800"/>
              <a:gd name="T16" fmla="*/ 647 w 2029"/>
              <a:gd name="T17" fmla="*/ 1978 h 2800"/>
              <a:gd name="T18" fmla="*/ 1346 w 2029"/>
              <a:gd name="T19" fmla="*/ 2011 h 2800"/>
              <a:gd name="T20" fmla="*/ 1421 w 2029"/>
              <a:gd name="T21" fmla="*/ 1912 h 2800"/>
              <a:gd name="T22" fmla="*/ 1460 w 2029"/>
              <a:gd name="T23" fmla="*/ 1721 h 2800"/>
              <a:gd name="T24" fmla="*/ 1570 w 2029"/>
              <a:gd name="T25" fmla="*/ 1538 h 2800"/>
              <a:gd name="T26" fmla="*/ 1678 w 2029"/>
              <a:gd name="T27" fmla="*/ 1364 h 2800"/>
              <a:gd name="T28" fmla="*/ 1756 w 2029"/>
              <a:gd name="T29" fmla="*/ 1143 h 2800"/>
              <a:gd name="T30" fmla="*/ 1760 w 2029"/>
              <a:gd name="T31" fmla="*/ 844 h 2800"/>
              <a:gd name="T32" fmla="*/ 1634 w 2029"/>
              <a:gd name="T33" fmla="*/ 559 h 2800"/>
              <a:gd name="T34" fmla="*/ 1397 w 2029"/>
              <a:gd name="T35" fmla="*/ 352 h 2800"/>
              <a:gd name="T36" fmla="*/ 1084 w 2029"/>
              <a:gd name="T37" fmla="*/ 258 h 2800"/>
              <a:gd name="T38" fmla="*/ 1258 w 2029"/>
              <a:gd name="T39" fmla="*/ 29 h 2800"/>
              <a:gd name="T40" fmla="*/ 1613 w 2029"/>
              <a:gd name="T41" fmla="*/ 188 h 2800"/>
              <a:gd name="T42" fmla="*/ 1877 w 2029"/>
              <a:gd name="T43" fmla="*/ 461 h 2800"/>
              <a:gd name="T44" fmla="*/ 2015 w 2029"/>
              <a:gd name="T45" fmla="*/ 815 h 2800"/>
              <a:gd name="T46" fmla="*/ 2013 w 2029"/>
              <a:gd name="T47" fmla="*/ 1166 h 2800"/>
              <a:gd name="T48" fmla="*/ 1934 w 2029"/>
              <a:gd name="T49" fmla="*/ 1424 h 2800"/>
              <a:gd name="T50" fmla="*/ 1825 w 2029"/>
              <a:gd name="T51" fmla="*/ 1617 h 2800"/>
              <a:gd name="T52" fmla="*/ 1714 w 2029"/>
              <a:gd name="T53" fmla="*/ 1785 h 2800"/>
              <a:gd name="T54" fmla="*/ 1677 w 2029"/>
              <a:gd name="T55" fmla="*/ 1934 h 2800"/>
              <a:gd name="T56" fmla="*/ 1572 w 2029"/>
              <a:gd name="T57" fmla="*/ 2150 h 2800"/>
              <a:gd name="T58" fmla="*/ 1487 w 2029"/>
              <a:gd name="T59" fmla="*/ 2294 h 2800"/>
              <a:gd name="T60" fmla="*/ 1480 w 2029"/>
              <a:gd name="T61" fmla="*/ 2429 h 2800"/>
              <a:gd name="T62" fmla="*/ 1476 w 2029"/>
              <a:gd name="T63" fmla="*/ 2492 h 2800"/>
              <a:gd name="T64" fmla="*/ 1446 w 2029"/>
              <a:gd name="T65" fmla="*/ 2575 h 2800"/>
              <a:gd name="T66" fmla="*/ 1340 w 2029"/>
              <a:gd name="T67" fmla="*/ 2666 h 2800"/>
              <a:gd name="T68" fmla="*/ 1184 w 2029"/>
              <a:gd name="T69" fmla="*/ 2779 h 2800"/>
              <a:gd name="T70" fmla="*/ 891 w 2029"/>
              <a:gd name="T71" fmla="*/ 2798 h 2800"/>
              <a:gd name="T72" fmla="*/ 762 w 2029"/>
              <a:gd name="T73" fmla="*/ 2698 h 2800"/>
              <a:gd name="T74" fmla="*/ 607 w 2029"/>
              <a:gd name="T75" fmla="*/ 2606 h 2800"/>
              <a:gd name="T76" fmla="*/ 556 w 2029"/>
              <a:gd name="T77" fmla="*/ 2509 h 2800"/>
              <a:gd name="T78" fmla="*/ 551 w 2029"/>
              <a:gd name="T79" fmla="*/ 2466 h 2800"/>
              <a:gd name="T80" fmla="*/ 545 w 2029"/>
              <a:gd name="T81" fmla="*/ 2350 h 2800"/>
              <a:gd name="T82" fmla="*/ 538 w 2029"/>
              <a:gd name="T83" fmla="*/ 2221 h 2800"/>
              <a:gd name="T84" fmla="*/ 376 w 2029"/>
              <a:gd name="T85" fmla="*/ 2025 h 2800"/>
              <a:gd name="T86" fmla="*/ 340 w 2029"/>
              <a:gd name="T87" fmla="*/ 1839 h 2800"/>
              <a:gd name="T88" fmla="*/ 248 w 2029"/>
              <a:gd name="T89" fmla="*/ 1682 h 2800"/>
              <a:gd name="T90" fmla="*/ 138 w 2029"/>
              <a:gd name="T91" fmla="*/ 1508 h 2800"/>
              <a:gd name="T92" fmla="*/ 41 w 2029"/>
              <a:gd name="T93" fmla="*/ 1278 h 2800"/>
              <a:gd name="T94" fmla="*/ 0 w 2029"/>
              <a:gd name="T95" fmla="*/ 973 h 2800"/>
              <a:gd name="T96" fmla="*/ 80 w 2029"/>
              <a:gd name="T97" fmla="*/ 595 h 2800"/>
              <a:gd name="T98" fmla="*/ 298 w 2029"/>
              <a:gd name="T99" fmla="*/ 286 h 2800"/>
              <a:gd name="T100" fmla="*/ 621 w 2029"/>
              <a:gd name="T101" fmla="*/ 77 h 2800"/>
              <a:gd name="T102" fmla="*/ 1014 w 2029"/>
              <a:gd name="T103" fmla="*/ 0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29" h="2800">
                <a:moveTo>
                  <a:pt x="1014" y="255"/>
                </a:moveTo>
                <a:lnTo>
                  <a:pt x="945" y="258"/>
                </a:lnTo>
                <a:lnTo>
                  <a:pt x="878" y="266"/>
                </a:lnTo>
                <a:lnTo>
                  <a:pt x="813" y="281"/>
                </a:lnTo>
                <a:lnTo>
                  <a:pt x="750" y="299"/>
                </a:lnTo>
                <a:lnTo>
                  <a:pt x="690" y="324"/>
                </a:lnTo>
                <a:lnTo>
                  <a:pt x="632" y="354"/>
                </a:lnTo>
                <a:lnTo>
                  <a:pt x="578" y="387"/>
                </a:lnTo>
                <a:lnTo>
                  <a:pt x="527" y="424"/>
                </a:lnTo>
                <a:lnTo>
                  <a:pt x="479" y="466"/>
                </a:lnTo>
                <a:lnTo>
                  <a:pt x="435" y="511"/>
                </a:lnTo>
                <a:lnTo>
                  <a:pt x="396" y="559"/>
                </a:lnTo>
                <a:lnTo>
                  <a:pt x="361" y="611"/>
                </a:lnTo>
                <a:lnTo>
                  <a:pt x="330" y="666"/>
                </a:lnTo>
                <a:lnTo>
                  <a:pt x="304" y="723"/>
                </a:lnTo>
                <a:lnTo>
                  <a:pt x="284" y="783"/>
                </a:lnTo>
                <a:lnTo>
                  <a:pt x="270" y="844"/>
                </a:lnTo>
                <a:lnTo>
                  <a:pt x="260" y="908"/>
                </a:lnTo>
                <a:lnTo>
                  <a:pt x="257" y="973"/>
                </a:lnTo>
                <a:lnTo>
                  <a:pt x="259" y="1034"/>
                </a:lnTo>
                <a:lnTo>
                  <a:pt x="264" y="1090"/>
                </a:lnTo>
                <a:lnTo>
                  <a:pt x="273" y="1143"/>
                </a:lnTo>
                <a:lnTo>
                  <a:pt x="284" y="1193"/>
                </a:lnTo>
                <a:lnTo>
                  <a:pt x="298" y="1240"/>
                </a:lnTo>
                <a:lnTo>
                  <a:pt x="314" y="1283"/>
                </a:lnTo>
                <a:lnTo>
                  <a:pt x="331" y="1325"/>
                </a:lnTo>
                <a:lnTo>
                  <a:pt x="351" y="1364"/>
                </a:lnTo>
                <a:lnTo>
                  <a:pt x="371" y="1402"/>
                </a:lnTo>
                <a:lnTo>
                  <a:pt x="393" y="1437"/>
                </a:lnTo>
                <a:lnTo>
                  <a:pt x="414" y="1472"/>
                </a:lnTo>
                <a:lnTo>
                  <a:pt x="437" y="1505"/>
                </a:lnTo>
                <a:lnTo>
                  <a:pt x="458" y="1537"/>
                </a:lnTo>
                <a:lnTo>
                  <a:pt x="483" y="1573"/>
                </a:lnTo>
                <a:lnTo>
                  <a:pt x="507" y="1610"/>
                </a:lnTo>
                <a:lnTo>
                  <a:pt x="530" y="1646"/>
                </a:lnTo>
                <a:lnTo>
                  <a:pt x="551" y="1683"/>
                </a:lnTo>
                <a:lnTo>
                  <a:pt x="569" y="1721"/>
                </a:lnTo>
                <a:lnTo>
                  <a:pt x="584" y="1760"/>
                </a:lnTo>
                <a:lnTo>
                  <a:pt x="595" y="1800"/>
                </a:lnTo>
                <a:lnTo>
                  <a:pt x="603" y="1843"/>
                </a:lnTo>
                <a:lnTo>
                  <a:pt x="605" y="1888"/>
                </a:lnTo>
                <a:lnTo>
                  <a:pt x="608" y="1912"/>
                </a:lnTo>
                <a:lnTo>
                  <a:pt x="617" y="1936"/>
                </a:lnTo>
                <a:lnTo>
                  <a:pt x="630" y="1958"/>
                </a:lnTo>
                <a:lnTo>
                  <a:pt x="647" y="1978"/>
                </a:lnTo>
                <a:lnTo>
                  <a:pt x="665" y="1996"/>
                </a:lnTo>
                <a:lnTo>
                  <a:pt x="683" y="2011"/>
                </a:lnTo>
                <a:lnTo>
                  <a:pt x="701" y="2025"/>
                </a:lnTo>
                <a:lnTo>
                  <a:pt x="1328" y="2025"/>
                </a:lnTo>
                <a:lnTo>
                  <a:pt x="1346" y="2011"/>
                </a:lnTo>
                <a:lnTo>
                  <a:pt x="1364" y="1996"/>
                </a:lnTo>
                <a:lnTo>
                  <a:pt x="1383" y="1978"/>
                </a:lnTo>
                <a:lnTo>
                  <a:pt x="1399" y="1958"/>
                </a:lnTo>
                <a:lnTo>
                  <a:pt x="1412" y="1936"/>
                </a:lnTo>
                <a:lnTo>
                  <a:pt x="1421" y="1912"/>
                </a:lnTo>
                <a:lnTo>
                  <a:pt x="1424" y="1888"/>
                </a:lnTo>
                <a:lnTo>
                  <a:pt x="1426" y="1843"/>
                </a:lnTo>
                <a:lnTo>
                  <a:pt x="1434" y="1800"/>
                </a:lnTo>
                <a:lnTo>
                  <a:pt x="1445" y="1760"/>
                </a:lnTo>
                <a:lnTo>
                  <a:pt x="1460" y="1721"/>
                </a:lnTo>
                <a:lnTo>
                  <a:pt x="1478" y="1684"/>
                </a:lnTo>
                <a:lnTo>
                  <a:pt x="1498" y="1646"/>
                </a:lnTo>
                <a:lnTo>
                  <a:pt x="1520" y="1610"/>
                </a:lnTo>
                <a:lnTo>
                  <a:pt x="1545" y="1574"/>
                </a:lnTo>
                <a:lnTo>
                  <a:pt x="1570" y="1538"/>
                </a:lnTo>
                <a:lnTo>
                  <a:pt x="1592" y="1506"/>
                </a:lnTo>
                <a:lnTo>
                  <a:pt x="1614" y="1473"/>
                </a:lnTo>
                <a:lnTo>
                  <a:pt x="1636" y="1438"/>
                </a:lnTo>
                <a:lnTo>
                  <a:pt x="1658" y="1402"/>
                </a:lnTo>
                <a:lnTo>
                  <a:pt x="1678" y="1364"/>
                </a:lnTo>
                <a:lnTo>
                  <a:pt x="1698" y="1325"/>
                </a:lnTo>
                <a:lnTo>
                  <a:pt x="1715" y="1283"/>
                </a:lnTo>
                <a:lnTo>
                  <a:pt x="1731" y="1240"/>
                </a:lnTo>
                <a:lnTo>
                  <a:pt x="1745" y="1193"/>
                </a:lnTo>
                <a:lnTo>
                  <a:pt x="1756" y="1143"/>
                </a:lnTo>
                <a:lnTo>
                  <a:pt x="1765" y="1090"/>
                </a:lnTo>
                <a:lnTo>
                  <a:pt x="1770" y="1034"/>
                </a:lnTo>
                <a:lnTo>
                  <a:pt x="1772" y="973"/>
                </a:lnTo>
                <a:lnTo>
                  <a:pt x="1769" y="908"/>
                </a:lnTo>
                <a:lnTo>
                  <a:pt x="1760" y="844"/>
                </a:lnTo>
                <a:lnTo>
                  <a:pt x="1745" y="782"/>
                </a:lnTo>
                <a:lnTo>
                  <a:pt x="1725" y="723"/>
                </a:lnTo>
                <a:lnTo>
                  <a:pt x="1700" y="666"/>
                </a:lnTo>
                <a:lnTo>
                  <a:pt x="1668" y="610"/>
                </a:lnTo>
                <a:lnTo>
                  <a:pt x="1634" y="559"/>
                </a:lnTo>
                <a:lnTo>
                  <a:pt x="1594" y="511"/>
                </a:lnTo>
                <a:lnTo>
                  <a:pt x="1550" y="466"/>
                </a:lnTo>
                <a:lnTo>
                  <a:pt x="1503" y="424"/>
                </a:lnTo>
                <a:lnTo>
                  <a:pt x="1451" y="386"/>
                </a:lnTo>
                <a:lnTo>
                  <a:pt x="1397" y="352"/>
                </a:lnTo>
                <a:lnTo>
                  <a:pt x="1339" y="324"/>
                </a:lnTo>
                <a:lnTo>
                  <a:pt x="1278" y="299"/>
                </a:lnTo>
                <a:lnTo>
                  <a:pt x="1216" y="281"/>
                </a:lnTo>
                <a:lnTo>
                  <a:pt x="1151" y="266"/>
                </a:lnTo>
                <a:lnTo>
                  <a:pt x="1084" y="258"/>
                </a:lnTo>
                <a:lnTo>
                  <a:pt x="1014" y="255"/>
                </a:lnTo>
                <a:close/>
                <a:moveTo>
                  <a:pt x="1014" y="0"/>
                </a:moveTo>
                <a:lnTo>
                  <a:pt x="1097" y="3"/>
                </a:lnTo>
                <a:lnTo>
                  <a:pt x="1179" y="13"/>
                </a:lnTo>
                <a:lnTo>
                  <a:pt x="1258" y="29"/>
                </a:lnTo>
                <a:lnTo>
                  <a:pt x="1335" y="50"/>
                </a:lnTo>
                <a:lnTo>
                  <a:pt x="1408" y="77"/>
                </a:lnTo>
                <a:lnTo>
                  <a:pt x="1480" y="109"/>
                </a:lnTo>
                <a:lnTo>
                  <a:pt x="1548" y="147"/>
                </a:lnTo>
                <a:lnTo>
                  <a:pt x="1613" y="188"/>
                </a:lnTo>
                <a:lnTo>
                  <a:pt x="1673" y="235"/>
                </a:lnTo>
                <a:lnTo>
                  <a:pt x="1731" y="286"/>
                </a:lnTo>
                <a:lnTo>
                  <a:pt x="1783" y="340"/>
                </a:lnTo>
                <a:lnTo>
                  <a:pt x="1833" y="399"/>
                </a:lnTo>
                <a:lnTo>
                  <a:pt x="1877" y="461"/>
                </a:lnTo>
                <a:lnTo>
                  <a:pt x="1915" y="526"/>
                </a:lnTo>
                <a:lnTo>
                  <a:pt x="1949" y="595"/>
                </a:lnTo>
                <a:lnTo>
                  <a:pt x="1976" y="667"/>
                </a:lnTo>
                <a:lnTo>
                  <a:pt x="1999" y="739"/>
                </a:lnTo>
                <a:lnTo>
                  <a:pt x="2015" y="815"/>
                </a:lnTo>
                <a:lnTo>
                  <a:pt x="2025" y="893"/>
                </a:lnTo>
                <a:lnTo>
                  <a:pt x="2029" y="973"/>
                </a:lnTo>
                <a:lnTo>
                  <a:pt x="2026" y="1041"/>
                </a:lnTo>
                <a:lnTo>
                  <a:pt x="2021" y="1105"/>
                </a:lnTo>
                <a:lnTo>
                  <a:pt x="2013" y="1166"/>
                </a:lnTo>
                <a:lnTo>
                  <a:pt x="2001" y="1224"/>
                </a:lnTo>
                <a:lnTo>
                  <a:pt x="1988" y="1278"/>
                </a:lnTo>
                <a:lnTo>
                  <a:pt x="1972" y="1329"/>
                </a:lnTo>
                <a:lnTo>
                  <a:pt x="1953" y="1378"/>
                </a:lnTo>
                <a:lnTo>
                  <a:pt x="1934" y="1424"/>
                </a:lnTo>
                <a:lnTo>
                  <a:pt x="1913" y="1466"/>
                </a:lnTo>
                <a:lnTo>
                  <a:pt x="1892" y="1507"/>
                </a:lnTo>
                <a:lnTo>
                  <a:pt x="1869" y="1546"/>
                </a:lnTo>
                <a:lnTo>
                  <a:pt x="1847" y="1583"/>
                </a:lnTo>
                <a:lnTo>
                  <a:pt x="1825" y="1617"/>
                </a:lnTo>
                <a:lnTo>
                  <a:pt x="1803" y="1649"/>
                </a:lnTo>
                <a:lnTo>
                  <a:pt x="1781" y="1681"/>
                </a:lnTo>
                <a:lnTo>
                  <a:pt x="1756" y="1719"/>
                </a:lnTo>
                <a:lnTo>
                  <a:pt x="1733" y="1753"/>
                </a:lnTo>
                <a:lnTo>
                  <a:pt x="1714" y="1785"/>
                </a:lnTo>
                <a:lnTo>
                  <a:pt x="1700" y="1813"/>
                </a:lnTo>
                <a:lnTo>
                  <a:pt x="1689" y="1839"/>
                </a:lnTo>
                <a:lnTo>
                  <a:pt x="1682" y="1864"/>
                </a:lnTo>
                <a:lnTo>
                  <a:pt x="1680" y="1888"/>
                </a:lnTo>
                <a:lnTo>
                  <a:pt x="1677" y="1934"/>
                </a:lnTo>
                <a:lnTo>
                  <a:pt x="1667" y="1980"/>
                </a:lnTo>
                <a:lnTo>
                  <a:pt x="1652" y="2025"/>
                </a:lnTo>
                <a:lnTo>
                  <a:pt x="1630" y="2068"/>
                </a:lnTo>
                <a:lnTo>
                  <a:pt x="1604" y="2110"/>
                </a:lnTo>
                <a:lnTo>
                  <a:pt x="1572" y="2150"/>
                </a:lnTo>
                <a:lnTo>
                  <a:pt x="1534" y="2187"/>
                </a:lnTo>
                <a:lnTo>
                  <a:pt x="1491" y="2221"/>
                </a:lnTo>
                <a:lnTo>
                  <a:pt x="1490" y="2242"/>
                </a:lnTo>
                <a:lnTo>
                  <a:pt x="1489" y="2267"/>
                </a:lnTo>
                <a:lnTo>
                  <a:pt x="1487" y="2294"/>
                </a:lnTo>
                <a:lnTo>
                  <a:pt x="1486" y="2322"/>
                </a:lnTo>
                <a:lnTo>
                  <a:pt x="1484" y="2350"/>
                </a:lnTo>
                <a:lnTo>
                  <a:pt x="1483" y="2378"/>
                </a:lnTo>
                <a:lnTo>
                  <a:pt x="1481" y="2405"/>
                </a:lnTo>
                <a:lnTo>
                  <a:pt x="1480" y="2429"/>
                </a:lnTo>
                <a:lnTo>
                  <a:pt x="1479" y="2449"/>
                </a:lnTo>
                <a:lnTo>
                  <a:pt x="1478" y="2466"/>
                </a:lnTo>
                <a:lnTo>
                  <a:pt x="1478" y="2476"/>
                </a:lnTo>
                <a:lnTo>
                  <a:pt x="1476" y="2479"/>
                </a:lnTo>
                <a:lnTo>
                  <a:pt x="1476" y="2492"/>
                </a:lnTo>
                <a:lnTo>
                  <a:pt x="1474" y="2506"/>
                </a:lnTo>
                <a:lnTo>
                  <a:pt x="1470" y="2522"/>
                </a:lnTo>
                <a:lnTo>
                  <a:pt x="1465" y="2539"/>
                </a:lnTo>
                <a:lnTo>
                  <a:pt x="1457" y="2557"/>
                </a:lnTo>
                <a:lnTo>
                  <a:pt x="1446" y="2575"/>
                </a:lnTo>
                <a:lnTo>
                  <a:pt x="1432" y="2594"/>
                </a:lnTo>
                <a:lnTo>
                  <a:pt x="1416" y="2613"/>
                </a:lnTo>
                <a:lnTo>
                  <a:pt x="1395" y="2631"/>
                </a:lnTo>
                <a:lnTo>
                  <a:pt x="1370" y="2650"/>
                </a:lnTo>
                <a:lnTo>
                  <a:pt x="1340" y="2666"/>
                </a:lnTo>
                <a:lnTo>
                  <a:pt x="1307" y="2683"/>
                </a:lnTo>
                <a:lnTo>
                  <a:pt x="1267" y="2698"/>
                </a:lnTo>
                <a:lnTo>
                  <a:pt x="1244" y="2727"/>
                </a:lnTo>
                <a:lnTo>
                  <a:pt x="1216" y="2754"/>
                </a:lnTo>
                <a:lnTo>
                  <a:pt x="1184" y="2779"/>
                </a:lnTo>
                <a:lnTo>
                  <a:pt x="1162" y="2790"/>
                </a:lnTo>
                <a:lnTo>
                  <a:pt x="1138" y="2798"/>
                </a:lnTo>
                <a:lnTo>
                  <a:pt x="1113" y="2800"/>
                </a:lnTo>
                <a:lnTo>
                  <a:pt x="916" y="2800"/>
                </a:lnTo>
                <a:lnTo>
                  <a:pt x="891" y="2798"/>
                </a:lnTo>
                <a:lnTo>
                  <a:pt x="867" y="2790"/>
                </a:lnTo>
                <a:lnTo>
                  <a:pt x="845" y="2779"/>
                </a:lnTo>
                <a:lnTo>
                  <a:pt x="813" y="2754"/>
                </a:lnTo>
                <a:lnTo>
                  <a:pt x="785" y="2727"/>
                </a:lnTo>
                <a:lnTo>
                  <a:pt x="762" y="2698"/>
                </a:lnTo>
                <a:lnTo>
                  <a:pt x="720" y="2681"/>
                </a:lnTo>
                <a:lnTo>
                  <a:pt x="684" y="2664"/>
                </a:lnTo>
                <a:lnTo>
                  <a:pt x="653" y="2646"/>
                </a:lnTo>
                <a:lnTo>
                  <a:pt x="628" y="2626"/>
                </a:lnTo>
                <a:lnTo>
                  <a:pt x="607" y="2606"/>
                </a:lnTo>
                <a:lnTo>
                  <a:pt x="590" y="2585"/>
                </a:lnTo>
                <a:lnTo>
                  <a:pt x="578" y="2566"/>
                </a:lnTo>
                <a:lnTo>
                  <a:pt x="567" y="2546"/>
                </a:lnTo>
                <a:lnTo>
                  <a:pt x="561" y="2527"/>
                </a:lnTo>
                <a:lnTo>
                  <a:pt x="556" y="2509"/>
                </a:lnTo>
                <a:lnTo>
                  <a:pt x="554" y="2494"/>
                </a:lnTo>
                <a:lnTo>
                  <a:pt x="552" y="2479"/>
                </a:lnTo>
                <a:lnTo>
                  <a:pt x="552" y="2479"/>
                </a:lnTo>
                <a:lnTo>
                  <a:pt x="552" y="2476"/>
                </a:lnTo>
                <a:lnTo>
                  <a:pt x="551" y="2466"/>
                </a:lnTo>
                <a:lnTo>
                  <a:pt x="550" y="2449"/>
                </a:lnTo>
                <a:lnTo>
                  <a:pt x="549" y="2429"/>
                </a:lnTo>
                <a:lnTo>
                  <a:pt x="548" y="2405"/>
                </a:lnTo>
                <a:lnTo>
                  <a:pt x="546" y="2378"/>
                </a:lnTo>
                <a:lnTo>
                  <a:pt x="545" y="2350"/>
                </a:lnTo>
                <a:lnTo>
                  <a:pt x="543" y="2322"/>
                </a:lnTo>
                <a:lnTo>
                  <a:pt x="542" y="2294"/>
                </a:lnTo>
                <a:lnTo>
                  <a:pt x="540" y="2267"/>
                </a:lnTo>
                <a:lnTo>
                  <a:pt x="539" y="2242"/>
                </a:lnTo>
                <a:lnTo>
                  <a:pt x="538" y="2221"/>
                </a:lnTo>
                <a:lnTo>
                  <a:pt x="495" y="2187"/>
                </a:lnTo>
                <a:lnTo>
                  <a:pt x="457" y="2150"/>
                </a:lnTo>
                <a:lnTo>
                  <a:pt x="425" y="2110"/>
                </a:lnTo>
                <a:lnTo>
                  <a:pt x="398" y="2068"/>
                </a:lnTo>
                <a:lnTo>
                  <a:pt x="376" y="2025"/>
                </a:lnTo>
                <a:lnTo>
                  <a:pt x="362" y="1980"/>
                </a:lnTo>
                <a:lnTo>
                  <a:pt x="352" y="1934"/>
                </a:lnTo>
                <a:lnTo>
                  <a:pt x="349" y="1888"/>
                </a:lnTo>
                <a:lnTo>
                  <a:pt x="347" y="1864"/>
                </a:lnTo>
                <a:lnTo>
                  <a:pt x="340" y="1839"/>
                </a:lnTo>
                <a:lnTo>
                  <a:pt x="329" y="1813"/>
                </a:lnTo>
                <a:lnTo>
                  <a:pt x="315" y="1785"/>
                </a:lnTo>
                <a:lnTo>
                  <a:pt x="296" y="1753"/>
                </a:lnTo>
                <a:lnTo>
                  <a:pt x="274" y="1719"/>
                </a:lnTo>
                <a:lnTo>
                  <a:pt x="248" y="1682"/>
                </a:lnTo>
                <a:lnTo>
                  <a:pt x="227" y="1650"/>
                </a:lnTo>
                <a:lnTo>
                  <a:pt x="205" y="1617"/>
                </a:lnTo>
                <a:lnTo>
                  <a:pt x="182" y="1583"/>
                </a:lnTo>
                <a:lnTo>
                  <a:pt x="160" y="1546"/>
                </a:lnTo>
                <a:lnTo>
                  <a:pt x="138" y="1508"/>
                </a:lnTo>
                <a:lnTo>
                  <a:pt x="116" y="1466"/>
                </a:lnTo>
                <a:lnTo>
                  <a:pt x="95" y="1424"/>
                </a:lnTo>
                <a:lnTo>
                  <a:pt x="76" y="1378"/>
                </a:lnTo>
                <a:lnTo>
                  <a:pt x="57" y="1329"/>
                </a:lnTo>
                <a:lnTo>
                  <a:pt x="41" y="1278"/>
                </a:lnTo>
                <a:lnTo>
                  <a:pt x="28" y="1224"/>
                </a:lnTo>
                <a:lnTo>
                  <a:pt x="16" y="1166"/>
                </a:lnTo>
                <a:lnTo>
                  <a:pt x="8" y="1105"/>
                </a:lnTo>
                <a:lnTo>
                  <a:pt x="2" y="1041"/>
                </a:lnTo>
                <a:lnTo>
                  <a:pt x="0" y="973"/>
                </a:lnTo>
                <a:lnTo>
                  <a:pt x="4" y="893"/>
                </a:lnTo>
                <a:lnTo>
                  <a:pt x="14" y="815"/>
                </a:lnTo>
                <a:lnTo>
                  <a:pt x="30" y="739"/>
                </a:lnTo>
                <a:lnTo>
                  <a:pt x="53" y="667"/>
                </a:lnTo>
                <a:lnTo>
                  <a:pt x="80" y="595"/>
                </a:lnTo>
                <a:lnTo>
                  <a:pt x="114" y="526"/>
                </a:lnTo>
                <a:lnTo>
                  <a:pt x="152" y="461"/>
                </a:lnTo>
                <a:lnTo>
                  <a:pt x="196" y="399"/>
                </a:lnTo>
                <a:lnTo>
                  <a:pt x="246" y="340"/>
                </a:lnTo>
                <a:lnTo>
                  <a:pt x="298" y="286"/>
                </a:lnTo>
                <a:lnTo>
                  <a:pt x="356" y="235"/>
                </a:lnTo>
                <a:lnTo>
                  <a:pt x="416" y="188"/>
                </a:lnTo>
                <a:lnTo>
                  <a:pt x="481" y="147"/>
                </a:lnTo>
                <a:lnTo>
                  <a:pt x="549" y="109"/>
                </a:lnTo>
                <a:lnTo>
                  <a:pt x="621" y="77"/>
                </a:lnTo>
                <a:lnTo>
                  <a:pt x="695" y="50"/>
                </a:lnTo>
                <a:lnTo>
                  <a:pt x="771" y="29"/>
                </a:lnTo>
                <a:lnTo>
                  <a:pt x="850" y="13"/>
                </a:lnTo>
                <a:lnTo>
                  <a:pt x="932" y="3"/>
                </a:lnTo>
                <a:lnTo>
                  <a:pt x="101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0718" y="4578326"/>
            <a:ext cx="569683" cy="497063"/>
            <a:chOff x="8456613" y="3160713"/>
            <a:chExt cx="1282700" cy="1119188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12276" y="3321051"/>
              <a:ext cx="174625" cy="358775"/>
            </a:xfrm>
            <a:custGeom>
              <a:avLst/>
              <a:gdLst>
                <a:gd name="T0" fmla="*/ 319 w 554"/>
                <a:gd name="T1" fmla="*/ 4 h 1132"/>
                <a:gd name="T2" fmla="*/ 346 w 554"/>
                <a:gd name="T3" fmla="*/ 44 h 1132"/>
                <a:gd name="T4" fmla="*/ 348 w 554"/>
                <a:gd name="T5" fmla="*/ 130 h 1132"/>
                <a:gd name="T6" fmla="*/ 352 w 554"/>
                <a:gd name="T7" fmla="*/ 133 h 1132"/>
                <a:gd name="T8" fmla="*/ 366 w 554"/>
                <a:gd name="T9" fmla="*/ 136 h 1132"/>
                <a:gd name="T10" fmla="*/ 419 w 554"/>
                <a:gd name="T11" fmla="*/ 147 h 1132"/>
                <a:gd name="T12" fmla="*/ 481 w 554"/>
                <a:gd name="T13" fmla="*/ 164 h 1132"/>
                <a:gd name="T14" fmla="*/ 517 w 554"/>
                <a:gd name="T15" fmla="*/ 188 h 1132"/>
                <a:gd name="T16" fmla="*/ 496 w 554"/>
                <a:gd name="T17" fmla="*/ 272 h 1132"/>
                <a:gd name="T18" fmla="*/ 469 w 554"/>
                <a:gd name="T19" fmla="*/ 297 h 1132"/>
                <a:gd name="T20" fmla="*/ 436 w 554"/>
                <a:gd name="T21" fmla="*/ 294 h 1132"/>
                <a:gd name="T22" fmla="*/ 412 w 554"/>
                <a:gd name="T23" fmla="*/ 283 h 1132"/>
                <a:gd name="T24" fmla="*/ 350 w 554"/>
                <a:gd name="T25" fmla="*/ 267 h 1132"/>
                <a:gd name="T26" fmla="*/ 266 w 554"/>
                <a:gd name="T27" fmla="*/ 263 h 1132"/>
                <a:gd name="T28" fmla="*/ 206 w 554"/>
                <a:gd name="T29" fmla="*/ 286 h 1132"/>
                <a:gd name="T30" fmla="*/ 178 w 554"/>
                <a:gd name="T31" fmla="*/ 324 h 1132"/>
                <a:gd name="T32" fmla="*/ 174 w 554"/>
                <a:gd name="T33" fmla="*/ 369 h 1132"/>
                <a:gd name="T34" fmla="*/ 197 w 554"/>
                <a:gd name="T35" fmla="*/ 414 h 1132"/>
                <a:gd name="T36" fmla="*/ 260 w 554"/>
                <a:gd name="T37" fmla="*/ 454 h 1132"/>
                <a:gd name="T38" fmla="*/ 377 w 554"/>
                <a:gd name="T39" fmla="*/ 505 h 1132"/>
                <a:gd name="T40" fmla="*/ 488 w 554"/>
                <a:gd name="T41" fmla="*/ 579 h 1132"/>
                <a:gd name="T42" fmla="*/ 544 w 554"/>
                <a:gd name="T43" fmla="*/ 672 h 1132"/>
                <a:gd name="T44" fmla="*/ 551 w 554"/>
                <a:gd name="T45" fmla="*/ 785 h 1132"/>
                <a:gd name="T46" fmla="*/ 510 w 554"/>
                <a:gd name="T47" fmla="*/ 887 h 1132"/>
                <a:gd name="T48" fmla="*/ 424 w 554"/>
                <a:gd name="T49" fmla="*/ 960 h 1132"/>
                <a:gd name="T50" fmla="*/ 344 w 554"/>
                <a:gd name="T51" fmla="*/ 989 h 1132"/>
                <a:gd name="T52" fmla="*/ 339 w 554"/>
                <a:gd name="T53" fmla="*/ 992 h 1132"/>
                <a:gd name="T54" fmla="*/ 338 w 554"/>
                <a:gd name="T55" fmla="*/ 1088 h 1132"/>
                <a:gd name="T56" fmla="*/ 310 w 554"/>
                <a:gd name="T57" fmla="*/ 1129 h 1132"/>
                <a:gd name="T58" fmla="*/ 234 w 554"/>
                <a:gd name="T59" fmla="*/ 1129 h 1132"/>
                <a:gd name="T60" fmla="*/ 206 w 554"/>
                <a:gd name="T61" fmla="*/ 1088 h 1132"/>
                <a:gd name="T62" fmla="*/ 205 w 554"/>
                <a:gd name="T63" fmla="*/ 997 h 1132"/>
                <a:gd name="T64" fmla="*/ 199 w 554"/>
                <a:gd name="T65" fmla="*/ 994 h 1132"/>
                <a:gd name="T66" fmla="*/ 180 w 554"/>
                <a:gd name="T67" fmla="*/ 991 h 1132"/>
                <a:gd name="T68" fmla="*/ 117 w 554"/>
                <a:gd name="T69" fmla="*/ 978 h 1132"/>
                <a:gd name="T70" fmla="*/ 42 w 554"/>
                <a:gd name="T71" fmla="*/ 954 h 1132"/>
                <a:gd name="T72" fmla="*/ 3 w 554"/>
                <a:gd name="T73" fmla="*/ 926 h 1132"/>
                <a:gd name="T74" fmla="*/ 24 w 554"/>
                <a:gd name="T75" fmla="*/ 842 h 1132"/>
                <a:gd name="T76" fmla="*/ 51 w 554"/>
                <a:gd name="T77" fmla="*/ 816 h 1132"/>
                <a:gd name="T78" fmla="*/ 76 w 554"/>
                <a:gd name="T79" fmla="*/ 816 h 1132"/>
                <a:gd name="T80" fmla="*/ 93 w 554"/>
                <a:gd name="T81" fmla="*/ 823 h 1132"/>
                <a:gd name="T82" fmla="*/ 140 w 554"/>
                <a:gd name="T83" fmla="*/ 841 h 1132"/>
                <a:gd name="T84" fmla="*/ 205 w 554"/>
                <a:gd name="T85" fmla="*/ 859 h 1132"/>
                <a:gd name="T86" fmla="*/ 283 w 554"/>
                <a:gd name="T87" fmla="*/ 861 h 1132"/>
                <a:gd name="T88" fmla="*/ 360 w 554"/>
                <a:gd name="T89" fmla="*/ 825 h 1132"/>
                <a:gd name="T90" fmla="*/ 390 w 554"/>
                <a:gd name="T91" fmla="*/ 756 h 1132"/>
                <a:gd name="T92" fmla="*/ 365 w 554"/>
                <a:gd name="T93" fmla="*/ 690 h 1132"/>
                <a:gd name="T94" fmla="*/ 288 w 554"/>
                <a:gd name="T95" fmla="*/ 636 h 1132"/>
                <a:gd name="T96" fmla="*/ 183 w 554"/>
                <a:gd name="T97" fmla="*/ 591 h 1132"/>
                <a:gd name="T98" fmla="*/ 95 w 554"/>
                <a:gd name="T99" fmla="*/ 540 h 1132"/>
                <a:gd name="T100" fmla="*/ 32 w 554"/>
                <a:gd name="T101" fmla="*/ 467 h 1132"/>
                <a:gd name="T102" fmla="*/ 9 w 554"/>
                <a:gd name="T103" fmla="*/ 369 h 1132"/>
                <a:gd name="T104" fmla="*/ 33 w 554"/>
                <a:gd name="T105" fmla="*/ 267 h 1132"/>
                <a:gd name="T106" fmla="*/ 101 w 554"/>
                <a:gd name="T107" fmla="*/ 187 h 1132"/>
                <a:gd name="T108" fmla="*/ 206 w 554"/>
                <a:gd name="T109" fmla="*/ 139 h 1132"/>
                <a:gd name="T110" fmla="*/ 212 w 554"/>
                <a:gd name="T111" fmla="*/ 137 h 1132"/>
                <a:gd name="T112" fmla="*/ 216 w 554"/>
                <a:gd name="T113" fmla="*/ 130 h 1132"/>
                <a:gd name="T114" fmla="*/ 229 w 554"/>
                <a:gd name="T115" fmla="*/ 12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" h="1132">
                  <a:moveTo>
                    <a:pt x="261" y="0"/>
                  </a:moveTo>
                  <a:lnTo>
                    <a:pt x="300" y="0"/>
                  </a:lnTo>
                  <a:lnTo>
                    <a:pt x="319" y="4"/>
                  </a:lnTo>
                  <a:lnTo>
                    <a:pt x="333" y="12"/>
                  </a:lnTo>
                  <a:lnTo>
                    <a:pt x="343" y="27"/>
                  </a:lnTo>
                  <a:lnTo>
                    <a:pt x="346" y="44"/>
                  </a:lnTo>
                  <a:lnTo>
                    <a:pt x="347" y="125"/>
                  </a:lnTo>
                  <a:lnTo>
                    <a:pt x="347" y="128"/>
                  </a:lnTo>
                  <a:lnTo>
                    <a:pt x="348" y="130"/>
                  </a:lnTo>
                  <a:lnTo>
                    <a:pt x="349" y="131"/>
                  </a:lnTo>
                  <a:lnTo>
                    <a:pt x="350" y="132"/>
                  </a:lnTo>
                  <a:lnTo>
                    <a:pt x="352" y="133"/>
                  </a:lnTo>
                  <a:lnTo>
                    <a:pt x="353" y="133"/>
                  </a:lnTo>
                  <a:lnTo>
                    <a:pt x="357" y="133"/>
                  </a:lnTo>
                  <a:lnTo>
                    <a:pt x="366" y="136"/>
                  </a:lnTo>
                  <a:lnTo>
                    <a:pt x="381" y="138"/>
                  </a:lnTo>
                  <a:lnTo>
                    <a:pt x="398" y="142"/>
                  </a:lnTo>
                  <a:lnTo>
                    <a:pt x="419" y="147"/>
                  </a:lnTo>
                  <a:lnTo>
                    <a:pt x="440" y="152"/>
                  </a:lnTo>
                  <a:lnTo>
                    <a:pt x="462" y="158"/>
                  </a:lnTo>
                  <a:lnTo>
                    <a:pt x="481" y="164"/>
                  </a:lnTo>
                  <a:lnTo>
                    <a:pt x="500" y="171"/>
                  </a:lnTo>
                  <a:lnTo>
                    <a:pt x="510" y="177"/>
                  </a:lnTo>
                  <a:lnTo>
                    <a:pt x="517" y="188"/>
                  </a:lnTo>
                  <a:lnTo>
                    <a:pt x="521" y="201"/>
                  </a:lnTo>
                  <a:lnTo>
                    <a:pt x="518" y="215"/>
                  </a:lnTo>
                  <a:lnTo>
                    <a:pt x="496" y="272"/>
                  </a:lnTo>
                  <a:lnTo>
                    <a:pt x="490" y="283"/>
                  </a:lnTo>
                  <a:lnTo>
                    <a:pt x="480" y="291"/>
                  </a:lnTo>
                  <a:lnTo>
                    <a:pt x="469" y="297"/>
                  </a:lnTo>
                  <a:lnTo>
                    <a:pt x="457" y="298"/>
                  </a:lnTo>
                  <a:lnTo>
                    <a:pt x="446" y="297"/>
                  </a:lnTo>
                  <a:lnTo>
                    <a:pt x="436" y="294"/>
                  </a:lnTo>
                  <a:lnTo>
                    <a:pt x="434" y="292"/>
                  </a:lnTo>
                  <a:lnTo>
                    <a:pt x="425" y="289"/>
                  </a:lnTo>
                  <a:lnTo>
                    <a:pt x="412" y="283"/>
                  </a:lnTo>
                  <a:lnTo>
                    <a:pt x="395" y="278"/>
                  </a:lnTo>
                  <a:lnTo>
                    <a:pt x="374" y="272"/>
                  </a:lnTo>
                  <a:lnTo>
                    <a:pt x="350" y="267"/>
                  </a:lnTo>
                  <a:lnTo>
                    <a:pt x="324" y="263"/>
                  </a:lnTo>
                  <a:lnTo>
                    <a:pt x="294" y="262"/>
                  </a:lnTo>
                  <a:lnTo>
                    <a:pt x="266" y="263"/>
                  </a:lnTo>
                  <a:lnTo>
                    <a:pt x="243" y="268"/>
                  </a:lnTo>
                  <a:lnTo>
                    <a:pt x="223" y="276"/>
                  </a:lnTo>
                  <a:lnTo>
                    <a:pt x="206" y="286"/>
                  </a:lnTo>
                  <a:lnTo>
                    <a:pt x="194" y="297"/>
                  </a:lnTo>
                  <a:lnTo>
                    <a:pt x="184" y="311"/>
                  </a:lnTo>
                  <a:lnTo>
                    <a:pt x="178" y="324"/>
                  </a:lnTo>
                  <a:lnTo>
                    <a:pt x="173" y="339"/>
                  </a:lnTo>
                  <a:lnTo>
                    <a:pt x="172" y="354"/>
                  </a:lnTo>
                  <a:lnTo>
                    <a:pt x="174" y="369"/>
                  </a:lnTo>
                  <a:lnTo>
                    <a:pt x="178" y="385"/>
                  </a:lnTo>
                  <a:lnTo>
                    <a:pt x="185" y="400"/>
                  </a:lnTo>
                  <a:lnTo>
                    <a:pt x="197" y="414"/>
                  </a:lnTo>
                  <a:lnTo>
                    <a:pt x="213" y="427"/>
                  </a:lnTo>
                  <a:lnTo>
                    <a:pt x="234" y="440"/>
                  </a:lnTo>
                  <a:lnTo>
                    <a:pt x="260" y="454"/>
                  </a:lnTo>
                  <a:lnTo>
                    <a:pt x="290" y="469"/>
                  </a:lnTo>
                  <a:lnTo>
                    <a:pt x="328" y="483"/>
                  </a:lnTo>
                  <a:lnTo>
                    <a:pt x="377" y="505"/>
                  </a:lnTo>
                  <a:lnTo>
                    <a:pt x="420" y="529"/>
                  </a:lnTo>
                  <a:lnTo>
                    <a:pt x="457" y="553"/>
                  </a:lnTo>
                  <a:lnTo>
                    <a:pt x="488" y="579"/>
                  </a:lnTo>
                  <a:lnTo>
                    <a:pt x="512" y="608"/>
                  </a:lnTo>
                  <a:lnTo>
                    <a:pt x="530" y="639"/>
                  </a:lnTo>
                  <a:lnTo>
                    <a:pt x="544" y="672"/>
                  </a:lnTo>
                  <a:lnTo>
                    <a:pt x="551" y="707"/>
                  </a:lnTo>
                  <a:lnTo>
                    <a:pt x="554" y="746"/>
                  </a:lnTo>
                  <a:lnTo>
                    <a:pt x="551" y="785"/>
                  </a:lnTo>
                  <a:lnTo>
                    <a:pt x="543" y="822"/>
                  </a:lnTo>
                  <a:lnTo>
                    <a:pt x="529" y="855"/>
                  </a:lnTo>
                  <a:lnTo>
                    <a:pt x="510" y="887"/>
                  </a:lnTo>
                  <a:lnTo>
                    <a:pt x="485" y="915"/>
                  </a:lnTo>
                  <a:lnTo>
                    <a:pt x="457" y="940"/>
                  </a:lnTo>
                  <a:lnTo>
                    <a:pt x="424" y="960"/>
                  </a:lnTo>
                  <a:lnTo>
                    <a:pt x="386" y="976"/>
                  </a:lnTo>
                  <a:lnTo>
                    <a:pt x="346" y="989"/>
                  </a:lnTo>
                  <a:lnTo>
                    <a:pt x="344" y="989"/>
                  </a:lnTo>
                  <a:lnTo>
                    <a:pt x="343" y="990"/>
                  </a:lnTo>
                  <a:lnTo>
                    <a:pt x="341" y="991"/>
                  </a:lnTo>
                  <a:lnTo>
                    <a:pt x="339" y="992"/>
                  </a:lnTo>
                  <a:lnTo>
                    <a:pt x="338" y="995"/>
                  </a:lnTo>
                  <a:lnTo>
                    <a:pt x="338" y="998"/>
                  </a:lnTo>
                  <a:lnTo>
                    <a:pt x="338" y="1088"/>
                  </a:lnTo>
                  <a:lnTo>
                    <a:pt x="335" y="1105"/>
                  </a:lnTo>
                  <a:lnTo>
                    <a:pt x="325" y="1120"/>
                  </a:lnTo>
                  <a:lnTo>
                    <a:pt x="310" y="1129"/>
                  </a:lnTo>
                  <a:lnTo>
                    <a:pt x="293" y="1132"/>
                  </a:lnTo>
                  <a:lnTo>
                    <a:pt x="251" y="1132"/>
                  </a:lnTo>
                  <a:lnTo>
                    <a:pt x="234" y="1129"/>
                  </a:lnTo>
                  <a:lnTo>
                    <a:pt x="219" y="1120"/>
                  </a:lnTo>
                  <a:lnTo>
                    <a:pt x="210" y="1105"/>
                  </a:lnTo>
                  <a:lnTo>
                    <a:pt x="206" y="1088"/>
                  </a:lnTo>
                  <a:lnTo>
                    <a:pt x="206" y="1003"/>
                  </a:lnTo>
                  <a:lnTo>
                    <a:pt x="206" y="1000"/>
                  </a:lnTo>
                  <a:lnTo>
                    <a:pt x="205" y="997"/>
                  </a:lnTo>
                  <a:lnTo>
                    <a:pt x="202" y="996"/>
                  </a:lnTo>
                  <a:lnTo>
                    <a:pt x="201" y="995"/>
                  </a:lnTo>
                  <a:lnTo>
                    <a:pt x="199" y="994"/>
                  </a:lnTo>
                  <a:lnTo>
                    <a:pt x="197" y="994"/>
                  </a:lnTo>
                  <a:lnTo>
                    <a:pt x="193" y="994"/>
                  </a:lnTo>
                  <a:lnTo>
                    <a:pt x="180" y="991"/>
                  </a:lnTo>
                  <a:lnTo>
                    <a:pt x="163" y="987"/>
                  </a:lnTo>
                  <a:lnTo>
                    <a:pt x="141" y="983"/>
                  </a:lnTo>
                  <a:lnTo>
                    <a:pt x="117" y="978"/>
                  </a:lnTo>
                  <a:lnTo>
                    <a:pt x="92" y="970"/>
                  </a:lnTo>
                  <a:lnTo>
                    <a:pt x="66" y="963"/>
                  </a:lnTo>
                  <a:lnTo>
                    <a:pt x="42" y="954"/>
                  </a:lnTo>
                  <a:lnTo>
                    <a:pt x="21" y="945"/>
                  </a:lnTo>
                  <a:lnTo>
                    <a:pt x="11" y="937"/>
                  </a:lnTo>
                  <a:lnTo>
                    <a:pt x="3" y="926"/>
                  </a:lnTo>
                  <a:lnTo>
                    <a:pt x="0" y="914"/>
                  </a:lnTo>
                  <a:lnTo>
                    <a:pt x="3" y="899"/>
                  </a:lnTo>
                  <a:lnTo>
                    <a:pt x="24" y="842"/>
                  </a:lnTo>
                  <a:lnTo>
                    <a:pt x="30" y="831"/>
                  </a:lnTo>
                  <a:lnTo>
                    <a:pt x="40" y="822"/>
                  </a:lnTo>
                  <a:lnTo>
                    <a:pt x="51" y="816"/>
                  </a:lnTo>
                  <a:lnTo>
                    <a:pt x="64" y="814"/>
                  </a:lnTo>
                  <a:lnTo>
                    <a:pt x="70" y="815"/>
                  </a:lnTo>
                  <a:lnTo>
                    <a:pt x="76" y="816"/>
                  </a:lnTo>
                  <a:lnTo>
                    <a:pt x="82" y="819"/>
                  </a:lnTo>
                  <a:lnTo>
                    <a:pt x="86" y="820"/>
                  </a:lnTo>
                  <a:lnTo>
                    <a:pt x="93" y="823"/>
                  </a:lnTo>
                  <a:lnTo>
                    <a:pt x="106" y="828"/>
                  </a:lnTo>
                  <a:lnTo>
                    <a:pt x="122" y="834"/>
                  </a:lnTo>
                  <a:lnTo>
                    <a:pt x="140" y="841"/>
                  </a:lnTo>
                  <a:lnTo>
                    <a:pt x="161" y="848"/>
                  </a:lnTo>
                  <a:lnTo>
                    <a:pt x="183" y="854"/>
                  </a:lnTo>
                  <a:lnTo>
                    <a:pt x="205" y="859"/>
                  </a:lnTo>
                  <a:lnTo>
                    <a:pt x="228" y="863"/>
                  </a:lnTo>
                  <a:lnTo>
                    <a:pt x="249" y="864"/>
                  </a:lnTo>
                  <a:lnTo>
                    <a:pt x="283" y="861"/>
                  </a:lnTo>
                  <a:lnTo>
                    <a:pt x="314" y="853"/>
                  </a:lnTo>
                  <a:lnTo>
                    <a:pt x="339" y="841"/>
                  </a:lnTo>
                  <a:lnTo>
                    <a:pt x="360" y="825"/>
                  </a:lnTo>
                  <a:lnTo>
                    <a:pt x="376" y="805"/>
                  </a:lnTo>
                  <a:lnTo>
                    <a:pt x="386" y="782"/>
                  </a:lnTo>
                  <a:lnTo>
                    <a:pt x="390" y="756"/>
                  </a:lnTo>
                  <a:lnTo>
                    <a:pt x="387" y="732"/>
                  </a:lnTo>
                  <a:lnTo>
                    <a:pt x="379" y="711"/>
                  </a:lnTo>
                  <a:lnTo>
                    <a:pt x="365" y="690"/>
                  </a:lnTo>
                  <a:lnTo>
                    <a:pt x="347" y="672"/>
                  </a:lnTo>
                  <a:lnTo>
                    <a:pt x="321" y="653"/>
                  </a:lnTo>
                  <a:lnTo>
                    <a:pt x="288" y="636"/>
                  </a:lnTo>
                  <a:lnTo>
                    <a:pt x="249" y="619"/>
                  </a:lnTo>
                  <a:lnTo>
                    <a:pt x="216" y="606"/>
                  </a:lnTo>
                  <a:lnTo>
                    <a:pt x="183" y="591"/>
                  </a:lnTo>
                  <a:lnTo>
                    <a:pt x="151" y="575"/>
                  </a:lnTo>
                  <a:lnTo>
                    <a:pt x="122" y="558"/>
                  </a:lnTo>
                  <a:lnTo>
                    <a:pt x="95" y="540"/>
                  </a:lnTo>
                  <a:lnTo>
                    <a:pt x="70" y="518"/>
                  </a:lnTo>
                  <a:lnTo>
                    <a:pt x="49" y="494"/>
                  </a:lnTo>
                  <a:lnTo>
                    <a:pt x="32" y="467"/>
                  </a:lnTo>
                  <a:lnTo>
                    <a:pt x="20" y="438"/>
                  </a:lnTo>
                  <a:lnTo>
                    <a:pt x="11" y="405"/>
                  </a:lnTo>
                  <a:lnTo>
                    <a:pt x="9" y="369"/>
                  </a:lnTo>
                  <a:lnTo>
                    <a:pt x="11" y="333"/>
                  </a:lnTo>
                  <a:lnTo>
                    <a:pt x="20" y="298"/>
                  </a:lnTo>
                  <a:lnTo>
                    <a:pt x="33" y="267"/>
                  </a:lnTo>
                  <a:lnTo>
                    <a:pt x="52" y="237"/>
                  </a:lnTo>
                  <a:lnTo>
                    <a:pt x="74" y="210"/>
                  </a:lnTo>
                  <a:lnTo>
                    <a:pt x="101" y="187"/>
                  </a:lnTo>
                  <a:lnTo>
                    <a:pt x="133" y="168"/>
                  </a:lnTo>
                  <a:lnTo>
                    <a:pt x="167" y="152"/>
                  </a:lnTo>
                  <a:lnTo>
                    <a:pt x="206" y="139"/>
                  </a:lnTo>
                  <a:lnTo>
                    <a:pt x="207" y="139"/>
                  </a:lnTo>
                  <a:lnTo>
                    <a:pt x="210" y="138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6" y="132"/>
                  </a:lnTo>
                  <a:lnTo>
                    <a:pt x="216" y="130"/>
                  </a:lnTo>
                  <a:lnTo>
                    <a:pt x="216" y="44"/>
                  </a:lnTo>
                  <a:lnTo>
                    <a:pt x="219" y="27"/>
                  </a:lnTo>
                  <a:lnTo>
                    <a:pt x="229" y="12"/>
                  </a:lnTo>
                  <a:lnTo>
                    <a:pt x="244" y="4"/>
                  </a:lnTo>
                  <a:lnTo>
                    <a:pt x="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9059863" y="3160713"/>
              <a:ext cx="679450" cy="677863"/>
            </a:xfrm>
            <a:custGeom>
              <a:avLst/>
              <a:gdLst>
                <a:gd name="T0" fmla="*/ 913 w 2136"/>
                <a:gd name="T1" fmla="*/ 263 h 2135"/>
                <a:gd name="T2" fmla="*/ 698 w 2136"/>
                <a:gd name="T3" fmla="*/ 337 h 2135"/>
                <a:gd name="T4" fmla="*/ 515 w 2136"/>
                <a:gd name="T5" fmla="*/ 463 h 2135"/>
                <a:gd name="T6" fmla="*/ 373 w 2136"/>
                <a:gd name="T7" fmla="*/ 633 h 2135"/>
                <a:gd name="T8" fmla="*/ 281 w 2136"/>
                <a:gd name="T9" fmla="*/ 837 h 2135"/>
                <a:gd name="T10" fmla="*/ 248 w 2136"/>
                <a:gd name="T11" fmla="*/ 1068 h 2135"/>
                <a:gd name="T12" fmla="*/ 281 w 2136"/>
                <a:gd name="T13" fmla="*/ 1299 h 2135"/>
                <a:gd name="T14" fmla="*/ 373 w 2136"/>
                <a:gd name="T15" fmla="*/ 1503 h 2135"/>
                <a:gd name="T16" fmla="*/ 515 w 2136"/>
                <a:gd name="T17" fmla="*/ 1673 h 2135"/>
                <a:gd name="T18" fmla="*/ 698 w 2136"/>
                <a:gd name="T19" fmla="*/ 1800 h 2135"/>
                <a:gd name="T20" fmla="*/ 913 w 2136"/>
                <a:gd name="T21" fmla="*/ 1872 h 2135"/>
                <a:gd name="T22" fmla="*/ 1148 w 2136"/>
                <a:gd name="T23" fmla="*/ 1883 h 2135"/>
                <a:gd name="T24" fmla="*/ 1370 w 2136"/>
                <a:gd name="T25" fmla="*/ 1831 h 2135"/>
                <a:gd name="T26" fmla="*/ 1564 w 2136"/>
                <a:gd name="T27" fmla="*/ 1721 h 2135"/>
                <a:gd name="T28" fmla="*/ 1721 w 2136"/>
                <a:gd name="T29" fmla="*/ 1564 h 2135"/>
                <a:gd name="T30" fmla="*/ 1831 w 2136"/>
                <a:gd name="T31" fmla="*/ 1369 h 2135"/>
                <a:gd name="T32" fmla="*/ 1885 w 2136"/>
                <a:gd name="T33" fmla="*/ 1147 h 2135"/>
                <a:gd name="T34" fmla="*/ 1874 w 2136"/>
                <a:gd name="T35" fmla="*/ 912 h 2135"/>
                <a:gd name="T36" fmla="*/ 1800 w 2136"/>
                <a:gd name="T37" fmla="*/ 698 h 2135"/>
                <a:gd name="T38" fmla="*/ 1674 w 2136"/>
                <a:gd name="T39" fmla="*/ 515 h 2135"/>
                <a:gd name="T40" fmla="*/ 1504 w 2136"/>
                <a:gd name="T41" fmla="*/ 373 h 2135"/>
                <a:gd name="T42" fmla="*/ 1298 w 2136"/>
                <a:gd name="T43" fmla="*/ 280 h 2135"/>
                <a:gd name="T44" fmla="*/ 1068 w 2136"/>
                <a:gd name="T45" fmla="*/ 249 h 2135"/>
                <a:gd name="T46" fmla="*/ 1241 w 2136"/>
                <a:gd name="T47" fmla="*/ 15 h 2135"/>
                <a:gd name="T48" fmla="*/ 1483 w 2136"/>
                <a:gd name="T49" fmla="*/ 85 h 2135"/>
                <a:gd name="T50" fmla="*/ 1698 w 2136"/>
                <a:gd name="T51" fmla="*/ 207 h 2135"/>
                <a:gd name="T52" fmla="*/ 1878 w 2136"/>
                <a:gd name="T53" fmla="*/ 373 h 2135"/>
                <a:gd name="T54" fmla="*/ 2017 w 2136"/>
                <a:gd name="T55" fmla="*/ 578 h 2135"/>
                <a:gd name="T56" fmla="*/ 2105 w 2136"/>
                <a:gd name="T57" fmla="*/ 811 h 2135"/>
                <a:gd name="T58" fmla="*/ 2136 w 2136"/>
                <a:gd name="T59" fmla="*/ 1068 h 2135"/>
                <a:gd name="T60" fmla="*/ 2105 w 2136"/>
                <a:gd name="T61" fmla="*/ 1324 h 2135"/>
                <a:gd name="T62" fmla="*/ 2017 w 2136"/>
                <a:gd name="T63" fmla="*/ 1558 h 2135"/>
                <a:gd name="T64" fmla="*/ 1878 w 2136"/>
                <a:gd name="T65" fmla="*/ 1762 h 2135"/>
                <a:gd name="T66" fmla="*/ 1698 w 2136"/>
                <a:gd name="T67" fmla="*/ 1929 h 2135"/>
                <a:gd name="T68" fmla="*/ 1483 w 2136"/>
                <a:gd name="T69" fmla="*/ 2051 h 2135"/>
                <a:gd name="T70" fmla="*/ 1241 w 2136"/>
                <a:gd name="T71" fmla="*/ 2121 h 2135"/>
                <a:gd name="T72" fmla="*/ 980 w 2136"/>
                <a:gd name="T73" fmla="*/ 2132 h 2135"/>
                <a:gd name="T74" fmla="*/ 730 w 2136"/>
                <a:gd name="T75" fmla="*/ 2080 h 2135"/>
                <a:gd name="T76" fmla="*/ 506 w 2136"/>
                <a:gd name="T77" fmla="*/ 1975 h 2135"/>
                <a:gd name="T78" fmla="*/ 313 w 2136"/>
                <a:gd name="T79" fmla="*/ 1822 h 2135"/>
                <a:gd name="T80" fmla="*/ 161 w 2136"/>
                <a:gd name="T81" fmla="*/ 1630 h 2135"/>
                <a:gd name="T82" fmla="*/ 54 w 2136"/>
                <a:gd name="T83" fmla="*/ 1405 h 2135"/>
                <a:gd name="T84" fmla="*/ 4 w 2136"/>
                <a:gd name="T85" fmla="*/ 1155 h 2135"/>
                <a:gd name="T86" fmla="*/ 14 w 2136"/>
                <a:gd name="T87" fmla="*/ 895 h 2135"/>
                <a:gd name="T88" fmla="*/ 84 w 2136"/>
                <a:gd name="T89" fmla="*/ 652 h 2135"/>
                <a:gd name="T90" fmla="*/ 206 w 2136"/>
                <a:gd name="T91" fmla="*/ 437 h 2135"/>
                <a:gd name="T92" fmla="*/ 373 w 2136"/>
                <a:gd name="T93" fmla="*/ 257 h 2135"/>
                <a:gd name="T94" fmla="*/ 577 w 2136"/>
                <a:gd name="T95" fmla="*/ 120 h 2135"/>
                <a:gd name="T96" fmla="*/ 811 w 2136"/>
                <a:gd name="T97" fmla="*/ 32 h 2135"/>
                <a:gd name="T98" fmla="*/ 1068 w 2136"/>
                <a:gd name="T99" fmla="*/ 0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36" h="2135">
                  <a:moveTo>
                    <a:pt x="1068" y="249"/>
                  </a:moveTo>
                  <a:lnTo>
                    <a:pt x="988" y="252"/>
                  </a:lnTo>
                  <a:lnTo>
                    <a:pt x="913" y="263"/>
                  </a:lnTo>
                  <a:lnTo>
                    <a:pt x="838" y="280"/>
                  </a:lnTo>
                  <a:lnTo>
                    <a:pt x="766" y="305"/>
                  </a:lnTo>
                  <a:lnTo>
                    <a:pt x="698" y="337"/>
                  </a:lnTo>
                  <a:lnTo>
                    <a:pt x="632" y="373"/>
                  </a:lnTo>
                  <a:lnTo>
                    <a:pt x="572" y="415"/>
                  </a:lnTo>
                  <a:lnTo>
                    <a:pt x="515" y="463"/>
                  </a:lnTo>
                  <a:lnTo>
                    <a:pt x="462" y="515"/>
                  </a:lnTo>
                  <a:lnTo>
                    <a:pt x="415" y="572"/>
                  </a:lnTo>
                  <a:lnTo>
                    <a:pt x="373" y="633"/>
                  </a:lnTo>
                  <a:lnTo>
                    <a:pt x="336" y="698"/>
                  </a:lnTo>
                  <a:lnTo>
                    <a:pt x="305" y="766"/>
                  </a:lnTo>
                  <a:lnTo>
                    <a:pt x="281" y="837"/>
                  </a:lnTo>
                  <a:lnTo>
                    <a:pt x="262" y="912"/>
                  </a:lnTo>
                  <a:lnTo>
                    <a:pt x="251" y="989"/>
                  </a:lnTo>
                  <a:lnTo>
                    <a:pt x="248" y="1068"/>
                  </a:lnTo>
                  <a:lnTo>
                    <a:pt x="251" y="1147"/>
                  </a:lnTo>
                  <a:lnTo>
                    <a:pt x="262" y="1224"/>
                  </a:lnTo>
                  <a:lnTo>
                    <a:pt x="281" y="1299"/>
                  </a:lnTo>
                  <a:lnTo>
                    <a:pt x="305" y="1369"/>
                  </a:lnTo>
                  <a:lnTo>
                    <a:pt x="336" y="1438"/>
                  </a:lnTo>
                  <a:lnTo>
                    <a:pt x="373" y="1503"/>
                  </a:lnTo>
                  <a:lnTo>
                    <a:pt x="415" y="1564"/>
                  </a:lnTo>
                  <a:lnTo>
                    <a:pt x="462" y="1620"/>
                  </a:lnTo>
                  <a:lnTo>
                    <a:pt x="515" y="1673"/>
                  </a:lnTo>
                  <a:lnTo>
                    <a:pt x="572" y="1721"/>
                  </a:lnTo>
                  <a:lnTo>
                    <a:pt x="632" y="1763"/>
                  </a:lnTo>
                  <a:lnTo>
                    <a:pt x="698" y="1800"/>
                  </a:lnTo>
                  <a:lnTo>
                    <a:pt x="766" y="1831"/>
                  </a:lnTo>
                  <a:lnTo>
                    <a:pt x="838" y="1855"/>
                  </a:lnTo>
                  <a:lnTo>
                    <a:pt x="913" y="1872"/>
                  </a:lnTo>
                  <a:lnTo>
                    <a:pt x="988" y="1883"/>
                  </a:lnTo>
                  <a:lnTo>
                    <a:pt x="1068" y="1888"/>
                  </a:lnTo>
                  <a:lnTo>
                    <a:pt x="1148" y="1883"/>
                  </a:lnTo>
                  <a:lnTo>
                    <a:pt x="1223" y="1872"/>
                  </a:lnTo>
                  <a:lnTo>
                    <a:pt x="1298" y="1855"/>
                  </a:lnTo>
                  <a:lnTo>
                    <a:pt x="1370" y="1831"/>
                  </a:lnTo>
                  <a:lnTo>
                    <a:pt x="1438" y="1800"/>
                  </a:lnTo>
                  <a:lnTo>
                    <a:pt x="1504" y="1763"/>
                  </a:lnTo>
                  <a:lnTo>
                    <a:pt x="1564" y="1721"/>
                  </a:lnTo>
                  <a:lnTo>
                    <a:pt x="1621" y="1673"/>
                  </a:lnTo>
                  <a:lnTo>
                    <a:pt x="1674" y="1620"/>
                  </a:lnTo>
                  <a:lnTo>
                    <a:pt x="1721" y="1564"/>
                  </a:lnTo>
                  <a:lnTo>
                    <a:pt x="1763" y="1503"/>
                  </a:lnTo>
                  <a:lnTo>
                    <a:pt x="1800" y="1438"/>
                  </a:lnTo>
                  <a:lnTo>
                    <a:pt x="1831" y="1369"/>
                  </a:lnTo>
                  <a:lnTo>
                    <a:pt x="1855" y="1299"/>
                  </a:lnTo>
                  <a:lnTo>
                    <a:pt x="1874" y="1224"/>
                  </a:lnTo>
                  <a:lnTo>
                    <a:pt x="1885" y="1147"/>
                  </a:lnTo>
                  <a:lnTo>
                    <a:pt x="1888" y="1068"/>
                  </a:lnTo>
                  <a:lnTo>
                    <a:pt x="1885" y="989"/>
                  </a:lnTo>
                  <a:lnTo>
                    <a:pt x="1874" y="912"/>
                  </a:lnTo>
                  <a:lnTo>
                    <a:pt x="1855" y="837"/>
                  </a:lnTo>
                  <a:lnTo>
                    <a:pt x="1831" y="766"/>
                  </a:lnTo>
                  <a:lnTo>
                    <a:pt x="1800" y="698"/>
                  </a:lnTo>
                  <a:lnTo>
                    <a:pt x="1763" y="633"/>
                  </a:lnTo>
                  <a:lnTo>
                    <a:pt x="1721" y="572"/>
                  </a:lnTo>
                  <a:lnTo>
                    <a:pt x="1674" y="515"/>
                  </a:lnTo>
                  <a:lnTo>
                    <a:pt x="1621" y="463"/>
                  </a:lnTo>
                  <a:lnTo>
                    <a:pt x="1564" y="415"/>
                  </a:lnTo>
                  <a:lnTo>
                    <a:pt x="1504" y="373"/>
                  </a:lnTo>
                  <a:lnTo>
                    <a:pt x="1438" y="337"/>
                  </a:lnTo>
                  <a:lnTo>
                    <a:pt x="1370" y="305"/>
                  </a:lnTo>
                  <a:lnTo>
                    <a:pt x="1298" y="280"/>
                  </a:lnTo>
                  <a:lnTo>
                    <a:pt x="1223" y="263"/>
                  </a:lnTo>
                  <a:lnTo>
                    <a:pt x="1148" y="252"/>
                  </a:lnTo>
                  <a:lnTo>
                    <a:pt x="1068" y="249"/>
                  </a:lnTo>
                  <a:close/>
                  <a:moveTo>
                    <a:pt x="1068" y="0"/>
                  </a:moveTo>
                  <a:lnTo>
                    <a:pt x="1156" y="4"/>
                  </a:lnTo>
                  <a:lnTo>
                    <a:pt x="1241" y="15"/>
                  </a:lnTo>
                  <a:lnTo>
                    <a:pt x="1325" y="32"/>
                  </a:lnTo>
                  <a:lnTo>
                    <a:pt x="1406" y="55"/>
                  </a:lnTo>
                  <a:lnTo>
                    <a:pt x="1483" y="85"/>
                  </a:lnTo>
                  <a:lnTo>
                    <a:pt x="1559" y="120"/>
                  </a:lnTo>
                  <a:lnTo>
                    <a:pt x="1630" y="161"/>
                  </a:lnTo>
                  <a:lnTo>
                    <a:pt x="1698" y="207"/>
                  </a:lnTo>
                  <a:lnTo>
                    <a:pt x="1763" y="257"/>
                  </a:lnTo>
                  <a:lnTo>
                    <a:pt x="1823" y="313"/>
                  </a:lnTo>
                  <a:lnTo>
                    <a:pt x="1878" y="373"/>
                  </a:lnTo>
                  <a:lnTo>
                    <a:pt x="1930" y="437"/>
                  </a:lnTo>
                  <a:lnTo>
                    <a:pt x="1975" y="506"/>
                  </a:lnTo>
                  <a:lnTo>
                    <a:pt x="2017" y="578"/>
                  </a:lnTo>
                  <a:lnTo>
                    <a:pt x="2052" y="652"/>
                  </a:lnTo>
                  <a:lnTo>
                    <a:pt x="2082" y="731"/>
                  </a:lnTo>
                  <a:lnTo>
                    <a:pt x="2105" y="811"/>
                  </a:lnTo>
                  <a:lnTo>
                    <a:pt x="2122" y="895"/>
                  </a:lnTo>
                  <a:lnTo>
                    <a:pt x="2132" y="980"/>
                  </a:lnTo>
                  <a:lnTo>
                    <a:pt x="2136" y="1068"/>
                  </a:lnTo>
                  <a:lnTo>
                    <a:pt x="2132" y="1155"/>
                  </a:lnTo>
                  <a:lnTo>
                    <a:pt x="2122" y="1241"/>
                  </a:lnTo>
                  <a:lnTo>
                    <a:pt x="2105" y="1324"/>
                  </a:lnTo>
                  <a:lnTo>
                    <a:pt x="2082" y="1405"/>
                  </a:lnTo>
                  <a:lnTo>
                    <a:pt x="2052" y="1483"/>
                  </a:lnTo>
                  <a:lnTo>
                    <a:pt x="2017" y="1558"/>
                  </a:lnTo>
                  <a:lnTo>
                    <a:pt x="1975" y="1630"/>
                  </a:lnTo>
                  <a:lnTo>
                    <a:pt x="1930" y="1699"/>
                  </a:lnTo>
                  <a:lnTo>
                    <a:pt x="1878" y="1762"/>
                  </a:lnTo>
                  <a:lnTo>
                    <a:pt x="1823" y="1822"/>
                  </a:lnTo>
                  <a:lnTo>
                    <a:pt x="1763" y="1879"/>
                  </a:lnTo>
                  <a:lnTo>
                    <a:pt x="1698" y="1929"/>
                  </a:lnTo>
                  <a:lnTo>
                    <a:pt x="1630" y="1975"/>
                  </a:lnTo>
                  <a:lnTo>
                    <a:pt x="1559" y="2016"/>
                  </a:lnTo>
                  <a:lnTo>
                    <a:pt x="1483" y="2051"/>
                  </a:lnTo>
                  <a:lnTo>
                    <a:pt x="1406" y="2080"/>
                  </a:lnTo>
                  <a:lnTo>
                    <a:pt x="1325" y="2104"/>
                  </a:lnTo>
                  <a:lnTo>
                    <a:pt x="1241" y="2121"/>
                  </a:lnTo>
                  <a:lnTo>
                    <a:pt x="1156" y="2132"/>
                  </a:lnTo>
                  <a:lnTo>
                    <a:pt x="1068" y="2135"/>
                  </a:lnTo>
                  <a:lnTo>
                    <a:pt x="980" y="2132"/>
                  </a:lnTo>
                  <a:lnTo>
                    <a:pt x="895" y="2121"/>
                  </a:lnTo>
                  <a:lnTo>
                    <a:pt x="811" y="2104"/>
                  </a:lnTo>
                  <a:lnTo>
                    <a:pt x="730" y="2080"/>
                  </a:lnTo>
                  <a:lnTo>
                    <a:pt x="653" y="2051"/>
                  </a:lnTo>
                  <a:lnTo>
                    <a:pt x="577" y="2016"/>
                  </a:lnTo>
                  <a:lnTo>
                    <a:pt x="506" y="1975"/>
                  </a:lnTo>
                  <a:lnTo>
                    <a:pt x="438" y="1929"/>
                  </a:lnTo>
                  <a:lnTo>
                    <a:pt x="373" y="1879"/>
                  </a:lnTo>
                  <a:lnTo>
                    <a:pt x="313" y="1822"/>
                  </a:lnTo>
                  <a:lnTo>
                    <a:pt x="258" y="1762"/>
                  </a:lnTo>
                  <a:lnTo>
                    <a:pt x="206" y="1699"/>
                  </a:lnTo>
                  <a:lnTo>
                    <a:pt x="161" y="1630"/>
                  </a:lnTo>
                  <a:lnTo>
                    <a:pt x="119" y="1558"/>
                  </a:lnTo>
                  <a:lnTo>
                    <a:pt x="84" y="1483"/>
                  </a:lnTo>
                  <a:lnTo>
                    <a:pt x="54" y="1405"/>
                  </a:lnTo>
                  <a:lnTo>
                    <a:pt x="31" y="1324"/>
                  </a:lnTo>
                  <a:lnTo>
                    <a:pt x="14" y="1241"/>
                  </a:lnTo>
                  <a:lnTo>
                    <a:pt x="4" y="1155"/>
                  </a:lnTo>
                  <a:lnTo>
                    <a:pt x="0" y="1068"/>
                  </a:lnTo>
                  <a:lnTo>
                    <a:pt x="4" y="980"/>
                  </a:lnTo>
                  <a:lnTo>
                    <a:pt x="14" y="895"/>
                  </a:lnTo>
                  <a:lnTo>
                    <a:pt x="31" y="811"/>
                  </a:lnTo>
                  <a:lnTo>
                    <a:pt x="54" y="731"/>
                  </a:lnTo>
                  <a:lnTo>
                    <a:pt x="84" y="652"/>
                  </a:lnTo>
                  <a:lnTo>
                    <a:pt x="119" y="578"/>
                  </a:lnTo>
                  <a:lnTo>
                    <a:pt x="161" y="506"/>
                  </a:lnTo>
                  <a:lnTo>
                    <a:pt x="206" y="437"/>
                  </a:lnTo>
                  <a:lnTo>
                    <a:pt x="258" y="373"/>
                  </a:lnTo>
                  <a:lnTo>
                    <a:pt x="313" y="313"/>
                  </a:lnTo>
                  <a:lnTo>
                    <a:pt x="373" y="257"/>
                  </a:lnTo>
                  <a:lnTo>
                    <a:pt x="438" y="207"/>
                  </a:lnTo>
                  <a:lnTo>
                    <a:pt x="506" y="161"/>
                  </a:lnTo>
                  <a:lnTo>
                    <a:pt x="577" y="120"/>
                  </a:lnTo>
                  <a:lnTo>
                    <a:pt x="653" y="85"/>
                  </a:lnTo>
                  <a:lnTo>
                    <a:pt x="730" y="55"/>
                  </a:lnTo>
                  <a:lnTo>
                    <a:pt x="811" y="32"/>
                  </a:lnTo>
                  <a:lnTo>
                    <a:pt x="895" y="15"/>
                  </a:lnTo>
                  <a:lnTo>
                    <a:pt x="980" y="4"/>
                  </a:lnTo>
                  <a:lnTo>
                    <a:pt x="10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809038" y="3871913"/>
              <a:ext cx="928688" cy="407988"/>
            </a:xfrm>
            <a:custGeom>
              <a:avLst/>
              <a:gdLst>
                <a:gd name="T0" fmla="*/ 926 w 2926"/>
                <a:gd name="T1" fmla="*/ 16 h 1287"/>
                <a:gd name="T2" fmla="*/ 1150 w 2926"/>
                <a:gd name="T3" fmla="*/ 66 h 1287"/>
                <a:gd name="T4" fmla="*/ 1391 w 2926"/>
                <a:gd name="T5" fmla="*/ 133 h 1287"/>
                <a:gd name="T6" fmla="*/ 1615 w 2926"/>
                <a:gd name="T7" fmla="*/ 204 h 1287"/>
                <a:gd name="T8" fmla="*/ 1788 w 2926"/>
                <a:gd name="T9" fmla="*/ 259 h 1287"/>
                <a:gd name="T10" fmla="*/ 1883 w 2926"/>
                <a:gd name="T11" fmla="*/ 288 h 1287"/>
                <a:gd name="T12" fmla="*/ 1942 w 2926"/>
                <a:gd name="T13" fmla="*/ 346 h 1287"/>
                <a:gd name="T14" fmla="*/ 1949 w 2926"/>
                <a:gd name="T15" fmla="*/ 432 h 1287"/>
                <a:gd name="T16" fmla="*/ 1892 w 2926"/>
                <a:gd name="T17" fmla="*/ 518 h 1287"/>
                <a:gd name="T18" fmla="*/ 1756 w 2926"/>
                <a:gd name="T19" fmla="*/ 570 h 1287"/>
                <a:gd name="T20" fmla="*/ 1577 w 2926"/>
                <a:gd name="T21" fmla="*/ 580 h 1287"/>
                <a:gd name="T22" fmla="*/ 1392 w 2926"/>
                <a:gd name="T23" fmla="*/ 562 h 1287"/>
                <a:gd name="T24" fmla="*/ 1227 w 2926"/>
                <a:gd name="T25" fmla="*/ 534 h 1287"/>
                <a:gd name="T26" fmla="*/ 1108 w 2926"/>
                <a:gd name="T27" fmla="*/ 513 h 1287"/>
                <a:gd name="T28" fmla="*/ 1063 w 2926"/>
                <a:gd name="T29" fmla="*/ 520 h 1287"/>
                <a:gd name="T30" fmla="*/ 1125 w 2926"/>
                <a:gd name="T31" fmla="*/ 595 h 1287"/>
                <a:gd name="T32" fmla="*/ 1283 w 2926"/>
                <a:gd name="T33" fmla="*/ 657 h 1287"/>
                <a:gd name="T34" fmla="*/ 1494 w 2926"/>
                <a:gd name="T35" fmla="*/ 699 h 1287"/>
                <a:gd name="T36" fmla="*/ 1714 w 2926"/>
                <a:gd name="T37" fmla="*/ 715 h 1287"/>
                <a:gd name="T38" fmla="*/ 1977 w 2926"/>
                <a:gd name="T39" fmla="*/ 684 h 1287"/>
                <a:gd name="T40" fmla="*/ 2425 w 2926"/>
                <a:gd name="T41" fmla="*/ 549 h 1287"/>
                <a:gd name="T42" fmla="*/ 2745 w 2926"/>
                <a:gd name="T43" fmla="*/ 400 h 1287"/>
                <a:gd name="T44" fmla="*/ 2860 w 2926"/>
                <a:gd name="T45" fmla="*/ 410 h 1287"/>
                <a:gd name="T46" fmla="*/ 2922 w 2926"/>
                <a:gd name="T47" fmla="*/ 501 h 1287"/>
                <a:gd name="T48" fmla="*/ 2894 w 2926"/>
                <a:gd name="T49" fmla="*/ 638 h 1287"/>
                <a:gd name="T50" fmla="*/ 2788 w 2926"/>
                <a:gd name="T51" fmla="*/ 751 h 1287"/>
                <a:gd name="T52" fmla="*/ 2641 w 2926"/>
                <a:gd name="T53" fmla="*/ 853 h 1287"/>
                <a:gd name="T54" fmla="*/ 2443 w 2926"/>
                <a:gd name="T55" fmla="*/ 977 h 1287"/>
                <a:gd name="T56" fmla="*/ 2222 w 2926"/>
                <a:gd name="T57" fmla="*/ 1100 h 1287"/>
                <a:gd name="T58" fmla="*/ 2012 w 2926"/>
                <a:gd name="T59" fmla="*/ 1205 h 1287"/>
                <a:gd name="T60" fmla="*/ 1841 w 2926"/>
                <a:gd name="T61" fmla="*/ 1274 h 1287"/>
                <a:gd name="T62" fmla="*/ 1723 w 2926"/>
                <a:gd name="T63" fmla="*/ 1287 h 1287"/>
                <a:gd name="T64" fmla="*/ 1526 w 2926"/>
                <a:gd name="T65" fmla="*/ 1270 h 1287"/>
                <a:gd name="T66" fmla="*/ 1267 w 2926"/>
                <a:gd name="T67" fmla="*/ 1236 h 1287"/>
                <a:gd name="T68" fmla="*/ 982 w 2926"/>
                <a:gd name="T69" fmla="*/ 1192 h 1287"/>
                <a:gd name="T70" fmla="*/ 708 w 2926"/>
                <a:gd name="T71" fmla="*/ 1145 h 1287"/>
                <a:gd name="T72" fmla="*/ 481 w 2926"/>
                <a:gd name="T73" fmla="*/ 1104 h 1287"/>
                <a:gd name="T74" fmla="*/ 338 w 2926"/>
                <a:gd name="T75" fmla="*/ 1077 h 1287"/>
                <a:gd name="T76" fmla="*/ 219 w 2926"/>
                <a:gd name="T77" fmla="*/ 1081 h 1287"/>
                <a:gd name="T78" fmla="*/ 96 w 2926"/>
                <a:gd name="T79" fmla="*/ 1151 h 1287"/>
                <a:gd name="T80" fmla="*/ 31 w 2926"/>
                <a:gd name="T81" fmla="*/ 1192 h 1287"/>
                <a:gd name="T82" fmla="*/ 6 w 2926"/>
                <a:gd name="T83" fmla="*/ 1170 h 1287"/>
                <a:gd name="T84" fmla="*/ 0 w 2926"/>
                <a:gd name="T85" fmla="*/ 1147 h 1287"/>
                <a:gd name="T86" fmla="*/ 20 w 2926"/>
                <a:gd name="T87" fmla="*/ 849 h 1287"/>
                <a:gd name="T88" fmla="*/ 42 w 2926"/>
                <a:gd name="T89" fmla="*/ 504 h 1287"/>
                <a:gd name="T90" fmla="*/ 61 w 2926"/>
                <a:gd name="T91" fmla="*/ 196 h 1287"/>
                <a:gd name="T92" fmla="*/ 82 w 2926"/>
                <a:gd name="T93" fmla="*/ 94 h 1287"/>
                <a:gd name="T94" fmla="*/ 140 w 2926"/>
                <a:gd name="T95" fmla="*/ 77 h 1287"/>
                <a:gd name="T96" fmla="*/ 294 w 2926"/>
                <a:gd name="T97" fmla="*/ 53 h 1287"/>
                <a:gd name="T98" fmla="*/ 512 w 2926"/>
                <a:gd name="T99" fmla="*/ 22 h 1287"/>
                <a:gd name="T100" fmla="*/ 714 w 2926"/>
                <a:gd name="T101" fmla="*/ 2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26" h="1287">
                  <a:moveTo>
                    <a:pt x="790" y="0"/>
                  </a:moveTo>
                  <a:lnTo>
                    <a:pt x="831" y="2"/>
                  </a:lnTo>
                  <a:lnTo>
                    <a:pt x="877" y="9"/>
                  </a:lnTo>
                  <a:lnTo>
                    <a:pt x="926" y="16"/>
                  </a:lnTo>
                  <a:lnTo>
                    <a:pt x="978" y="26"/>
                  </a:lnTo>
                  <a:lnTo>
                    <a:pt x="1033" y="38"/>
                  </a:lnTo>
                  <a:lnTo>
                    <a:pt x="1091" y="51"/>
                  </a:lnTo>
                  <a:lnTo>
                    <a:pt x="1150" y="66"/>
                  </a:lnTo>
                  <a:lnTo>
                    <a:pt x="1210" y="82"/>
                  </a:lnTo>
                  <a:lnTo>
                    <a:pt x="1271" y="99"/>
                  </a:lnTo>
                  <a:lnTo>
                    <a:pt x="1331" y="116"/>
                  </a:lnTo>
                  <a:lnTo>
                    <a:pt x="1391" y="133"/>
                  </a:lnTo>
                  <a:lnTo>
                    <a:pt x="1450" y="152"/>
                  </a:lnTo>
                  <a:lnTo>
                    <a:pt x="1507" y="170"/>
                  </a:lnTo>
                  <a:lnTo>
                    <a:pt x="1562" y="187"/>
                  </a:lnTo>
                  <a:lnTo>
                    <a:pt x="1615" y="204"/>
                  </a:lnTo>
                  <a:lnTo>
                    <a:pt x="1664" y="220"/>
                  </a:lnTo>
                  <a:lnTo>
                    <a:pt x="1709" y="235"/>
                  </a:lnTo>
                  <a:lnTo>
                    <a:pt x="1751" y="247"/>
                  </a:lnTo>
                  <a:lnTo>
                    <a:pt x="1788" y="259"/>
                  </a:lnTo>
                  <a:lnTo>
                    <a:pt x="1818" y="268"/>
                  </a:lnTo>
                  <a:lnTo>
                    <a:pt x="1844" y="275"/>
                  </a:lnTo>
                  <a:lnTo>
                    <a:pt x="1863" y="280"/>
                  </a:lnTo>
                  <a:lnTo>
                    <a:pt x="1883" y="288"/>
                  </a:lnTo>
                  <a:lnTo>
                    <a:pt x="1901" y="299"/>
                  </a:lnTo>
                  <a:lnTo>
                    <a:pt x="1917" y="312"/>
                  </a:lnTo>
                  <a:lnTo>
                    <a:pt x="1931" y="328"/>
                  </a:lnTo>
                  <a:lnTo>
                    <a:pt x="1942" y="346"/>
                  </a:lnTo>
                  <a:lnTo>
                    <a:pt x="1948" y="366"/>
                  </a:lnTo>
                  <a:lnTo>
                    <a:pt x="1953" y="388"/>
                  </a:lnTo>
                  <a:lnTo>
                    <a:pt x="1953" y="410"/>
                  </a:lnTo>
                  <a:lnTo>
                    <a:pt x="1949" y="432"/>
                  </a:lnTo>
                  <a:lnTo>
                    <a:pt x="1941" y="455"/>
                  </a:lnTo>
                  <a:lnTo>
                    <a:pt x="1930" y="477"/>
                  </a:lnTo>
                  <a:lnTo>
                    <a:pt x="1912" y="498"/>
                  </a:lnTo>
                  <a:lnTo>
                    <a:pt x="1892" y="518"/>
                  </a:lnTo>
                  <a:lnTo>
                    <a:pt x="1865" y="535"/>
                  </a:lnTo>
                  <a:lnTo>
                    <a:pt x="1833" y="549"/>
                  </a:lnTo>
                  <a:lnTo>
                    <a:pt x="1796" y="562"/>
                  </a:lnTo>
                  <a:lnTo>
                    <a:pt x="1756" y="570"/>
                  </a:lnTo>
                  <a:lnTo>
                    <a:pt x="1713" y="576"/>
                  </a:lnTo>
                  <a:lnTo>
                    <a:pt x="1669" y="580"/>
                  </a:lnTo>
                  <a:lnTo>
                    <a:pt x="1624" y="581"/>
                  </a:lnTo>
                  <a:lnTo>
                    <a:pt x="1577" y="580"/>
                  </a:lnTo>
                  <a:lnTo>
                    <a:pt x="1530" y="578"/>
                  </a:lnTo>
                  <a:lnTo>
                    <a:pt x="1483" y="574"/>
                  </a:lnTo>
                  <a:lnTo>
                    <a:pt x="1437" y="568"/>
                  </a:lnTo>
                  <a:lnTo>
                    <a:pt x="1392" y="562"/>
                  </a:lnTo>
                  <a:lnTo>
                    <a:pt x="1347" y="554"/>
                  </a:lnTo>
                  <a:lnTo>
                    <a:pt x="1305" y="547"/>
                  </a:lnTo>
                  <a:lnTo>
                    <a:pt x="1265" y="540"/>
                  </a:lnTo>
                  <a:lnTo>
                    <a:pt x="1227" y="534"/>
                  </a:lnTo>
                  <a:lnTo>
                    <a:pt x="1191" y="526"/>
                  </a:lnTo>
                  <a:lnTo>
                    <a:pt x="1160" y="521"/>
                  </a:lnTo>
                  <a:lnTo>
                    <a:pt x="1131" y="516"/>
                  </a:lnTo>
                  <a:lnTo>
                    <a:pt x="1108" y="513"/>
                  </a:lnTo>
                  <a:lnTo>
                    <a:pt x="1089" y="512"/>
                  </a:lnTo>
                  <a:lnTo>
                    <a:pt x="1075" y="512"/>
                  </a:lnTo>
                  <a:lnTo>
                    <a:pt x="1065" y="515"/>
                  </a:lnTo>
                  <a:lnTo>
                    <a:pt x="1063" y="520"/>
                  </a:lnTo>
                  <a:lnTo>
                    <a:pt x="1066" y="540"/>
                  </a:lnTo>
                  <a:lnTo>
                    <a:pt x="1079" y="558"/>
                  </a:lnTo>
                  <a:lnTo>
                    <a:pt x="1098" y="576"/>
                  </a:lnTo>
                  <a:lnTo>
                    <a:pt x="1125" y="595"/>
                  </a:lnTo>
                  <a:lnTo>
                    <a:pt x="1157" y="612"/>
                  </a:lnTo>
                  <a:lnTo>
                    <a:pt x="1195" y="628"/>
                  </a:lnTo>
                  <a:lnTo>
                    <a:pt x="1237" y="642"/>
                  </a:lnTo>
                  <a:lnTo>
                    <a:pt x="1283" y="657"/>
                  </a:lnTo>
                  <a:lnTo>
                    <a:pt x="1332" y="669"/>
                  </a:lnTo>
                  <a:lnTo>
                    <a:pt x="1385" y="680"/>
                  </a:lnTo>
                  <a:lnTo>
                    <a:pt x="1439" y="690"/>
                  </a:lnTo>
                  <a:lnTo>
                    <a:pt x="1494" y="699"/>
                  </a:lnTo>
                  <a:lnTo>
                    <a:pt x="1550" y="706"/>
                  </a:lnTo>
                  <a:lnTo>
                    <a:pt x="1605" y="711"/>
                  </a:lnTo>
                  <a:lnTo>
                    <a:pt x="1660" y="713"/>
                  </a:lnTo>
                  <a:lnTo>
                    <a:pt x="1714" y="715"/>
                  </a:lnTo>
                  <a:lnTo>
                    <a:pt x="1767" y="713"/>
                  </a:lnTo>
                  <a:lnTo>
                    <a:pt x="1816" y="711"/>
                  </a:lnTo>
                  <a:lnTo>
                    <a:pt x="1861" y="705"/>
                  </a:lnTo>
                  <a:lnTo>
                    <a:pt x="1977" y="684"/>
                  </a:lnTo>
                  <a:lnTo>
                    <a:pt x="2094" y="657"/>
                  </a:lnTo>
                  <a:lnTo>
                    <a:pt x="2207" y="625"/>
                  </a:lnTo>
                  <a:lnTo>
                    <a:pt x="2318" y="589"/>
                  </a:lnTo>
                  <a:lnTo>
                    <a:pt x="2425" y="549"/>
                  </a:lnTo>
                  <a:lnTo>
                    <a:pt x="2527" y="507"/>
                  </a:lnTo>
                  <a:lnTo>
                    <a:pt x="2622" y="461"/>
                  </a:lnTo>
                  <a:lnTo>
                    <a:pt x="2712" y="415"/>
                  </a:lnTo>
                  <a:lnTo>
                    <a:pt x="2745" y="400"/>
                  </a:lnTo>
                  <a:lnTo>
                    <a:pt x="2777" y="394"/>
                  </a:lnTo>
                  <a:lnTo>
                    <a:pt x="2806" y="393"/>
                  </a:lnTo>
                  <a:lnTo>
                    <a:pt x="2834" y="399"/>
                  </a:lnTo>
                  <a:lnTo>
                    <a:pt x="2860" y="410"/>
                  </a:lnTo>
                  <a:lnTo>
                    <a:pt x="2882" y="426"/>
                  </a:lnTo>
                  <a:lnTo>
                    <a:pt x="2900" y="447"/>
                  </a:lnTo>
                  <a:lnTo>
                    <a:pt x="2914" y="472"/>
                  </a:lnTo>
                  <a:lnTo>
                    <a:pt x="2922" y="501"/>
                  </a:lnTo>
                  <a:lnTo>
                    <a:pt x="2926" y="531"/>
                  </a:lnTo>
                  <a:lnTo>
                    <a:pt x="2922" y="565"/>
                  </a:lnTo>
                  <a:lnTo>
                    <a:pt x="2911" y="601"/>
                  </a:lnTo>
                  <a:lnTo>
                    <a:pt x="2894" y="638"/>
                  </a:lnTo>
                  <a:lnTo>
                    <a:pt x="2867" y="675"/>
                  </a:lnTo>
                  <a:lnTo>
                    <a:pt x="2833" y="713"/>
                  </a:lnTo>
                  <a:lnTo>
                    <a:pt x="2813" y="731"/>
                  </a:lnTo>
                  <a:lnTo>
                    <a:pt x="2788" y="751"/>
                  </a:lnTo>
                  <a:lnTo>
                    <a:pt x="2758" y="773"/>
                  </a:lnTo>
                  <a:lnTo>
                    <a:pt x="2723" y="798"/>
                  </a:lnTo>
                  <a:lnTo>
                    <a:pt x="2684" y="825"/>
                  </a:lnTo>
                  <a:lnTo>
                    <a:pt x="2641" y="853"/>
                  </a:lnTo>
                  <a:lnTo>
                    <a:pt x="2596" y="884"/>
                  </a:lnTo>
                  <a:lnTo>
                    <a:pt x="2547" y="913"/>
                  </a:lnTo>
                  <a:lnTo>
                    <a:pt x="2495" y="945"/>
                  </a:lnTo>
                  <a:lnTo>
                    <a:pt x="2443" y="977"/>
                  </a:lnTo>
                  <a:lnTo>
                    <a:pt x="2389" y="1008"/>
                  </a:lnTo>
                  <a:lnTo>
                    <a:pt x="2334" y="1039"/>
                  </a:lnTo>
                  <a:lnTo>
                    <a:pt x="2277" y="1070"/>
                  </a:lnTo>
                  <a:lnTo>
                    <a:pt x="2222" y="1100"/>
                  </a:lnTo>
                  <a:lnTo>
                    <a:pt x="2167" y="1129"/>
                  </a:lnTo>
                  <a:lnTo>
                    <a:pt x="2114" y="1156"/>
                  </a:lnTo>
                  <a:lnTo>
                    <a:pt x="2062" y="1182"/>
                  </a:lnTo>
                  <a:lnTo>
                    <a:pt x="2012" y="1205"/>
                  </a:lnTo>
                  <a:lnTo>
                    <a:pt x="1964" y="1227"/>
                  </a:lnTo>
                  <a:lnTo>
                    <a:pt x="1920" y="1246"/>
                  </a:lnTo>
                  <a:lnTo>
                    <a:pt x="1878" y="1262"/>
                  </a:lnTo>
                  <a:lnTo>
                    <a:pt x="1841" y="1274"/>
                  </a:lnTo>
                  <a:lnTo>
                    <a:pt x="1808" y="1282"/>
                  </a:lnTo>
                  <a:lnTo>
                    <a:pt x="1786" y="1286"/>
                  </a:lnTo>
                  <a:lnTo>
                    <a:pt x="1758" y="1287"/>
                  </a:lnTo>
                  <a:lnTo>
                    <a:pt x="1723" y="1287"/>
                  </a:lnTo>
                  <a:lnTo>
                    <a:pt x="1681" y="1285"/>
                  </a:lnTo>
                  <a:lnTo>
                    <a:pt x="1635" y="1281"/>
                  </a:lnTo>
                  <a:lnTo>
                    <a:pt x="1582" y="1276"/>
                  </a:lnTo>
                  <a:lnTo>
                    <a:pt x="1526" y="1270"/>
                  </a:lnTo>
                  <a:lnTo>
                    <a:pt x="1466" y="1263"/>
                  </a:lnTo>
                  <a:lnTo>
                    <a:pt x="1402" y="1256"/>
                  </a:lnTo>
                  <a:lnTo>
                    <a:pt x="1336" y="1246"/>
                  </a:lnTo>
                  <a:lnTo>
                    <a:pt x="1267" y="1236"/>
                  </a:lnTo>
                  <a:lnTo>
                    <a:pt x="1196" y="1226"/>
                  </a:lnTo>
                  <a:lnTo>
                    <a:pt x="1125" y="1215"/>
                  </a:lnTo>
                  <a:lnTo>
                    <a:pt x="1054" y="1204"/>
                  </a:lnTo>
                  <a:lnTo>
                    <a:pt x="982" y="1192"/>
                  </a:lnTo>
                  <a:lnTo>
                    <a:pt x="911" y="1181"/>
                  </a:lnTo>
                  <a:lnTo>
                    <a:pt x="841" y="1169"/>
                  </a:lnTo>
                  <a:lnTo>
                    <a:pt x="774" y="1156"/>
                  </a:lnTo>
                  <a:lnTo>
                    <a:pt x="708" y="1145"/>
                  </a:lnTo>
                  <a:lnTo>
                    <a:pt x="645" y="1134"/>
                  </a:lnTo>
                  <a:lnTo>
                    <a:pt x="587" y="1123"/>
                  </a:lnTo>
                  <a:lnTo>
                    <a:pt x="531" y="1114"/>
                  </a:lnTo>
                  <a:lnTo>
                    <a:pt x="481" y="1104"/>
                  </a:lnTo>
                  <a:lnTo>
                    <a:pt x="436" y="1095"/>
                  </a:lnTo>
                  <a:lnTo>
                    <a:pt x="397" y="1088"/>
                  </a:lnTo>
                  <a:lnTo>
                    <a:pt x="364" y="1082"/>
                  </a:lnTo>
                  <a:lnTo>
                    <a:pt x="338" y="1077"/>
                  </a:lnTo>
                  <a:lnTo>
                    <a:pt x="320" y="1072"/>
                  </a:lnTo>
                  <a:lnTo>
                    <a:pt x="287" y="1068"/>
                  </a:lnTo>
                  <a:lnTo>
                    <a:pt x="252" y="1072"/>
                  </a:lnTo>
                  <a:lnTo>
                    <a:pt x="219" y="1081"/>
                  </a:lnTo>
                  <a:lnTo>
                    <a:pt x="187" y="1094"/>
                  </a:lnTo>
                  <a:lnTo>
                    <a:pt x="156" y="1111"/>
                  </a:lnTo>
                  <a:lnTo>
                    <a:pt x="125" y="1131"/>
                  </a:lnTo>
                  <a:lnTo>
                    <a:pt x="96" y="1151"/>
                  </a:lnTo>
                  <a:lnTo>
                    <a:pt x="70" y="1174"/>
                  </a:lnTo>
                  <a:lnTo>
                    <a:pt x="54" y="1185"/>
                  </a:lnTo>
                  <a:lnTo>
                    <a:pt x="41" y="1191"/>
                  </a:lnTo>
                  <a:lnTo>
                    <a:pt x="31" y="1192"/>
                  </a:lnTo>
                  <a:lnTo>
                    <a:pt x="22" y="1189"/>
                  </a:lnTo>
                  <a:lnTo>
                    <a:pt x="15" y="1185"/>
                  </a:lnTo>
                  <a:lnTo>
                    <a:pt x="10" y="1178"/>
                  </a:lnTo>
                  <a:lnTo>
                    <a:pt x="6" y="1170"/>
                  </a:lnTo>
                  <a:lnTo>
                    <a:pt x="3" y="1163"/>
                  </a:lnTo>
                  <a:lnTo>
                    <a:pt x="1" y="1155"/>
                  </a:lnTo>
                  <a:lnTo>
                    <a:pt x="1" y="1149"/>
                  </a:lnTo>
                  <a:lnTo>
                    <a:pt x="0" y="1147"/>
                  </a:lnTo>
                  <a:lnTo>
                    <a:pt x="5" y="1082"/>
                  </a:lnTo>
                  <a:lnTo>
                    <a:pt x="10" y="1010"/>
                  </a:lnTo>
                  <a:lnTo>
                    <a:pt x="15" y="932"/>
                  </a:lnTo>
                  <a:lnTo>
                    <a:pt x="20" y="849"/>
                  </a:lnTo>
                  <a:lnTo>
                    <a:pt x="26" y="765"/>
                  </a:lnTo>
                  <a:lnTo>
                    <a:pt x="31" y="678"/>
                  </a:lnTo>
                  <a:lnTo>
                    <a:pt x="37" y="590"/>
                  </a:lnTo>
                  <a:lnTo>
                    <a:pt x="42" y="504"/>
                  </a:lnTo>
                  <a:lnTo>
                    <a:pt x="48" y="420"/>
                  </a:lnTo>
                  <a:lnTo>
                    <a:pt x="53" y="340"/>
                  </a:lnTo>
                  <a:lnTo>
                    <a:pt x="58" y="264"/>
                  </a:lnTo>
                  <a:lnTo>
                    <a:pt x="61" y="196"/>
                  </a:lnTo>
                  <a:lnTo>
                    <a:pt x="66" y="135"/>
                  </a:lnTo>
                  <a:lnTo>
                    <a:pt x="69" y="118"/>
                  </a:lnTo>
                  <a:lnTo>
                    <a:pt x="74" y="104"/>
                  </a:lnTo>
                  <a:lnTo>
                    <a:pt x="82" y="94"/>
                  </a:lnTo>
                  <a:lnTo>
                    <a:pt x="93" y="88"/>
                  </a:lnTo>
                  <a:lnTo>
                    <a:pt x="107" y="83"/>
                  </a:lnTo>
                  <a:lnTo>
                    <a:pt x="121" y="80"/>
                  </a:lnTo>
                  <a:lnTo>
                    <a:pt x="140" y="77"/>
                  </a:lnTo>
                  <a:lnTo>
                    <a:pt x="159" y="73"/>
                  </a:lnTo>
                  <a:lnTo>
                    <a:pt x="200" y="67"/>
                  </a:lnTo>
                  <a:lnTo>
                    <a:pt x="245" y="60"/>
                  </a:lnTo>
                  <a:lnTo>
                    <a:pt x="294" y="53"/>
                  </a:lnTo>
                  <a:lnTo>
                    <a:pt x="347" y="44"/>
                  </a:lnTo>
                  <a:lnTo>
                    <a:pt x="400" y="37"/>
                  </a:lnTo>
                  <a:lnTo>
                    <a:pt x="457" y="29"/>
                  </a:lnTo>
                  <a:lnTo>
                    <a:pt x="512" y="22"/>
                  </a:lnTo>
                  <a:lnTo>
                    <a:pt x="567" y="16"/>
                  </a:lnTo>
                  <a:lnTo>
                    <a:pt x="620" y="10"/>
                  </a:lnTo>
                  <a:lnTo>
                    <a:pt x="669" y="5"/>
                  </a:lnTo>
                  <a:lnTo>
                    <a:pt x="714" y="2"/>
                  </a:lnTo>
                  <a:lnTo>
                    <a:pt x="756" y="0"/>
                  </a:lnTo>
                  <a:lnTo>
                    <a:pt x="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 noEditPoints="1"/>
            </p:cNvSpPr>
            <p:nvPr/>
          </p:nvSpPr>
          <p:spPr bwMode="auto">
            <a:xfrm>
              <a:off x="8456613" y="3881438"/>
              <a:ext cx="295275" cy="379413"/>
            </a:xfrm>
            <a:custGeom>
              <a:avLst/>
              <a:gdLst>
                <a:gd name="T0" fmla="*/ 481 w 928"/>
                <a:gd name="T1" fmla="*/ 716 h 1196"/>
                <a:gd name="T2" fmla="*/ 446 w 928"/>
                <a:gd name="T3" fmla="*/ 720 h 1196"/>
                <a:gd name="T4" fmla="*/ 414 w 928"/>
                <a:gd name="T5" fmla="*/ 729 h 1196"/>
                <a:gd name="T6" fmla="*/ 384 w 928"/>
                <a:gd name="T7" fmla="*/ 745 h 1196"/>
                <a:gd name="T8" fmla="*/ 359 w 928"/>
                <a:gd name="T9" fmla="*/ 766 h 1196"/>
                <a:gd name="T10" fmla="*/ 338 w 928"/>
                <a:gd name="T11" fmla="*/ 792 h 1196"/>
                <a:gd name="T12" fmla="*/ 322 w 928"/>
                <a:gd name="T13" fmla="*/ 820 h 1196"/>
                <a:gd name="T14" fmla="*/ 312 w 928"/>
                <a:gd name="T15" fmla="*/ 853 h 1196"/>
                <a:gd name="T16" fmla="*/ 309 w 928"/>
                <a:gd name="T17" fmla="*/ 887 h 1196"/>
                <a:gd name="T18" fmla="*/ 312 w 928"/>
                <a:gd name="T19" fmla="*/ 921 h 1196"/>
                <a:gd name="T20" fmla="*/ 322 w 928"/>
                <a:gd name="T21" fmla="*/ 955 h 1196"/>
                <a:gd name="T22" fmla="*/ 338 w 928"/>
                <a:gd name="T23" fmla="*/ 984 h 1196"/>
                <a:gd name="T24" fmla="*/ 359 w 928"/>
                <a:gd name="T25" fmla="*/ 1010 h 1196"/>
                <a:gd name="T26" fmla="*/ 384 w 928"/>
                <a:gd name="T27" fmla="*/ 1030 h 1196"/>
                <a:gd name="T28" fmla="*/ 414 w 928"/>
                <a:gd name="T29" fmla="*/ 1046 h 1196"/>
                <a:gd name="T30" fmla="*/ 446 w 928"/>
                <a:gd name="T31" fmla="*/ 1056 h 1196"/>
                <a:gd name="T32" fmla="*/ 481 w 928"/>
                <a:gd name="T33" fmla="*/ 1060 h 1196"/>
                <a:gd name="T34" fmla="*/ 515 w 928"/>
                <a:gd name="T35" fmla="*/ 1056 h 1196"/>
                <a:gd name="T36" fmla="*/ 547 w 928"/>
                <a:gd name="T37" fmla="*/ 1046 h 1196"/>
                <a:gd name="T38" fmla="*/ 577 w 928"/>
                <a:gd name="T39" fmla="*/ 1030 h 1196"/>
                <a:gd name="T40" fmla="*/ 602 w 928"/>
                <a:gd name="T41" fmla="*/ 1010 h 1196"/>
                <a:gd name="T42" fmla="*/ 623 w 928"/>
                <a:gd name="T43" fmla="*/ 984 h 1196"/>
                <a:gd name="T44" fmla="*/ 639 w 928"/>
                <a:gd name="T45" fmla="*/ 955 h 1196"/>
                <a:gd name="T46" fmla="*/ 649 w 928"/>
                <a:gd name="T47" fmla="*/ 921 h 1196"/>
                <a:gd name="T48" fmla="*/ 653 w 928"/>
                <a:gd name="T49" fmla="*/ 887 h 1196"/>
                <a:gd name="T50" fmla="*/ 649 w 928"/>
                <a:gd name="T51" fmla="*/ 853 h 1196"/>
                <a:gd name="T52" fmla="*/ 639 w 928"/>
                <a:gd name="T53" fmla="*/ 820 h 1196"/>
                <a:gd name="T54" fmla="*/ 623 w 928"/>
                <a:gd name="T55" fmla="*/ 792 h 1196"/>
                <a:gd name="T56" fmla="*/ 602 w 928"/>
                <a:gd name="T57" fmla="*/ 766 h 1196"/>
                <a:gd name="T58" fmla="*/ 577 w 928"/>
                <a:gd name="T59" fmla="*/ 745 h 1196"/>
                <a:gd name="T60" fmla="*/ 547 w 928"/>
                <a:gd name="T61" fmla="*/ 729 h 1196"/>
                <a:gd name="T62" fmla="*/ 515 w 928"/>
                <a:gd name="T63" fmla="*/ 720 h 1196"/>
                <a:gd name="T64" fmla="*/ 481 w 928"/>
                <a:gd name="T65" fmla="*/ 716 h 1196"/>
                <a:gd name="T66" fmla="*/ 225 w 928"/>
                <a:gd name="T67" fmla="*/ 0 h 1196"/>
                <a:gd name="T68" fmla="*/ 847 w 928"/>
                <a:gd name="T69" fmla="*/ 31 h 1196"/>
                <a:gd name="T70" fmla="*/ 870 w 928"/>
                <a:gd name="T71" fmla="*/ 36 h 1196"/>
                <a:gd name="T72" fmla="*/ 890 w 928"/>
                <a:gd name="T73" fmla="*/ 45 h 1196"/>
                <a:gd name="T74" fmla="*/ 907 w 928"/>
                <a:gd name="T75" fmla="*/ 60 h 1196"/>
                <a:gd name="T76" fmla="*/ 919 w 928"/>
                <a:gd name="T77" fmla="*/ 78 h 1196"/>
                <a:gd name="T78" fmla="*/ 927 w 928"/>
                <a:gd name="T79" fmla="*/ 99 h 1196"/>
                <a:gd name="T80" fmla="*/ 928 w 928"/>
                <a:gd name="T81" fmla="*/ 122 h 1196"/>
                <a:gd name="T82" fmla="*/ 852 w 928"/>
                <a:gd name="T83" fmla="*/ 1111 h 1196"/>
                <a:gd name="T84" fmla="*/ 847 w 928"/>
                <a:gd name="T85" fmla="*/ 1134 h 1196"/>
                <a:gd name="T86" fmla="*/ 836 w 928"/>
                <a:gd name="T87" fmla="*/ 1155 h 1196"/>
                <a:gd name="T88" fmla="*/ 821 w 928"/>
                <a:gd name="T89" fmla="*/ 1172 h 1196"/>
                <a:gd name="T90" fmla="*/ 803 w 928"/>
                <a:gd name="T91" fmla="*/ 1185 h 1196"/>
                <a:gd name="T92" fmla="*/ 781 w 928"/>
                <a:gd name="T93" fmla="*/ 1193 h 1196"/>
                <a:gd name="T94" fmla="*/ 758 w 928"/>
                <a:gd name="T95" fmla="*/ 1196 h 1196"/>
                <a:gd name="T96" fmla="*/ 69 w 928"/>
                <a:gd name="T97" fmla="*/ 1196 h 1196"/>
                <a:gd name="T98" fmla="*/ 47 w 928"/>
                <a:gd name="T99" fmla="*/ 1192 h 1196"/>
                <a:gd name="T100" fmla="*/ 27 w 928"/>
                <a:gd name="T101" fmla="*/ 1182 h 1196"/>
                <a:gd name="T102" fmla="*/ 13 w 928"/>
                <a:gd name="T103" fmla="*/ 1169 h 1196"/>
                <a:gd name="T104" fmla="*/ 4 w 928"/>
                <a:gd name="T105" fmla="*/ 1150 h 1196"/>
                <a:gd name="T106" fmla="*/ 0 w 928"/>
                <a:gd name="T107" fmla="*/ 1130 h 1196"/>
                <a:gd name="T108" fmla="*/ 2 w 928"/>
                <a:gd name="T109" fmla="*/ 1107 h 1196"/>
                <a:gd name="T110" fmla="*/ 116 w 928"/>
                <a:gd name="T111" fmla="*/ 81 h 1196"/>
                <a:gd name="T112" fmla="*/ 125 w 928"/>
                <a:gd name="T113" fmla="*/ 59 h 1196"/>
                <a:gd name="T114" fmla="*/ 138 w 928"/>
                <a:gd name="T115" fmla="*/ 39 h 1196"/>
                <a:gd name="T116" fmla="*/ 157 w 928"/>
                <a:gd name="T117" fmla="*/ 22 h 1196"/>
                <a:gd name="T118" fmla="*/ 178 w 928"/>
                <a:gd name="T119" fmla="*/ 10 h 1196"/>
                <a:gd name="T120" fmla="*/ 201 w 928"/>
                <a:gd name="T121" fmla="*/ 3 h 1196"/>
                <a:gd name="T122" fmla="*/ 225 w 928"/>
                <a:gd name="T123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8" h="1196">
                  <a:moveTo>
                    <a:pt x="481" y="716"/>
                  </a:moveTo>
                  <a:lnTo>
                    <a:pt x="446" y="720"/>
                  </a:lnTo>
                  <a:lnTo>
                    <a:pt x="414" y="729"/>
                  </a:lnTo>
                  <a:lnTo>
                    <a:pt x="384" y="745"/>
                  </a:lnTo>
                  <a:lnTo>
                    <a:pt x="359" y="766"/>
                  </a:lnTo>
                  <a:lnTo>
                    <a:pt x="338" y="792"/>
                  </a:lnTo>
                  <a:lnTo>
                    <a:pt x="322" y="820"/>
                  </a:lnTo>
                  <a:lnTo>
                    <a:pt x="312" y="853"/>
                  </a:lnTo>
                  <a:lnTo>
                    <a:pt x="309" y="887"/>
                  </a:lnTo>
                  <a:lnTo>
                    <a:pt x="312" y="921"/>
                  </a:lnTo>
                  <a:lnTo>
                    <a:pt x="322" y="955"/>
                  </a:lnTo>
                  <a:lnTo>
                    <a:pt x="338" y="984"/>
                  </a:lnTo>
                  <a:lnTo>
                    <a:pt x="359" y="1010"/>
                  </a:lnTo>
                  <a:lnTo>
                    <a:pt x="384" y="1030"/>
                  </a:lnTo>
                  <a:lnTo>
                    <a:pt x="414" y="1046"/>
                  </a:lnTo>
                  <a:lnTo>
                    <a:pt x="446" y="1056"/>
                  </a:lnTo>
                  <a:lnTo>
                    <a:pt x="481" y="1060"/>
                  </a:lnTo>
                  <a:lnTo>
                    <a:pt x="515" y="1056"/>
                  </a:lnTo>
                  <a:lnTo>
                    <a:pt x="547" y="1046"/>
                  </a:lnTo>
                  <a:lnTo>
                    <a:pt x="577" y="1030"/>
                  </a:lnTo>
                  <a:lnTo>
                    <a:pt x="602" y="1010"/>
                  </a:lnTo>
                  <a:lnTo>
                    <a:pt x="623" y="984"/>
                  </a:lnTo>
                  <a:lnTo>
                    <a:pt x="639" y="955"/>
                  </a:lnTo>
                  <a:lnTo>
                    <a:pt x="649" y="921"/>
                  </a:lnTo>
                  <a:lnTo>
                    <a:pt x="653" y="887"/>
                  </a:lnTo>
                  <a:lnTo>
                    <a:pt x="649" y="853"/>
                  </a:lnTo>
                  <a:lnTo>
                    <a:pt x="639" y="820"/>
                  </a:lnTo>
                  <a:lnTo>
                    <a:pt x="623" y="792"/>
                  </a:lnTo>
                  <a:lnTo>
                    <a:pt x="602" y="766"/>
                  </a:lnTo>
                  <a:lnTo>
                    <a:pt x="577" y="745"/>
                  </a:lnTo>
                  <a:lnTo>
                    <a:pt x="547" y="729"/>
                  </a:lnTo>
                  <a:lnTo>
                    <a:pt x="515" y="720"/>
                  </a:lnTo>
                  <a:lnTo>
                    <a:pt x="481" y="716"/>
                  </a:lnTo>
                  <a:close/>
                  <a:moveTo>
                    <a:pt x="225" y="0"/>
                  </a:moveTo>
                  <a:lnTo>
                    <a:pt x="847" y="31"/>
                  </a:lnTo>
                  <a:lnTo>
                    <a:pt x="870" y="36"/>
                  </a:lnTo>
                  <a:lnTo>
                    <a:pt x="890" y="45"/>
                  </a:lnTo>
                  <a:lnTo>
                    <a:pt x="907" y="60"/>
                  </a:lnTo>
                  <a:lnTo>
                    <a:pt x="919" y="78"/>
                  </a:lnTo>
                  <a:lnTo>
                    <a:pt x="927" y="99"/>
                  </a:lnTo>
                  <a:lnTo>
                    <a:pt x="928" y="122"/>
                  </a:lnTo>
                  <a:lnTo>
                    <a:pt x="852" y="1111"/>
                  </a:lnTo>
                  <a:lnTo>
                    <a:pt x="847" y="1134"/>
                  </a:lnTo>
                  <a:lnTo>
                    <a:pt x="836" y="1155"/>
                  </a:lnTo>
                  <a:lnTo>
                    <a:pt x="821" y="1172"/>
                  </a:lnTo>
                  <a:lnTo>
                    <a:pt x="803" y="1185"/>
                  </a:lnTo>
                  <a:lnTo>
                    <a:pt x="781" y="1193"/>
                  </a:lnTo>
                  <a:lnTo>
                    <a:pt x="758" y="1196"/>
                  </a:lnTo>
                  <a:lnTo>
                    <a:pt x="69" y="1196"/>
                  </a:lnTo>
                  <a:lnTo>
                    <a:pt x="47" y="1192"/>
                  </a:lnTo>
                  <a:lnTo>
                    <a:pt x="27" y="1182"/>
                  </a:lnTo>
                  <a:lnTo>
                    <a:pt x="13" y="1169"/>
                  </a:lnTo>
                  <a:lnTo>
                    <a:pt x="4" y="1150"/>
                  </a:lnTo>
                  <a:lnTo>
                    <a:pt x="0" y="1130"/>
                  </a:lnTo>
                  <a:lnTo>
                    <a:pt x="2" y="1107"/>
                  </a:lnTo>
                  <a:lnTo>
                    <a:pt x="116" y="81"/>
                  </a:lnTo>
                  <a:lnTo>
                    <a:pt x="125" y="59"/>
                  </a:lnTo>
                  <a:lnTo>
                    <a:pt x="138" y="39"/>
                  </a:lnTo>
                  <a:lnTo>
                    <a:pt x="157" y="22"/>
                  </a:lnTo>
                  <a:lnTo>
                    <a:pt x="178" y="10"/>
                  </a:lnTo>
                  <a:lnTo>
                    <a:pt x="201" y="3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15</a:t>
            </a:fld>
            <a:endParaRPr lang="en-AU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99822507"/>
              </p:ext>
            </p:extLst>
          </p:nvPr>
        </p:nvGraphicFramePr>
        <p:xfrm>
          <a:off x="1068123" y="1666568"/>
          <a:ext cx="10763964" cy="4471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868639" y="1034945"/>
            <a:ext cx="390646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0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TOTAL: 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54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364.172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0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Visitors to the website </a:t>
            </a: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34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300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300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300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0" grpId="0" animBg="1"/>
      <p:bldP spid="9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65" y="267290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693" y="358141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87" y="499344"/>
            <a:ext cx="1340200" cy="458397"/>
          </a:xfrm>
          <a:prstGeom prst="rect">
            <a:avLst/>
          </a:prstGeom>
        </p:spPr>
      </p:pic>
      <p:sp>
        <p:nvSpPr>
          <p:cNvPr id="2" name="AutoShape 2" descr="Image result for logo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Image result for logo kp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hape 367"/>
          <p:cNvSpPr/>
          <p:nvPr/>
        </p:nvSpPr>
        <p:spPr>
          <a:xfrm>
            <a:off x="4497119" y="4501773"/>
            <a:ext cx="586733" cy="54923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4359121" y="2041746"/>
            <a:ext cx="755532" cy="829456"/>
            <a:chOff x="688975" y="2427288"/>
            <a:chExt cx="957263" cy="1050925"/>
          </a:xfrm>
          <a:solidFill>
            <a:sysClr val="window" lastClr="FFFFFF"/>
          </a:solidFill>
        </p:grpSpPr>
        <p:sp>
          <p:nvSpPr>
            <p:cNvPr id="78" name="Freeform 159"/>
            <p:cNvSpPr>
              <a:spLocks noEditPoints="1"/>
            </p:cNvSpPr>
            <p:nvPr/>
          </p:nvSpPr>
          <p:spPr bwMode="auto">
            <a:xfrm>
              <a:off x="846138" y="2589213"/>
              <a:ext cx="644525" cy="889000"/>
            </a:xfrm>
            <a:custGeom>
              <a:avLst/>
              <a:gdLst>
                <a:gd name="T0" fmla="*/ 751 w 2030"/>
                <a:gd name="T1" fmla="*/ 300 h 2803"/>
                <a:gd name="T2" fmla="*/ 479 w 2030"/>
                <a:gd name="T3" fmla="*/ 467 h 2803"/>
                <a:gd name="T4" fmla="*/ 304 w 2030"/>
                <a:gd name="T5" fmla="*/ 724 h 2803"/>
                <a:gd name="T6" fmla="*/ 259 w 2030"/>
                <a:gd name="T7" fmla="*/ 1035 h 2803"/>
                <a:gd name="T8" fmla="*/ 313 w 2030"/>
                <a:gd name="T9" fmla="*/ 1285 h 2803"/>
                <a:gd name="T10" fmla="*/ 414 w 2030"/>
                <a:gd name="T11" fmla="*/ 1473 h 2803"/>
                <a:gd name="T12" fmla="*/ 530 w 2030"/>
                <a:gd name="T13" fmla="*/ 1648 h 2803"/>
                <a:gd name="T14" fmla="*/ 603 w 2030"/>
                <a:gd name="T15" fmla="*/ 1845 h 2803"/>
                <a:gd name="T16" fmla="*/ 647 w 2030"/>
                <a:gd name="T17" fmla="*/ 1980 h 2803"/>
                <a:gd name="T18" fmla="*/ 1346 w 2030"/>
                <a:gd name="T19" fmla="*/ 2014 h 2803"/>
                <a:gd name="T20" fmla="*/ 1422 w 2030"/>
                <a:gd name="T21" fmla="*/ 1915 h 2803"/>
                <a:gd name="T22" fmla="*/ 1461 w 2030"/>
                <a:gd name="T23" fmla="*/ 1723 h 2803"/>
                <a:gd name="T24" fmla="*/ 1571 w 2030"/>
                <a:gd name="T25" fmla="*/ 1540 h 2803"/>
                <a:gd name="T26" fmla="*/ 1679 w 2030"/>
                <a:gd name="T27" fmla="*/ 1366 h 2803"/>
                <a:gd name="T28" fmla="*/ 1757 w 2030"/>
                <a:gd name="T29" fmla="*/ 1144 h 2803"/>
                <a:gd name="T30" fmla="*/ 1762 w 2030"/>
                <a:gd name="T31" fmla="*/ 846 h 2803"/>
                <a:gd name="T32" fmla="*/ 1635 w 2030"/>
                <a:gd name="T33" fmla="*/ 560 h 2803"/>
                <a:gd name="T34" fmla="*/ 1398 w 2030"/>
                <a:gd name="T35" fmla="*/ 353 h 2803"/>
                <a:gd name="T36" fmla="*/ 1084 w 2030"/>
                <a:gd name="T37" fmla="*/ 259 h 2803"/>
                <a:gd name="T38" fmla="*/ 1258 w 2030"/>
                <a:gd name="T39" fmla="*/ 30 h 2803"/>
                <a:gd name="T40" fmla="*/ 1614 w 2030"/>
                <a:gd name="T41" fmla="*/ 189 h 2803"/>
                <a:gd name="T42" fmla="*/ 1878 w 2030"/>
                <a:gd name="T43" fmla="*/ 462 h 2803"/>
                <a:gd name="T44" fmla="*/ 2016 w 2030"/>
                <a:gd name="T45" fmla="*/ 816 h 2803"/>
                <a:gd name="T46" fmla="*/ 2014 w 2030"/>
                <a:gd name="T47" fmla="*/ 1167 h 2803"/>
                <a:gd name="T48" fmla="*/ 1936 w 2030"/>
                <a:gd name="T49" fmla="*/ 1425 h 2803"/>
                <a:gd name="T50" fmla="*/ 1827 w 2030"/>
                <a:gd name="T51" fmla="*/ 1619 h 2803"/>
                <a:gd name="T52" fmla="*/ 1715 w 2030"/>
                <a:gd name="T53" fmla="*/ 1787 h 2803"/>
                <a:gd name="T54" fmla="*/ 1678 w 2030"/>
                <a:gd name="T55" fmla="*/ 1936 h 2803"/>
                <a:gd name="T56" fmla="*/ 1573 w 2030"/>
                <a:gd name="T57" fmla="*/ 2152 h 2803"/>
                <a:gd name="T58" fmla="*/ 1488 w 2030"/>
                <a:gd name="T59" fmla="*/ 2297 h 2803"/>
                <a:gd name="T60" fmla="*/ 1481 w 2030"/>
                <a:gd name="T61" fmla="*/ 2432 h 2803"/>
                <a:gd name="T62" fmla="*/ 1477 w 2030"/>
                <a:gd name="T63" fmla="*/ 2494 h 2803"/>
                <a:gd name="T64" fmla="*/ 1447 w 2030"/>
                <a:gd name="T65" fmla="*/ 2578 h 2803"/>
                <a:gd name="T66" fmla="*/ 1341 w 2030"/>
                <a:gd name="T67" fmla="*/ 2669 h 2803"/>
                <a:gd name="T68" fmla="*/ 1185 w 2030"/>
                <a:gd name="T69" fmla="*/ 2782 h 2803"/>
                <a:gd name="T70" fmla="*/ 891 w 2030"/>
                <a:gd name="T71" fmla="*/ 2800 h 2803"/>
                <a:gd name="T72" fmla="*/ 762 w 2030"/>
                <a:gd name="T73" fmla="*/ 2701 h 2803"/>
                <a:gd name="T74" fmla="*/ 607 w 2030"/>
                <a:gd name="T75" fmla="*/ 2609 h 2803"/>
                <a:gd name="T76" fmla="*/ 556 w 2030"/>
                <a:gd name="T77" fmla="*/ 2512 h 2803"/>
                <a:gd name="T78" fmla="*/ 551 w 2030"/>
                <a:gd name="T79" fmla="*/ 2468 h 2803"/>
                <a:gd name="T80" fmla="*/ 545 w 2030"/>
                <a:gd name="T81" fmla="*/ 2353 h 2803"/>
                <a:gd name="T82" fmla="*/ 538 w 2030"/>
                <a:gd name="T83" fmla="*/ 2224 h 2803"/>
                <a:gd name="T84" fmla="*/ 376 w 2030"/>
                <a:gd name="T85" fmla="*/ 2027 h 2803"/>
                <a:gd name="T86" fmla="*/ 340 w 2030"/>
                <a:gd name="T87" fmla="*/ 1841 h 2803"/>
                <a:gd name="T88" fmla="*/ 247 w 2030"/>
                <a:gd name="T89" fmla="*/ 1684 h 2803"/>
                <a:gd name="T90" fmla="*/ 137 w 2030"/>
                <a:gd name="T91" fmla="*/ 1510 h 2803"/>
                <a:gd name="T92" fmla="*/ 41 w 2030"/>
                <a:gd name="T93" fmla="*/ 1280 h 2803"/>
                <a:gd name="T94" fmla="*/ 0 w 2030"/>
                <a:gd name="T95" fmla="*/ 975 h 2803"/>
                <a:gd name="T96" fmla="*/ 80 w 2030"/>
                <a:gd name="T97" fmla="*/ 596 h 2803"/>
                <a:gd name="T98" fmla="*/ 298 w 2030"/>
                <a:gd name="T99" fmla="*/ 287 h 2803"/>
                <a:gd name="T100" fmla="*/ 621 w 2030"/>
                <a:gd name="T101" fmla="*/ 77 h 2803"/>
                <a:gd name="T102" fmla="*/ 1015 w 2030"/>
                <a:gd name="T103" fmla="*/ 0 h 2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0" h="2803">
                  <a:moveTo>
                    <a:pt x="1015" y="255"/>
                  </a:moveTo>
                  <a:lnTo>
                    <a:pt x="946" y="259"/>
                  </a:lnTo>
                  <a:lnTo>
                    <a:pt x="879" y="267"/>
                  </a:lnTo>
                  <a:lnTo>
                    <a:pt x="814" y="281"/>
                  </a:lnTo>
                  <a:lnTo>
                    <a:pt x="751" y="300"/>
                  </a:lnTo>
                  <a:lnTo>
                    <a:pt x="690" y="325"/>
                  </a:lnTo>
                  <a:lnTo>
                    <a:pt x="632" y="354"/>
                  </a:lnTo>
                  <a:lnTo>
                    <a:pt x="578" y="388"/>
                  </a:lnTo>
                  <a:lnTo>
                    <a:pt x="527" y="425"/>
                  </a:lnTo>
                  <a:lnTo>
                    <a:pt x="479" y="467"/>
                  </a:lnTo>
                  <a:lnTo>
                    <a:pt x="435" y="511"/>
                  </a:lnTo>
                  <a:lnTo>
                    <a:pt x="396" y="560"/>
                  </a:lnTo>
                  <a:lnTo>
                    <a:pt x="361" y="612"/>
                  </a:lnTo>
                  <a:lnTo>
                    <a:pt x="330" y="667"/>
                  </a:lnTo>
                  <a:lnTo>
                    <a:pt x="304" y="724"/>
                  </a:lnTo>
                  <a:lnTo>
                    <a:pt x="284" y="784"/>
                  </a:lnTo>
                  <a:lnTo>
                    <a:pt x="269" y="846"/>
                  </a:lnTo>
                  <a:lnTo>
                    <a:pt x="260" y="909"/>
                  </a:lnTo>
                  <a:lnTo>
                    <a:pt x="257" y="975"/>
                  </a:lnTo>
                  <a:lnTo>
                    <a:pt x="259" y="1035"/>
                  </a:lnTo>
                  <a:lnTo>
                    <a:pt x="264" y="1091"/>
                  </a:lnTo>
                  <a:lnTo>
                    <a:pt x="273" y="1144"/>
                  </a:lnTo>
                  <a:lnTo>
                    <a:pt x="284" y="1194"/>
                  </a:lnTo>
                  <a:lnTo>
                    <a:pt x="298" y="1241"/>
                  </a:lnTo>
                  <a:lnTo>
                    <a:pt x="313" y="1285"/>
                  </a:lnTo>
                  <a:lnTo>
                    <a:pt x="331" y="1327"/>
                  </a:lnTo>
                  <a:lnTo>
                    <a:pt x="351" y="1366"/>
                  </a:lnTo>
                  <a:lnTo>
                    <a:pt x="371" y="1404"/>
                  </a:lnTo>
                  <a:lnTo>
                    <a:pt x="393" y="1439"/>
                  </a:lnTo>
                  <a:lnTo>
                    <a:pt x="414" y="1473"/>
                  </a:lnTo>
                  <a:lnTo>
                    <a:pt x="437" y="1507"/>
                  </a:lnTo>
                  <a:lnTo>
                    <a:pt x="458" y="1539"/>
                  </a:lnTo>
                  <a:lnTo>
                    <a:pt x="483" y="1575"/>
                  </a:lnTo>
                  <a:lnTo>
                    <a:pt x="507" y="1612"/>
                  </a:lnTo>
                  <a:lnTo>
                    <a:pt x="530" y="1648"/>
                  </a:lnTo>
                  <a:lnTo>
                    <a:pt x="551" y="1685"/>
                  </a:lnTo>
                  <a:lnTo>
                    <a:pt x="569" y="1723"/>
                  </a:lnTo>
                  <a:lnTo>
                    <a:pt x="584" y="1762"/>
                  </a:lnTo>
                  <a:lnTo>
                    <a:pt x="595" y="1802"/>
                  </a:lnTo>
                  <a:lnTo>
                    <a:pt x="603" y="1845"/>
                  </a:lnTo>
                  <a:lnTo>
                    <a:pt x="605" y="1890"/>
                  </a:lnTo>
                  <a:lnTo>
                    <a:pt x="608" y="1915"/>
                  </a:lnTo>
                  <a:lnTo>
                    <a:pt x="618" y="1939"/>
                  </a:lnTo>
                  <a:lnTo>
                    <a:pt x="630" y="1960"/>
                  </a:lnTo>
                  <a:lnTo>
                    <a:pt x="647" y="1980"/>
                  </a:lnTo>
                  <a:lnTo>
                    <a:pt x="665" y="1998"/>
                  </a:lnTo>
                  <a:lnTo>
                    <a:pt x="684" y="2014"/>
                  </a:lnTo>
                  <a:lnTo>
                    <a:pt x="701" y="2027"/>
                  </a:lnTo>
                  <a:lnTo>
                    <a:pt x="1328" y="2027"/>
                  </a:lnTo>
                  <a:lnTo>
                    <a:pt x="1346" y="2014"/>
                  </a:lnTo>
                  <a:lnTo>
                    <a:pt x="1365" y="1998"/>
                  </a:lnTo>
                  <a:lnTo>
                    <a:pt x="1384" y="1980"/>
                  </a:lnTo>
                  <a:lnTo>
                    <a:pt x="1400" y="1960"/>
                  </a:lnTo>
                  <a:lnTo>
                    <a:pt x="1412" y="1939"/>
                  </a:lnTo>
                  <a:lnTo>
                    <a:pt x="1422" y="1915"/>
                  </a:lnTo>
                  <a:lnTo>
                    <a:pt x="1425" y="1890"/>
                  </a:lnTo>
                  <a:lnTo>
                    <a:pt x="1427" y="1845"/>
                  </a:lnTo>
                  <a:lnTo>
                    <a:pt x="1434" y="1802"/>
                  </a:lnTo>
                  <a:lnTo>
                    <a:pt x="1446" y="1762"/>
                  </a:lnTo>
                  <a:lnTo>
                    <a:pt x="1461" y="1723"/>
                  </a:lnTo>
                  <a:lnTo>
                    <a:pt x="1478" y="1686"/>
                  </a:lnTo>
                  <a:lnTo>
                    <a:pt x="1499" y="1648"/>
                  </a:lnTo>
                  <a:lnTo>
                    <a:pt x="1521" y="1612"/>
                  </a:lnTo>
                  <a:lnTo>
                    <a:pt x="1546" y="1576"/>
                  </a:lnTo>
                  <a:lnTo>
                    <a:pt x="1571" y="1540"/>
                  </a:lnTo>
                  <a:lnTo>
                    <a:pt x="1593" y="1508"/>
                  </a:lnTo>
                  <a:lnTo>
                    <a:pt x="1615" y="1474"/>
                  </a:lnTo>
                  <a:lnTo>
                    <a:pt x="1637" y="1440"/>
                  </a:lnTo>
                  <a:lnTo>
                    <a:pt x="1659" y="1404"/>
                  </a:lnTo>
                  <a:lnTo>
                    <a:pt x="1679" y="1366"/>
                  </a:lnTo>
                  <a:lnTo>
                    <a:pt x="1699" y="1327"/>
                  </a:lnTo>
                  <a:lnTo>
                    <a:pt x="1716" y="1285"/>
                  </a:lnTo>
                  <a:lnTo>
                    <a:pt x="1732" y="1241"/>
                  </a:lnTo>
                  <a:lnTo>
                    <a:pt x="1746" y="1194"/>
                  </a:lnTo>
                  <a:lnTo>
                    <a:pt x="1757" y="1144"/>
                  </a:lnTo>
                  <a:lnTo>
                    <a:pt x="1766" y="1091"/>
                  </a:lnTo>
                  <a:lnTo>
                    <a:pt x="1771" y="1035"/>
                  </a:lnTo>
                  <a:lnTo>
                    <a:pt x="1773" y="975"/>
                  </a:lnTo>
                  <a:lnTo>
                    <a:pt x="1770" y="909"/>
                  </a:lnTo>
                  <a:lnTo>
                    <a:pt x="1762" y="846"/>
                  </a:lnTo>
                  <a:lnTo>
                    <a:pt x="1746" y="783"/>
                  </a:lnTo>
                  <a:lnTo>
                    <a:pt x="1726" y="724"/>
                  </a:lnTo>
                  <a:lnTo>
                    <a:pt x="1701" y="667"/>
                  </a:lnTo>
                  <a:lnTo>
                    <a:pt x="1669" y="611"/>
                  </a:lnTo>
                  <a:lnTo>
                    <a:pt x="1635" y="560"/>
                  </a:lnTo>
                  <a:lnTo>
                    <a:pt x="1595" y="511"/>
                  </a:lnTo>
                  <a:lnTo>
                    <a:pt x="1551" y="467"/>
                  </a:lnTo>
                  <a:lnTo>
                    <a:pt x="1504" y="425"/>
                  </a:lnTo>
                  <a:lnTo>
                    <a:pt x="1452" y="387"/>
                  </a:lnTo>
                  <a:lnTo>
                    <a:pt x="1398" y="353"/>
                  </a:lnTo>
                  <a:lnTo>
                    <a:pt x="1340" y="325"/>
                  </a:lnTo>
                  <a:lnTo>
                    <a:pt x="1279" y="300"/>
                  </a:lnTo>
                  <a:lnTo>
                    <a:pt x="1216" y="281"/>
                  </a:lnTo>
                  <a:lnTo>
                    <a:pt x="1151" y="267"/>
                  </a:lnTo>
                  <a:lnTo>
                    <a:pt x="1084" y="259"/>
                  </a:lnTo>
                  <a:lnTo>
                    <a:pt x="1015" y="255"/>
                  </a:lnTo>
                  <a:close/>
                  <a:moveTo>
                    <a:pt x="1015" y="0"/>
                  </a:moveTo>
                  <a:lnTo>
                    <a:pt x="1098" y="4"/>
                  </a:lnTo>
                  <a:lnTo>
                    <a:pt x="1180" y="14"/>
                  </a:lnTo>
                  <a:lnTo>
                    <a:pt x="1258" y="30"/>
                  </a:lnTo>
                  <a:lnTo>
                    <a:pt x="1336" y="50"/>
                  </a:lnTo>
                  <a:lnTo>
                    <a:pt x="1409" y="77"/>
                  </a:lnTo>
                  <a:lnTo>
                    <a:pt x="1481" y="110"/>
                  </a:lnTo>
                  <a:lnTo>
                    <a:pt x="1549" y="147"/>
                  </a:lnTo>
                  <a:lnTo>
                    <a:pt x="1614" y="189"/>
                  </a:lnTo>
                  <a:lnTo>
                    <a:pt x="1675" y="236"/>
                  </a:lnTo>
                  <a:lnTo>
                    <a:pt x="1732" y="287"/>
                  </a:lnTo>
                  <a:lnTo>
                    <a:pt x="1785" y="341"/>
                  </a:lnTo>
                  <a:lnTo>
                    <a:pt x="1834" y="400"/>
                  </a:lnTo>
                  <a:lnTo>
                    <a:pt x="1878" y="462"/>
                  </a:lnTo>
                  <a:lnTo>
                    <a:pt x="1917" y="527"/>
                  </a:lnTo>
                  <a:lnTo>
                    <a:pt x="1950" y="596"/>
                  </a:lnTo>
                  <a:lnTo>
                    <a:pt x="1978" y="668"/>
                  </a:lnTo>
                  <a:lnTo>
                    <a:pt x="2001" y="740"/>
                  </a:lnTo>
                  <a:lnTo>
                    <a:pt x="2016" y="816"/>
                  </a:lnTo>
                  <a:lnTo>
                    <a:pt x="2027" y="895"/>
                  </a:lnTo>
                  <a:lnTo>
                    <a:pt x="2030" y="975"/>
                  </a:lnTo>
                  <a:lnTo>
                    <a:pt x="2028" y="1042"/>
                  </a:lnTo>
                  <a:lnTo>
                    <a:pt x="2023" y="1107"/>
                  </a:lnTo>
                  <a:lnTo>
                    <a:pt x="2014" y="1167"/>
                  </a:lnTo>
                  <a:lnTo>
                    <a:pt x="2003" y="1226"/>
                  </a:lnTo>
                  <a:lnTo>
                    <a:pt x="1989" y="1280"/>
                  </a:lnTo>
                  <a:lnTo>
                    <a:pt x="1973" y="1331"/>
                  </a:lnTo>
                  <a:lnTo>
                    <a:pt x="1955" y="1380"/>
                  </a:lnTo>
                  <a:lnTo>
                    <a:pt x="1936" y="1425"/>
                  </a:lnTo>
                  <a:lnTo>
                    <a:pt x="1915" y="1468"/>
                  </a:lnTo>
                  <a:lnTo>
                    <a:pt x="1894" y="1509"/>
                  </a:lnTo>
                  <a:lnTo>
                    <a:pt x="1871" y="1548"/>
                  </a:lnTo>
                  <a:lnTo>
                    <a:pt x="1849" y="1585"/>
                  </a:lnTo>
                  <a:lnTo>
                    <a:pt x="1827" y="1619"/>
                  </a:lnTo>
                  <a:lnTo>
                    <a:pt x="1805" y="1651"/>
                  </a:lnTo>
                  <a:lnTo>
                    <a:pt x="1783" y="1683"/>
                  </a:lnTo>
                  <a:lnTo>
                    <a:pt x="1757" y="1721"/>
                  </a:lnTo>
                  <a:lnTo>
                    <a:pt x="1734" y="1755"/>
                  </a:lnTo>
                  <a:lnTo>
                    <a:pt x="1715" y="1787"/>
                  </a:lnTo>
                  <a:lnTo>
                    <a:pt x="1701" y="1815"/>
                  </a:lnTo>
                  <a:lnTo>
                    <a:pt x="1690" y="1841"/>
                  </a:lnTo>
                  <a:lnTo>
                    <a:pt x="1683" y="1866"/>
                  </a:lnTo>
                  <a:lnTo>
                    <a:pt x="1681" y="1890"/>
                  </a:lnTo>
                  <a:lnTo>
                    <a:pt x="1678" y="1936"/>
                  </a:lnTo>
                  <a:lnTo>
                    <a:pt x="1668" y="1982"/>
                  </a:lnTo>
                  <a:lnTo>
                    <a:pt x="1654" y="2027"/>
                  </a:lnTo>
                  <a:lnTo>
                    <a:pt x="1632" y="2071"/>
                  </a:lnTo>
                  <a:lnTo>
                    <a:pt x="1605" y="2112"/>
                  </a:lnTo>
                  <a:lnTo>
                    <a:pt x="1573" y="2152"/>
                  </a:lnTo>
                  <a:lnTo>
                    <a:pt x="1535" y="2189"/>
                  </a:lnTo>
                  <a:lnTo>
                    <a:pt x="1492" y="2224"/>
                  </a:lnTo>
                  <a:lnTo>
                    <a:pt x="1491" y="2245"/>
                  </a:lnTo>
                  <a:lnTo>
                    <a:pt x="1490" y="2270"/>
                  </a:lnTo>
                  <a:lnTo>
                    <a:pt x="1488" y="2297"/>
                  </a:lnTo>
                  <a:lnTo>
                    <a:pt x="1487" y="2325"/>
                  </a:lnTo>
                  <a:lnTo>
                    <a:pt x="1485" y="2353"/>
                  </a:lnTo>
                  <a:lnTo>
                    <a:pt x="1484" y="2381"/>
                  </a:lnTo>
                  <a:lnTo>
                    <a:pt x="1482" y="2408"/>
                  </a:lnTo>
                  <a:lnTo>
                    <a:pt x="1481" y="2432"/>
                  </a:lnTo>
                  <a:lnTo>
                    <a:pt x="1479" y="2452"/>
                  </a:lnTo>
                  <a:lnTo>
                    <a:pt x="1478" y="2468"/>
                  </a:lnTo>
                  <a:lnTo>
                    <a:pt x="1478" y="2479"/>
                  </a:lnTo>
                  <a:lnTo>
                    <a:pt x="1477" y="2482"/>
                  </a:lnTo>
                  <a:lnTo>
                    <a:pt x="1477" y="2494"/>
                  </a:lnTo>
                  <a:lnTo>
                    <a:pt x="1475" y="2509"/>
                  </a:lnTo>
                  <a:lnTo>
                    <a:pt x="1471" y="2525"/>
                  </a:lnTo>
                  <a:lnTo>
                    <a:pt x="1466" y="2541"/>
                  </a:lnTo>
                  <a:lnTo>
                    <a:pt x="1457" y="2560"/>
                  </a:lnTo>
                  <a:lnTo>
                    <a:pt x="1447" y="2578"/>
                  </a:lnTo>
                  <a:lnTo>
                    <a:pt x="1433" y="2596"/>
                  </a:lnTo>
                  <a:lnTo>
                    <a:pt x="1417" y="2616"/>
                  </a:lnTo>
                  <a:lnTo>
                    <a:pt x="1396" y="2634"/>
                  </a:lnTo>
                  <a:lnTo>
                    <a:pt x="1370" y="2653"/>
                  </a:lnTo>
                  <a:lnTo>
                    <a:pt x="1341" y="2669"/>
                  </a:lnTo>
                  <a:lnTo>
                    <a:pt x="1308" y="2686"/>
                  </a:lnTo>
                  <a:lnTo>
                    <a:pt x="1268" y="2701"/>
                  </a:lnTo>
                  <a:lnTo>
                    <a:pt x="1245" y="2730"/>
                  </a:lnTo>
                  <a:lnTo>
                    <a:pt x="1216" y="2757"/>
                  </a:lnTo>
                  <a:lnTo>
                    <a:pt x="1185" y="2782"/>
                  </a:lnTo>
                  <a:lnTo>
                    <a:pt x="1163" y="2793"/>
                  </a:lnTo>
                  <a:lnTo>
                    <a:pt x="1139" y="2800"/>
                  </a:lnTo>
                  <a:lnTo>
                    <a:pt x="1114" y="2803"/>
                  </a:lnTo>
                  <a:lnTo>
                    <a:pt x="916" y="2803"/>
                  </a:lnTo>
                  <a:lnTo>
                    <a:pt x="891" y="2800"/>
                  </a:lnTo>
                  <a:lnTo>
                    <a:pt x="867" y="2793"/>
                  </a:lnTo>
                  <a:lnTo>
                    <a:pt x="845" y="2782"/>
                  </a:lnTo>
                  <a:lnTo>
                    <a:pt x="814" y="2757"/>
                  </a:lnTo>
                  <a:lnTo>
                    <a:pt x="785" y="2730"/>
                  </a:lnTo>
                  <a:lnTo>
                    <a:pt x="762" y="2701"/>
                  </a:lnTo>
                  <a:lnTo>
                    <a:pt x="720" y="2684"/>
                  </a:lnTo>
                  <a:lnTo>
                    <a:pt x="685" y="2667"/>
                  </a:lnTo>
                  <a:lnTo>
                    <a:pt x="653" y="2648"/>
                  </a:lnTo>
                  <a:lnTo>
                    <a:pt x="628" y="2629"/>
                  </a:lnTo>
                  <a:lnTo>
                    <a:pt x="607" y="2609"/>
                  </a:lnTo>
                  <a:lnTo>
                    <a:pt x="590" y="2588"/>
                  </a:lnTo>
                  <a:lnTo>
                    <a:pt x="578" y="2568"/>
                  </a:lnTo>
                  <a:lnTo>
                    <a:pt x="567" y="2549"/>
                  </a:lnTo>
                  <a:lnTo>
                    <a:pt x="561" y="2530"/>
                  </a:lnTo>
                  <a:lnTo>
                    <a:pt x="556" y="2512"/>
                  </a:lnTo>
                  <a:lnTo>
                    <a:pt x="554" y="2496"/>
                  </a:lnTo>
                  <a:lnTo>
                    <a:pt x="552" y="2482"/>
                  </a:lnTo>
                  <a:lnTo>
                    <a:pt x="552" y="2482"/>
                  </a:lnTo>
                  <a:lnTo>
                    <a:pt x="552" y="2479"/>
                  </a:lnTo>
                  <a:lnTo>
                    <a:pt x="551" y="2468"/>
                  </a:lnTo>
                  <a:lnTo>
                    <a:pt x="550" y="2452"/>
                  </a:lnTo>
                  <a:lnTo>
                    <a:pt x="549" y="2432"/>
                  </a:lnTo>
                  <a:lnTo>
                    <a:pt x="548" y="2408"/>
                  </a:lnTo>
                  <a:lnTo>
                    <a:pt x="546" y="2381"/>
                  </a:lnTo>
                  <a:lnTo>
                    <a:pt x="545" y="2353"/>
                  </a:lnTo>
                  <a:lnTo>
                    <a:pt x="543" y="2325"/>
                  </a:lnTo>
                  <a:lnTo>
                    <a:pt x="542" y="2297"/>
                  </a:lnTo>
                  <a:lnTo>
                    <a:pt x="540" y="2270"/>
                  </a:lnTo>
                  <a:lnTo>
                    <a:pt x="539" y="2245"/>
                  </a:lnTo>
                  <a:lnTo>
                    <a:pt x="538" y="2224"/>
                  </a:lnTo>
                  <a:lnTo>
                    <a:pt x="495" y="2189"/>
                  </a:lnTo>
                  <a:lnTo>
                    <a:pt x="457" y="2152"/>
                  </a:lnTo>
                  <a:lnTo>
                    <a:pt x="425" y="2112"/>
                  </a:lnTo>
                  <a:lnTo>
                    <a:pt x="398" y="2071"/>
                  </a:lnTo>
                  <a:lnTo>
                    <a:pt x="376" y="2027"/>
                  </a:lnTo>
                  <a:lnTo>
                    <a:pt x="362" y="1982"/>
                  </a:lnTo>
                  <a:lnTo>
                    <a:pt x="352" y="1936"/>
                  </a:lnTo>
                  <a:lnTo>
                    <a:pt x="349" y="1890"/>
                  </a:lnTo>
                  <a:lnTo>
                    <a:pt x="347" y="1866"/>
                  </a:lnTo>
                  <a:lnTo>
                    <a:pt x="340" y="1841"/>
                  </a:lnTo>
                  <a:lnTo>
                    <a:pt x="329" y="1815"/>
                  </a:lnTo>
                  <a:lnTo>
                    <a:pt x="314" y="1787"/>
                  </a:lnTo>
                  <a:lnTo>
                    <a:pt x="296" y="1755"/>
                  </a:lnTo>
                  <a:lnTo>
                    <a:pt x="274" y="1721"/>
                  </a:lnTo>
                  <a:lnTo>
                    <a:pt x="247" y="1684"/>
                  </a:lnTo>
                  <a:lnTo>
                    <a:pt x="226" y="1652"/>
                  </a:lnTo>
                  <a:lnTo>
                    <a:pt x="204" y="1619"/>
                  </a:lnTo>
                  <a:lnTo>
                    <a:pt x="181" y="1585"/>
                  </a:lnTo>
                  <a:lnTo>
                    <a:pt x="159" y="1548"/>
                  </a:lnTo>
                  <a:lnTo>
                    <a:pt x="137" y="1510"/>
                  </a:lnTo>
                  <a:lnTo>
                    <a:pt x="115" y="1468"/>
                  </a:lnTo>
                  <a:lnTo>
                    <a:pt x="94" y="1425"/>
                  </a:lnTo>
                  <a:lnTo>
                    <a:pt x="75" y="1380"/>
                  </a:lnTo>
                  <a:lnTo>
                    <a:pt x="56" y="1331"/>
                  </a:lnTo>
                  <a:lnTo>
                    <a:pt x="41" y="1280"/>
                  </a:lnTo>
                  <a:lnTo>
                    <a:pt x="27" y="1226"/>
                  </a:lnTo>
                  <a:lnTo>
                    <a:pt x="16" y="1167"/>
                  </a:lnTo>
                  <a:lnTo>
                    <a:pt x="7" y="1107"/>
                  </a:lnTo>
                  <a:lnTo>
                    <a:pt x="2" y="1042"/>
                  </a:lnTo>
                  <a:lnTo>
                    <a:pt x="0" y="975"/>
                  </a:lnTo>
                  <a:lnTo>
                    <a:pt x="3" y="895"/>
                  </a:lnTo>
                  <a:lnTo>
                    <a:pt x="13" y="816"/>
                  </a:lnTo>
                  <a:lnTo>
                    <a:pt x="29" y="740"/>
                  </a:lnTo>
                  <a:lnTo>
                    <a:pt x="52" y="668"/>
                  </a:lnTo>
                  <a:lnTo>
                    <a:pt x="80" y="596"/>
                  </a:lnTo>
                  <a:lnTo>
                    <a:pt x="113" y="527"/>
                  </a:lnTo>
                  <a:lnTo>
                    <a:pt x="152" y="462"/>
                  </a:lnTo>
                  <a:lnTo>
                    <a:pt x="196" y="400"/>
                  </a:lnTo>
                  <a:lnTo>
                    <a:pt x="245" y="341"/>
                  </a:lnTo>
                  <a:lnTo>
                    <a:pt x="298" y="287"/>
                  </a:lnTo>
                  <a:lnTo>
                    <a:pt x="355" y="236"/>
                  </a:lnTo>
                  <a:lnTo>
                    <a:pt x="416" y="189"/>
                  </a:lnTo>
                  <a:lnTo>
                    <a:pt x="481" y="147"/>
                  </a:lnTo>
                  <a:lnTo>
                    <a:pt x="549" y="110"/>
                  </a:lnTo>
                  <a:lnTo>
                    <a:pt x="621" y="77"/>
                  </a:lnTo>
                  <a:lnTo>
                    <a:pt x="695" y="50"/>
                  </a:lnTo>
                  <a:lnTo>
                    <a:pt x="772" y="30"/>
                  </a:lnTo>
                  <a:lnTo>
                    <a:pt x="850" y="14"/>
                  </a:lnTo>
                  <a:lnTo>
                    <a:pt x="932" y="4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1147763" y="2427288"/>
              <a:ext cx="39688" cy="101600"/>
            </a:xfrm>
            <a:custGeom>
              <a:avLst/>
              <a:gdLst>
                <a:gd name="T0" fmla="*/ 64 w 128"/>
                <a:gd name="T1" fmla="*/ 0 h 318"/>
                <a:gd name="T2" fmla="*/ 64 w 128"/>
                <a:gd name="T3" fmla="*/ 0 h 318"/>
                <a:gd name="T4" fmla="*/ 81 w 128"/>
                <a:gd name="T5" fmla="*/ 2 h 318"/>
                <a:gd name="T6" fmla="*/ 96 w 128"/>
                <a:gd name="T7" fmla="*/ 9 h 318"/>
                <a:gd name="T8" fmla="*/ 109 w 128"/>
                <a:gd name="T9" fmla="*/ 19 h 318"/>
                <a:gd name="T10" fmla="*/ 120 w 128"/>
                <a:gd name="T11" fmla="*/ 32 h 318"/>
                <a:gd name="T12" fmla="*/ 126 w 128"/>
                <a:gd name="T13" fmla="*/ 47 h 318"/>
                <a:gd name="T14" fmla="*/ 128 w 128"/>
                <a:gd name="T15" fmla="*/ 64 h 318"/>
                <a:gd name="T16" fmla="*/ 128 w 128"/>
                <a:gd name="T17" fmla="*/ 254 h 318"/>
                <a:gd name="T18" fmla="*/ 126 w 128"/>
                <a:gd name="T19" fmla="*/ 272 h 318"/>
                <a:gd name="T20" fmla="*/ 120 w 128"/>
                <a:gd name="T21" fmla="*/ 287 h 318"/>
                <a:gd name="T22" fmla="*/ 109 w 128"/>
                <a:gd name="T23" fmla="*/ 300 h 318"/>
                <a:gd name="T24" fmla="*/ 96 w 128"/>
                <a:gd name="T25" fmla="*/ 310 h 318"/>
                <a:gd name="T26" fmla="*/ 81 w 128"/>
                <a:gd name="T27" fmla="*/ 316 h 318"/>
                <a:gd name="T28" fmla="*/ 64 w 128"/>
                <a:gd name="T29" fmla="*/ 318 h 318"/>
                <a:gd name="T30" fmla="*/ 47 w 128"/>
                <a:gd name="T31" fmla="*/ 316 h 318"/>
                <a:gd name="T32" fmla="*/ 31 w 128"/>
                <a:gd name="T33" fmla="*/ 310 h 318"/>
                <a:gd name="T34" fmla="*/ 19 w 128"/>
                <a:gd name="T35" fmla="*/ 300 h 318"/>
                <a:gd name="T36" fmla="*/ 8 w 128"/>
                <a:gd name="T37" fmla="*/ 287 h 318"/>
                <a:gd name="T38" fmla="*/ 2 w 128"/>
                <a:gd name="T39" fmla="*/ 272 h 318"/>
                <a:gd name="T40" fmla="*/ 0 w 128"/>
                <a:gd name="T41" fmla="*/ 254 h 318"/>
                <a:gd name="T42" fmla="*/ 0 w 128"/>
                <a:gd name="T43" fmla="*/ 64 h 318"/>
                <a:gd name="T44" fmla="*/ 2 w 128"/>
                <a:gd name="T45" fmla="*/ 47 h 318"/>
                <a:gd name="T46" fmla="*/ 8 w 128"/>
                <a:gd name="T47" fmla="*/ 32 h 318"/>
                <a:gd name="T48" fmla="*/ 19 w 128"/>
                <a:gd name="T49" fmla="*/ 19 h 318"/>
                <a:gd name="T50" fmla="*/ 31 w 128"/>
                <a:gd name="T51" fmla="*/ 9 h 318"/>
                <a:gd name="T52" fmla="*/ 47 w 128"/>
                <a:gd name="T53" fmla="*/ 2 h 318"/>
                <a:gd name="T54" fmla="*/ 64 w 128"/>
                <a:gd name="T5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318">
                  <a:moveTo>
                    <a:pt x="64" y="0"/>
                  </a:moveTo>
                  <a:lnTo>
                    <a:pt x="64" y="0"/>
                  </a:lnTo>
                  <a:lnTo>
                    <a:pt x="81" y="2"/>
                  </a:lnTo>
                  <a:lnTo>
                    <a:pt x="96" y="9"/>
                  </a:lnTo>
                  <a:lnTo>
                    <a:pt x="109" y="19"/>
                  </a:lnTo>
                  <a:lnTo>
                    <a:pt x="120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254"/>
                  </a:lnTo>
                  <a:lnTo>
                    <a:pt x="126" y="272"/>
                  </a:lnTo>
                  <a:lnTo>
                    <a:pt x="120" y="287"/>
                  </a:lnTo>
                  <a:lnTo>
                    <a:pt x="109" y="300"/>
                  </a:lnTo>
                  <a:lnTo>
                    <a:pt x="96" y="310"/>
                  </a:lnTo>
                  <a:lnTo>
                    <a:pt x="81" y="316"/>
                  </a:lnTo>
                  <a:lnTo>
                    <a:pt x="64" y="318"/>
                  </a:lnTo>
                  <a:lnTo>
                    <a:pt x="47" y="316"/>
                  </a:lnTo>
                  <a:lnTo>
                    <a:pt x="31" y="310"/>
                  </a:lnTo>
                  <a:lnTo>
                    <a:pt x="19" y="300"/>
                  </a:lnTo>
                  <a:lnTo>
                    <a:pt x="8" y="287"/>
                  </a:lnTo>
                  <a:lnTo>
                    <a:pt x="2" y="272"/>
                  </a:lnTo>
                  <a:lnTo>
                    <a:pt x="0" y="25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917575" y="2487613"/>
              <a:ext cx="71438" cy="93663"/>
            </a:xfrm>
            <a:custGeom>
              <a:avLst/>
              <a:gdLst>
                <a:gd name="T0" fmla="*/ 64 w 225"/>
                <a:gd name="T1" fmla="*/ 0 h 293"/>
                <a:gd name="T2" fmla="*/ 81 w 225"/>
                <a:gd name="T3" fmla="*/ 2 h 293"/>
                <a:gd name="T4" fmla="*/ 96 w 225"/>
                <a:gd name="T5" fmla="*/ 8 h 293"/>
                <a:gd name="T6" fmla="*/ 110 w 225"/>
                <a:gd name="T7" fmla="*/ 19 h 293"/>
                <a:gd name="T8" fmla="*/ 120 w 225"/>
                <a:gd name="T9" fmla="*/ 32 h 293"/>
                <a:gd name="T10" fmla="*/ 216 w 225"/>
                <a:gd name="T11" fmla="*/ 198 h 293"/>
                <a:gd name="T12" fmla="*/ 223 w 225"/>
                <a:gd name="T13" fmla="*/ 213 h 293"/>
                <a:gd name="T14" fmla="*/ 225 w 225"/>
                <a:gd name="T15" fmla="*/ 230 h 293"/>
                <a:gd name="T16" fmla="*/ 223 w 225"/>
                <a:gd name="T17" fmla="*/ 246 h 293"/>
                <a:gd name="T18" fmla="*/ 216 w 225"/>
                <a:gd name="T19" fmla="*/ 261 h 293"/>
                <a:gd name="T20" fmla="*/ 207 w 225"/>
                <a:gd name="T21" fmla="*/ 275 h 293"/>
                <a:gd name="T22" fmla="*/ 193 w 225"/>
                <a:gd name="T23" fmla="*/ 285 h 293"/>
                <a:gd name="T24" fmla="*/ 178 w 225"/>
                <a:gd name="T25" fmla="*/ 291 h 293"/>
                <a:gd name="T26" fmla="*/ 161 w 225"/>
                <a:gd name="T27" fmla="*/ 293 h 293"/>
                <a:gd name="T28" fmla="*/ 144 w 225"/>
                <a:gd name="T29" fmla="*/ 291 h 293"/>
                <a:gd name="T30" fmla="*/ 129 w 225"/>
                <a:gd name="T31" fmla="*/ 285 h 293"/>
                <a:gd name="T32" fmla="*/ 116 w 225"/>
                <a:gd name="T33" fmla="*/ 275 h 293"/>
                <a:gd name="T34" fmla="*/ 105 w 225"/>
                <a:gd name="T35" fmla="*/ 261 h 293"/>
                <a:gd name="T36" fmla="*/ 9 w 225"/>
                <a:gd name="T37" fmla="*/ 96 h 293"/>
                <a:gd name="T38" fmla="*/ 3 w 225"/>
                <a:gd name="T39" fmla="*/ 80 h 293"/>
                <a:gd name="T40" fmla="*/ 0 w 225"/>
                <a:gd name="T41" fmla="*/ 63 h 293"/>
                <a:gd name="T42" fmla="*/ 3 w 225"/>
                <a:gd name="T43" fmla="*/ 48 h 293"/>
                <a:gd name="T44" fmla="*/ 9 w 225"/>
                <a:gd name="T45" fmla="*/ 32 h 293"/>
                <a:gd name="T46" fmla="*/ 19 w 225"/>
                <a:gd name="T47" fmla="*/ 20 h 293"/>
                <a:gd name="T48" fmla="*/ 32 w 225"/>
                <a:gd name="T49" fmla="*/ 9 h 293"/>
                <a:gd name="T50" fmla="*/ 49 w 225"/>
                <a:gd name="T51" fmla="*/ 2 h 293"/>
                <a:gd name="T52" fmla="*/ 64 w 225"/>
                <a:gd name="T53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293">
                  <a:moveTo>
                    <a:pt x="64" y="0"/>
                  </a:moveTo>
                  <a:lnTo>
                    <a:pt x="81" y="2"/>
                  </a:lnTo>
                  <a:lnTo>
                    <a:pt x="96" y="8"/>
                  </a:lnTo>
                  <a:lnTo>
                    <a:pt x="110" y="19"/>
                  </a:lnTo>
                  <a:lnTo>
                    <a:pt x="120" y="32"/>
                  </a:lnTo>
                  <a:lnTo>
                    <a:pt x="216" y="198"/>
                  </a:lnTo>
                  <a:lnTo>
                    <a:pt x="223" y="213"/>
                  </a:lnTo>
                  <a:lnTo>
                    <a:pt x="225" y="230"/>
                  </a:lnTo>
                  <a:lnTo>
                    <a:pt x="223" y="246"/>
                  </a:lnTo>
                  <a:lnTo>
                    <a:pt x="216" y="261"/>
                  </a:lnTo>
                  <a:lnTo>
                    <a:pt x="207" y="275"/>
                  </a:lnTo>
                  <a:lnTo>
                    <a:pt x="193" y="285"/>
                  </a:lnTo>
                  <a:lnTo>
                    <a:pt x="178" y="291"/>
                  </a:lnTo>
                  <a:lnTo>
                    <a:pt x="161" y="293"/>
                  </a:lnTo>
                  <a:lnTo>
                    <a:pt x="144" y="291"/>
                  </a:lnTo>
                  <a:lnTo>
                    <a:pt x="129" y="285"/>
                  </a:lnTo>
                  <a:lnTo>
                    <a:pt x="116" y="275"/>
                  </a:lnTo>
                  <a:lnTo>
                    <a:pt x="105" y="261"/>
                  </a:lnTo>
                  <a:lnTo>
                    <a:pt x="9" y="96"/>
                  </a:lnTo>
                  <a:lnTo>
                    <a:pt x="3" y="80"/>
                  </a:lnTo>
                  <a:lnTo>
                    <a:pt x="0" y="63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19" y="20"/>
                  </a:lnTo>
                  <a:lnTo>
                    <a:pt x="32" y="9"/>
                  </a:lnTo>
                  <a:lnTo>
                    <a:pt x="4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750888" y="2655888"/>
              <a:ext cx="93663" cy="69850"/>
            </a:xfrm>
            <a:custGeom>
              <a:avLst/>
              <a:gdLst>
                <a:gd name="T0" fmla="*/ 64 w 295"/>
                <a:gd name="T1" fmla="*/ 0 h 222"/>
                <a:gd name="T2" fmla="*/ 80 w 295"/>
                <a:gd name="T3" fmla="*/ 2 h 222"/>
                <a:gd name="T4" fmla="*/ 96 w 295"/>
                <a:gd name="T5" fmla="*/ 8 h 222"/>
                <a:gd name="T6" fmla="*/ 263 w 295"/>
                <a:gd name="T7" fmla="*/ 103 h 222"/>
                <a:gd name="T8" fmla="*/ 277 w 295"/>
                <a:gd name="T9" fmla="*/ 114 h 222"/>
                <a:gd name="T10" fmla="*/ 286 w 295"/>
                <a:gd name="T11" fmla="*/ 127 h 222"/>
                <a:gd name="T12" fmla="*/ 293 w 295"/>
                <a:gd name="T13" fmla="*/ 142 h 222"/>
                <a:gd name="T14" fmla="*/ 295 w 295"/>
                <a:gd name="T15" fmla="*/ 158 h 222"/>
                <a:gd name="T16" fmla="*/ 293 w 295"/>
                <a:gd name="T17" fmla="*/ 174 h 222"/>
                <a:gd name="T18" fmla="*/ 286 w 295"/>
                <a:gd name="T19" fmla="*/ 190 h 222"/>
                <a:gd name="T20" fmla="*/ 276 w 295"/>
                <a:gd name="T21" fmla="*/ 204 h 222"/>
                <a:gd name="T22" fmla="*/ 262 w 295"/>
                <a:gd name="T23" fmla="*/ 214 h 222"/>
                <a:gd name="T24" fmla="*/ 246 w 295"/>
                <a:gd name="T25" fmla="*/ 220 h 222"/>
                <a:gd name="T26" fmla="*/ 231 w 295"/>
                <a:gd name="T27" fmla="*/ 222 h 222"/>
                <a:gd name="T28" fmla="*/ 214 w 295"/>
                <a:gd name="T29" fmla="*/ 220 h 222"/>
                <a:gd name="T30" fmla="*/ 198 w 295"/>
                <a:gd name="T31" fmla="*/ 213 h 222"/>
                <a:gd name="T32" fmla="*/ 31 w 295"/>
                <a:gd name="T33" fmla="*/ 118 h 222"/>
                <a:gd name="T34" fmla="*/ 18 w 295"/>
                <a:gd name="T35" fmla="*/ 108 h 222"/>
                <a:gd name="T36" fmla="*/ 8 w 295"/>
                <a:gd name="T37" fmla="*/ 94 h 222"/>
                <a:gd name="T38" fmla="*/ 2 w 295"/>
                <a:gd name="T39" fmla="*/ 80 h 222"/>
                <a:gd name="T40" fmla="*/ 0 w 295"/>
                <a:gd name="T41" fmla="*/ 63 h 222"/>
                <a:gd name="T42" fmla="*/ 2 w 295"/>
                <a:gd name="T43" fmla="*/ 46 h 222"/>
                <a:gd name="T44" fmla="*/ 8 w 295"/>
                <a:gd name="T45" fmla="*/ 31 h 222"/>
                <a:gd name="T46" fmla="*/ 19 w 295"/>
                <a:gd name="T47" fmla="*/ 17 h 222"/>
                <a:gd name="T48" fmla="*/ 32 w 295"/>
                <a:gd name="T49" fmla="*/ 8 h 222"/>
                <a:gd name="T50" fmla="*/ 47 w 295"/>
                <a:gd name="T51" fmla="*/ 2 h 222"/>
                <a:gd name="T52" fmla="*/ 64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64" y="0"/>
                  </a:moveTo>
                  <a:lnTo>
                    <a:pt x="80" y="2"/>
                  </a:lnTo>
                  <a:lnTo>
                    <a:pt x="96" y="8"/>
                  </a:lnTo>
                  <a:lnTo>
                    <a:pt x="263" y="103"/>
                  </a:lnTo>
                  <a:lnTo>
                    <a:pt x="277" y="114"/>
                  </a:lnTo>
                  <a:lnTo>
                    <a:pt x="286" y="127"/>
                  </a:lnTo>
                  <a:lnTo>
                    <a:pt x="293" y="142"/>
                  </a:lnTo>
                  <a:lnTo>
                    <a:pt x="295" y="158"/>
                  </a:lnTo>
                  <a:lnTo>
                    <a:pt x="293" y="174"/>
                  </a:lnTo>
                  <a:lnTo>
                    <a:pt x="286" y="190"/>
                  </a:lnTo>
                  <a:lnTo>
                    <a:pt x="276" y="204"/>
                  </a:lnTo>
                  <a:lnTo>
                    <a:pt x="262" y="214"/>
                  </a:lnTo>
                  <a:lnTo>
                    <a:pt x="246" y="220"/>
                  </a:lnTo>
                  <a:lnTo>
                    <a:pt x="231" y="222"/>
                  </a:lnTo>
                  <a:lnTo>
                    <a:pt x="214" y="220"/>
                  </a:lnTo>
                  <a:lnTo>
                    <a:pt x="198" y="213"/>
                  </a:lnTo>
                  <a:lnTo>
                    <a:pt x="31" y="118"/>
                  </a:lnTo>
                  <a:lnTo>
                    <a:pt x="18" y="108"/>
                  </a:lnTo>
                  <a:lnTo>
                    <a:pt x="8" y="94"/>
                  </a:lnTo>
                  <a:lnTo>
                    <a:pt x="2" y="80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688975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2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2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2 w 321"/>
                <a:gd name="T33" fmla="*/ 118 h 128"/>
                <a:gd name="T34" fmla="*/ 19 w 321"/>
                <a:gd name="T35" fmla="*/ 109 h 128"/>
                <a:gd name="T36" fmla="*/ 9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9 w 321"/>
                <a:gd name="T45" fmla="*/ 32 h 128"/>
                <a:gd name="T46" fmla="*/ 19 w 321"/>
                <a:gd name="T47" fmla="*/ 18 h 128"/>
                <a:gd name="T48" fmla="*/ 32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2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2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2" y="118"/>
                  </a:lnTo>
                  <a:lnTo>
                    <a:pt x="19" y="109"/>
                  </a:lnTo>
                  <a:lnTo>
                    <a:pt x="9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8"/>
                  </a:lnTo>
                  <a:lnTo>
                    <a:pt x="32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Freeform 164"/>
            <p:cNvSpPr>
              <a:spLocks/>
            </p:cNvSpPr>
            <p:nvPr/>
          </p:nvSpPr>
          <p:spPr bwMode="auto">
            <a:xfrm>
              <a:off x="750888" y="3079750"/>
              <a:ext cx="93663" cy="71438"/>
            </a:xfrm>
            <a:custGeom>
              <a:avLst/>
              <a:gdLst>
                <a:gd name="T0" fmla="*/ 231 w 295"/>
                <a:gd name="T1" fmla="*/ 0 h 224"/>
                <a:gd name="T2" fmla="*/ 247 w 295"/>
                <a:gd name="T3" fmla="*/ 3 h 224"/>
                <a:gd name="T4" fmla="*/ 262 w 295"/>
                <a:gd name="T5" fmla="*/ 8 h 224"/>
                <a:gd name="T6" fmla="*/ 276 w 295"/>
                <a:gd name="T7" fmla="*/ 19 h 224"/>
                <a:gd name="T8" fmla="*/ 286 w 295"/>
                <a:gd name="T9" fmla="*/ 32 h 224"/>
                <a:gd name="T10" fmla="*/ 293 w 295"/>
                <a:gd name="T11" fmla="*/ 48 h 224"/>
                <a:gd name="T12" fmla="*/ 295 w 295"/>
                <a:gd name="T13" fmla="*/ 65 h 224"/>
                <a:gd name="T14" fmla="*/ 293 w 295"/>
                <a:gd name="T15" fmla="*/ 80 h 224"/>
                <a:gd name="T16" fmla="*/ 286 w 295"/>
                <a:gd name="T17" fmla="*/ 96 h 224"/>
                <a:gd name="T18" fmla="*/ 276 w 295"/>
                <a:gd name="T19" fmla="*/ 109 h 224"/>
                <a:gd name="T20" fmla="*/ 263 w 295"/>
                <a:gd name="T21" fmla="*/ 120 h 224"/>
                <a:gd name="T22" fmla="*/ 96 w 295"/>
                <a:gd name="T23" fmla="*/ 215 h 224"/>
                <a:gd name="T24" fmla="*/ 81 w 295"/>
                <a:gd name="T25" fmla="*/ 221 h 224"/>
                <a:gd name="T26" fmla="*/ 64 w 295"/>
                <a:gd name="T27" fmla="*/ 224 h 224"/>
                <a:gd name="T28" fmla="*/ 47 w 295"/>
                <a:gd name="T29" fmla="*/ 221 h 224"/>
                <a:gd name="T30" fmla="*/ 32 w 295"/>
                <a:gd name="T31" fmla="*/ 216 h 224"/>
                <a:gd name="T32" fmla="*/ 19 w 295"/>
                <a:gd name="T33" fmla="*/ 205 h 224"/>
                <a:gd name="T34" fmla="*/ 8 w 295"/>
                <a:gd name="T35" fmla="*/ 192 h 224"/>
                <a:gd name="T36" fmla="*/ 2 w 295"/>
                <a:gd name="T37" fmla="*/ 176 h 224"/>
                <a:gd name="T38" fmla="*/ 0 w 295"/>
                <a:gd name="T39" fmla="*/ 159 h 224"/>
                <a:gd name="T40" fmla="*/ 2 w 295"/>
                <a:gd name="T41" fmla="*/ 144 h 224"/>
                <a:gd name="T42" fmla="*/ 8 w 295"/>
                <a:gd name="T43" fmla="*/ 128 h 224"/>
                <a:gd name="T44" fmla="*/ 18 w 295"/>
                <a:gd name="T45" fmla="*/ 116 h 224"/>
                <a:gd name="T46" fmla="*/ 31 w 295"/>
                <a:gd name="T47" fmla="*/ 105 h 224"/>
                <a:gd name="T48" fmla="*/ 198 w 295"/>
                <a:gd name="T49" fmla="*/ 10 h 224"/>
                <a:gd name="T50" fmla="*/ 215 w 295"/>
                <a:gd name="T51" fmla="*/ 2 h 224"/>
                <a:gd name="T52" fmla="*/ 231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231" y="0"/>
                  </a:moveTo>
                  <a:lnTo>
                    <a:pt x="247" y="3"/>
                  </a:lnTo>
                  <a:lnTo>
                    <a:pt x="262" y="8"/>
                  </a:lnTo>
                  <a:lnTo>
                    <a:pt x="276" y="19"/>
                  </a:lnTo>
                  <a:lnTo>
                    <a:pt x="286" y="32"/>
                  </a:lnTo>
                  <a:lnTo>
                    <a:pt x="293" y="48"/>
                  </a:lnTo>
                  <a:lnTo>
                    <a:pt x="295" y="65"/>
                  </a:lnTo>
                  <a:lnTo>
                    <a:pt x="293" y="80"/>
                  </a:lnTo>
                  <a:lnTo>
                    <a:pt x="286" y="96"/>
                  </a:lnTo>
                  <a:lnTo>
                    <a:pt x="276" y="109"/>
                  </a:lnTo>
                  <a:lnTo>
                    <a:pt x="263" y="120"/>
                  </a:lnTo>
                  <a:lnTo>
                    <a:pt x="96" y="215"/>
                  </a:lnTo>
                  <a:lnTo>
                    <a:pt x="81" y="221"/>
                  </a:lnTo>
                  <a:lnTo>
                    <a:pt x="64" y="224"/>
                  </a:lnTo>
                  <a:lnTo>
                    <a:pt x="47" y="221"/>
                  </a:lnTo>
                  <a:lnTo>
                    <a:pt x="32" y="216"/>
                  </a:lnTo>
                  <a:lnTo>
                    <a:pt x="19" y="205"/>
                  </a:lnTo>
                  <a:lnTo>
                    <a:pt x="8" y="192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2" y="144"/>
                  </a:lnTo>
                  <a:lnTo>
                    <a:pt x="8" y="128"/>
                  </a:lnTo>
                  <a:lnTo>
                    <a:pt x="18" y="116"/>
                  </a:lnTo>
                  <a:lnTo>
                    <a:pt x="31" y="105"/>
                  </a:lnTo>
                  <a:lnTo>
                    <a:pt x="198" y="10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1492250" y="3079750"/>
              <a:ext cx="93663" cy="71438"/>
            </a:xfrm>
            <a:custGeom>
              <a:avLst/>
              <a:gdLst>
                <a:gd name="T0" fmla="*/ 64 w 295"/>
                <a:gd name="T1" fmla="*/ 0 h 224"/>
                <a:gd name="T2" fmla="*/ 81 w 295"/>
                <a:gd name="T3" fmla="*/ 2 h 224"/>
                <a:gd name="T4" fmla="*/ 97 w 295"/>
                <a:gd name="T5" fmla="*/ 10 h 224"/>
                <a:gd name="T6" fmla="*/ 263 w 295"/>
                <a:gd name="T7" fmla="*/ 105 h 224"/>
                <a:gd name="T8" fmla="*/ 277 w 295"/>
                <a:gd name="T9" fmla="*/ 116 h 224"/>
                <a:gd name="T10" fmla="*/ 287 w 295"/>
                <a:gd name="T11" fmla="*/ 128 h 224"/>
                <a:gd name="T12" fmla="*/ 293 w 295"/>
                <a:gd name="T13" fmla="*/ 144 h 224"/>
                <a:gd name="T14" fmla="*/ 295 w 295"/>
                <a:gd name="T15" fmla="*/ 159 h 224"/>
                <a:gd name="T16" fmla="*/ 293 w 295"/>
                <a:gd name="T17" fmla="*/ 176 h 224"/>
                <a:gd name="T18" fmla="*/ 287 w 295"/>
                <a:gd name="T19" fmla="*/ 192 h 224"/>
                <a:gd name="T20" fmla="*/ 276 w 295"/>
                <a:gd name="T21" fmla="*/ 205 h 224"/>
                <a:gd name="T22" fmla="*/ 262 w 295"/>
                <a:gd name="T23" fmla="*/ 216 h 224"/>
                <a:gd name="T24" fmla="*/ 248 w 295"/>
                <a:gd name="T25" fmla="*/ 221 h 224"/>
                <a:gd name="T26" fmla="*/ 231 w 295"/>
                <a:gd name="T27" fmla="*/ 224 h 224"/>
                <a:gd name="T28" fmla="*/ 214 w 295"/>
                <a:gd name="T29" fmla="*/ 221 h 224"/>
                <a:gd name="T30" fmla="*/ 198 w 295"/>
                <a:gd name="T31" fmla="*/ 215 h 224"/>
                <a:gd name="T32" fmla="*/ 32 w 295"/>
                <a:gd name="T33" fmla="*/ 120 h 224"/>
                <a:gd name="T34" fmla="*/ 19 w 295"/>
                <a:gd name="T35" fmla="*/ 109 h 224"/>
                <a:gd name="T36" fmla="*/ 9 w 295"/>
                <a:gd name="T37" fmla="*/ 96 h 224"/>
                <a:gd name="T38" fmla="*/ 2 w 295"/>
                <a:gd name="T39" fmla="*/ 80 h 224"/>
                <a:gd name="T40" fmla="*/ 0 w 295"/>
                <a:gd name="T41" fmla="*/ 65 h 224"/>
                <a:gd name="T42" fmla="*/ 2 w 295"/>
                <a:gd name="T43" fmla="*/ 48 h 224"/>
                <a:gd name="T44" fmla="*/ 9 w 295"/>
                <a:gd name="T45" fmla="*/ 32 h 224"/>
                <a:gd name="T46" fmla="*/ 19 w 295"/>
                <a:gd name="T47" fmla="*/ 19 h 224"/>
                <a:gd name="T48" fmla="*/ 33 w 295"/>
                <a:gd name="T49" fmla="*/ 8 h 224"/>
                <a:gd name="T50" fmla="*/ 47 w 295"/>
                <a:gd name="T51" fmla="*/ 3 h 224"/>
                <a:gd name="T52" fmla="*/ 64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64" y="0"/>
                  </a:moveTo>
                  <a:lnTo>
                    <a:pt x="81" y="2"/>
                  </a:lnTo>
                  <a:lnTo>
                    <a:pt x="97" y="10"/>
                  </a:lnTo>
                  <a:lnTo>
                    <a:pt x="263" y="105"/>
                  </a:lnTo>
                  <a:lnTo>
                    <a:pt x="277" y="116"/>
                  </a:lnTo>
                  <a:lnTo>
                    <a:pt x="287" y="128"/>
                  </a:lnTo>
                  <a:lnTo>
                    <a:pt x="293" y="144"/>
                  </a:lnTo>
                  <a:lnTo>
                    <a:pt x="295" y="159"/>
                  </a:lnTo>
                  <a:lnTo>
                    <a:pt x="293" y="176"/>
                  </a:lnTo>
                  <a:lnTo>
                    <a:pt x="287" y="192"/>
                  </a:lnTo>
                  <a:lnTo>
                    <a:pt x="276" y="205"/>
                  </a:lnTo>
                  <a:lnTo>
                    <a:pt x="262" y="216"/>
                  </a:lnTo>
                  <a:lnTo>
                    <a:pt x="248" y="221"/>
                  </a:lnTo>
                  <a:lnTo>
                    <a:pt x="231" y="224"/>
                  </a:lnTo>
                  <a:lnTo>
                    <a:pt x="214" y="221"/>
                  </a:lnTo>
                  <a:lnTo>
                    <a:pt x="198" y="215"/>
                  </a:lnTo>
                  <a:lnTo>
                    <a:pt x="32" y="120"/>
                  </a:lnTo>
                  <a:lnTo>
                    <a:pt x="19" y="109"/>
                  </a:lnTo>
                  <a:lnTo>
                    <a:pt x="9" y="96"/>
                  </a:lnTo>
                  <a:lnTo>
                    <a:pt x="2" y="80"/>
                  </a:lnTo>
                  <a:lnTo>
                    <a:pt x="0" y="65"/>
                  </a:lnTo>
                  <a:lnTo>
                    <a:pt x="2" y="48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3" y="8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1544638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1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1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1 w 321"/>
                <a:gd name="T33" fmla="*/ 118 h 128"/>
                <a:gd name="T34" fmla="*/ 19 w 321"/>
                <a:gd name="T35" fmla="*/ 109 h 128"/>
                <a:gd name="T36" fmla="*/ 8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8 w 321"/>
                <a:gd name="T45" fmla="*/ 32 h 128"/>
                <a:gd name="T46" fmla="*/ 19 w 321"/>
                <a:gd name="T47" fmla="*/ 18 h 128"/>
                <a:gd name="T48" fmla="*/ 31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1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1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1" y="118"/>
                  </a:lnTo>
                  <a:lnTo>
                    <a:pt x="19" y="109"/>
                  </a:lnTo>
                  <a:lnTo>
                    <a:pt x="8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8"/>
                  </a:lnTo>
                  <a:lnTo>
                    <a:pt x="31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1492250" y="2655888"/>
              <a:ext cx="93663" cy="69850"/>
            </a:xfrm>
            <a:custGeom>
              <a:avLst/>
              <a:gdLst>
                <a:gd name="T0" fmla="*/ 231 w 295"/>
                <a:gd name="T1" fmla="*/ 0 h 222"/>
                <a:gd name="T2" fmla="*/ 248 w 295"/>
                <a:gd name="T3" fmla="*/ 2 h 222"/>
                <a:gd name="T4" fmla="*/ 262 w 295"/>
                <a:gd name="T5" fmla="*/ 8 h 222"/>
                <a:gd name="T6" fmla="*/ 276 w 295"/>
                <a:gd name="T7" fmla="*/ 17 h 222"/>
                <a:gd name="T8" fmla="*/ 287 w 295"/>
                <a:gd name="T9" fmla="*/ 31 h 222"/>
                <a:gd name="T10" fmla="*/ 293 w 295"/>
                <a:gd name="T11" fmla="*/ 46 h 222"/>
                <a:gd name="T12" fmla="*/ 295 w 295"/>
                <a:gd name="T13" fmla="*/ 63 h 222"/>
                <a:gd name="T14" fmla="*/ 293 w 295"/>
                <a:gd name="T15" fmla="*/ 80 h 222"/>
                <a:gd name="T16" fmla="*/ 287 w 295"/>
                <a:gd name="T17" fmla="*/ 94 h 222"/>
                <a:gd name="T18" fmla="*/ 277 w 295"/>
                <a:gd name="T19" fmla="*/ 108 h 222"/>
                <a:gd name="T20" fmla="*/ 263 w 295"/>
                <a:gd name="T21" fmla="*/ 118 h 222"/>
                <a:gd name="T22" fmla="*/ 97 w 295"/>
                <a:gd name="T23" fmla="*/ 213 h 222"/>
                <a:gd name="T24" fmla="*/ 81 w 295"/>
                <a:gd name="T25" fmla="*/ 220 h 222"/>
                <a:gd name="T26" fmla="*/ 64 w 295"/>
                <a:gd name="T27" fmla="*/ 222 h 222"/>
                <a:gd name="T28" fmla="*/ 48 w 295"/>
                <a:gd name="T29" fmla="*/ 220 h 222"/>
                <a:gd name="T30" fmla="*/ 33 w 295"/>
                <a:gd name="T31" fmla="*/ 214 h 222"/>
                <a:gd name="T32" fmla="*/ 19 w 295"/>
                <a:gd name="T33" fmla="*/ 204 h 222"/>
                <a:gd name="T34" fmla="*/ 9 w 295"/>
                <a:gd name="T35" fmla="*/ 190 h 222"/>
                <a:gd name="T36" fmla="*/ 2 w 295"/>
                <a:gd name="T37" fmla="*/ 174 h 222"/>
                <a:gd name="T38" fmla="*/ 0 w 295"/>
                <a:gd name="T39" fmla="*/ 158 h 222"/>
                <a:gd name="T40" fmla="*/ 2 w 295"/>
                <a:gd name="T41" fmla="*/ 142 h 222"/>
                <a:gd name="T42" fmla="*/ 9 w 295"/>
                <a:gd name="T43" fmla="*/ 127 h 222"/>
                <a:gd name="T44" fmla="*/ 19 w 295"/>
                <a:gd name="T45" fmla="*/ 114 h 222"/>
                <a:gd name="T46" fmla="*/ 32 w 295"/>
                <a:gd name="T47" fmla="*/ 103 h 222"/>
                <a:gd name="T48" fmla="*/ 198 w 295"/>
                <a:gd name="T49" fmla="*/ 8 h 222"/>
                <a:gd name="T50" fmla="*/ 215 w 295"/>
                <a:gd name="T51" fmla="*/ 2 h 222"/>
                <a:gd name="T52" fmla="*/ 231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231" y="0"/>
                  </a:moveTo>
                  <a:lnTo>
                    <a:pt x="248" y="2"/>
                  </a:lnTo>
                  <a:lnTo>
                    <a:pt x="262" y="8"/>
                  </a:lnTo>
                  <a:lnTo>
                    <a:pt x="276" y="17"/>
                  </a:lnTo>
                  <a:lnTo>
                    <a:pt x="287" y="31"/>
                  </a:lnTo>
                  <a:lnTo>
                    <a:pt x="293" y="46"/>
                  </a:lnTo>
                  <a:lnTo>
                    <a:pt x="295" y="63"/>
                  </a:lnTo>
                  <a:lnTo>
                    <a:pt x="293" y="80"/>
                  </a:lnTo>
                  <a:lnTo>
                    <a:pt x="287" y="94"/>
                  </a:lnTo>
                  <a:lnTo>
                    <a:pt x="277" y="108"/>
                  </a:lnTo>
                  <a:lnTo>
                    <a:pt x="263" y="118"/>
                  </a:lnTo>
                  <a:lnTo>
                    <a:pt x="97" y="213"/>
                  </a:lnTo>
                  <a:lnTo>
                    <a:pt x="81" y="220"/>
                  </a:lnTo>
                  <a:lnTo>
                    <a:pt x="64" y="222"/>
                  </a:lnTo>
                  <a:lnTo>
                    <a:pt x="48" y="220"/>
                  </a:lnTo>
                  <a:lnTo>
                    <a:pt x="33" y="214"/>
                  </a:lnTo>
                  <a:lnTo>
                    <a:pt x="19" y="204"/>
                  </a:lnTo>
                  <a:lnTo>
                    <a:pt x="9" y="190"/>
                  </a:lnTo>
                  <a:lnTo>
                    <a:pt x="2" y="174"/>
                  </a:lnTo>
                  <a:lnTo>
                    <a:pt x="0" y="158"/>
                  </a:lnTo>
                  <a:lnTo>
                    <a:pt x="2" y="142"/>
                  </a:lnTo>
                  <a:lnTo>
                    <a:pt x="9" y="127"/>
                  </a:lnTo>
                  <a:lnTo>
                    <a:pt x="19" y="114"/>
                  </a:lnTo>
                  <a:lnTo>
                    <a:pt x="32" y="103"/>
                  </a:lnTo>
                  <a:lnTo>
                    <a:pt x="198" y="8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1346200" y="2487613"/>
              <a:ext cx="71438" cy="93663"/>
            </a:xfrm>
            <a:custGeom>
              <a:avLst/>
              <a:gdLst>
                <a:gd name="T0" fmla="*/ 159 w 224"/>
                <a:gd name="T1" fmla="*/ 0 h 292"/>
                <a:gd name="T2" fmla="*/ 176 w 224"/>
                <a:gd name="T3" fmla="*/ 2 h 292"/>
                <a:gd name="T4" fmla="*/ 192 w 224"/>
                <a:gd name="T5" fmla="*/ 9 h 292"/>
                <a:gd name="T6" fmla="*/ 206 w 224"/>
                <a:gd name="T7" fmla="*/ 20 h 292"/>
                <a:gd name="T8" fmla="*/ 216 w 224"/>
                <a:gd name="T9" fmla="*/ 32 h 292"/>
                <a:gd name="T10" fmla="*/ 222 w 224"/>
                <a:gd name="T11" fmla="*/ 48 h 292"/>
                <a:gd name="T12" fmla="*/ 224 w 224"/>
                <a:gd name="T13" fmla="*/ 63 h 292"/>
                <a:gd name="T14" fmla="*/ 222 w 224"/>
                <a:gd name="T15" fmla="*/ 80 h 292"/>
                <a:gd name="T16" fmla="*/ 216 w 224"/>
                <a:gd name="T17" fmla="*/ 96 h 292"/>
                <a:gd name="T18" fmla="*/ 120 w 224"/>
                <a:gd name="T19" fmla="*/ 261 h 292"/>
                <a:gd name="T20" fmla="*/ 109 w 224"/>
                <a:gd name="T21" fmla="*/ 275 h 292"/>
                <a:gd name="T22" fmla="*/ 95 w 224"/>
                <a:gd name="T23" fmla="*/ 285 h 292"/>
                <a:gd name="T24" fmla="*/ 81 w 224"/>
                <a:gd name="T25" fmla="*/ 290 h 292"/>
                <a:gd name="T26" fmla="*/ 64 w 224"/>
                <a:gd name="T27" fmla="*/ 292 h 292"/>
                <a:gd name="T28" fmla="*/ 48 w 224"/>
                <a:gd name="T29" fmla="*/ 290 h 292"/>
                <a:gd name="T30" fmla="*/ 33 w 224"/>
                <a:gd name="T31" fmla="*/ 284 h 292"/>
                <a:gd name="T32" fmla="*/ 18 w 224"/>
                <a:gd name="T33" fmla="*/ 274 h 292"/>
                <a:gd name="T34" fmla="*/ 8 w 224"/>
                <a:gd name="T35" fmla="*/ 261 h 292"/>
                <a:gd name="T36" fmla="*/ 2 w 224"/>
                <a:gd name="T37" fmla="*/ 246 h 292"/>
                <a:gd name="T38" fmla="*/ 0 w 224"/>
                <a:gd name="T39" fmla="*/ 230 h 292"/>
                <a:gd name="T40" fmla="*/ 2 w 224"/>
                <a:gd name="T41" fmla="*/ 213 h 292"/>
                <a:gd name="T42" fmla="*/ 8 w 224"/>
                <a:gd name="T43" fmla="*/ 198 h 292"/>
                <a:gd name="T44" fmla="*/ 105 w 224"/>
                <a:gd name="T45" fmla="*/ 32 h 292"/>
                <a:gd name="T46" fmla="*/ 115 w 224"/>
                <a:gd name="T47" fmla="*/ 19 h 292"/>
                <a:gd name="T48" fmla="*/ 129 w 224"/>
                <a:gd name="T49" fmla="*/ 8 h 292"/>
                <a:gd name="T50" fmla="*/ 144 w 224"/>
                <a:gd name="T51" fmla="*/ 2 h 292"/>
                <a:gd name="T52" fmla="*/ 159 w 224"/>
                <a:gd name="T5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292">
                  <a:moveTo>
                    <a:pt x="159" y="0"/>
                  </a:moveTo>
                  <a:lnTo>
                    <a:pt x="176" y="2"/>
                  </a:lnTo>
                  <a:lnTo>
                    <a:pt x="192" y="9"/>
                  </a:lnTo>
                  <a:lnTo>
                    <a:pt x="206" y="20"/>
                  </a:lnTo>
                  <a:lnTo>
                    <a:pt x="216" y="32"/>
                  </a:lnTo>
                  <a:lnTo>
                    <a:pt x="222" y="48"/>
                  </a:lnTo>
                  <a:lnTo>
                    <a:pt x="224" y="63"/>
                  </a:lnTo>
                  <a:lnTo>
                    <a:pt x="222" y="80"/>
                  </a:lnTo>
                  <a:lnTo>
                    <a:pt x="216" y="96"/>
                  </a:lnTo>
                  <a:lnTo>
                    <a:pt x="120" y="261"/>
                  </a:lnTo>
                  <a:lnTo>
                    <a:pt x="109" y="275"/>
                  </a:lnTo>
                  <a:lnTo>
                    <a:pt x="95" y="285"/>
                  </a:lnTo>
                  <a:lnTo>
                    <a:pt x="81" y="290"/>
                  </a:lnTo>
                  <a:lnTo>
                    <a:pt x="64" y="292"/>
                  </a:lnTo>
                  <a:lnTo>
                    <a:pt x="48" y="290"/>
                  </a:lnTo>
                  <a:lnTo>
                    <a:pt x="33" y="284"/>
                  </a:lnTo>
                  <a:lnTo>
                    <a:pt x="18" y="274"/>
                  </a:lnTo>
                  <a:lnTo>
                    <a:pt x="8" y="261"/>
                  </a:lnTo>
                  <a:lnTo>
                    <a:pt x="2" y="246"/>
                  </a:lnTo>
                  <a:lnTo>
                    <a:pt x="0" y="230"/>
                  </a:lnTo>
                  <a:lnTo>
                    <a:pt x="2" y="213"/>
                  </a:lnTo>
                  <a:lnTo>
                    <a:pt x="8" y="198"/>
                  </a:lnTo>
                  <a:lnTo>
                    <a:pt x="105" y="32"/>
                  </a:lnTo>
                  <a:lnTo>
                    <a:pt x="115" y="19"/>
                  </a:lnTo>
                  <a:lnTo>
                    <a:pt x="129" y="8"/>
                  </a:lnTo>
                  <a:lnTo>
                    <a:pt x="144" y="2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Freeform 169"/>
            <p:cNvSpPr>
              <a:spLocks/>
            </p:cNvSpPr>
            <p:nvPr/>
          </p:nvSpPr>
          <p:spPr bwMode="auto">
            <a:xfrm>
              <a:off x="1119188" y="2732088"/>
              <a:ext cx="96838" cy="315913"/>
            </a:xfrm>
            <a:custGeom>
              <a:avLst/>
              <a:gdLst>
                <a:gd name="T0" fmla="*/ 154 w 308"/>
                <a:gd name="T1" fmla="*/ 0 h 992"/>
                <a:gd name="T2" fmla="*/ 185 w 308"/>
                <a:gd name="T3" fmla="*/ 2 h 992"/>
                <a:gd name="T4" fmla="*/ 213 w 308"/>
                <a:gd name="T5" fmla="*/ 7 h 992"/>
                <a:gd name="T6" fmla="*/ 238 w 308"/>
                <a:gd name="T7" fmla="*/ 17 h 992"/>
                <a:gd name="T8" fmla="*/ 259 w 308"/>
                <a:gd name="T9" fmla="*/ 30 h 992"/>
                <a:gd name="T10" fmla="*/ 277 w 308"/>
                <a:gd name="T11" fmla="*/ 47 h 992"/>
                <a:gd name="T12" fmla="*/ 290 w 308"/>
                <a:gd name="T13" fmla="*/ 67 h 992"/>
                <a:gd name="T14" fmla="*/ 301 w 308"/>
                <a:gd name="T15" fmla="*/ 91 h 992"/>
                <a:gd name="T16" fmla="*/ 306 w 308"/>
                <a:gd name="T17" fmla="*/ 119 h 992"/>
                <a:gd name="T18" fmla="*/ 308 w 308"/>
                <a:gd name="T19" fmla="*/ 150 h 992"/>
                <a:gd name="T20" fmla="*/ 308 w 308"/>
                <a:gd name="T21" fmla="*/ 375 h 992"/>
                <a:gd name="T22" fmla="*/ 307 w 308"/>
                <a:gd name="T23" fmla="*/ 405 h 992"/>
                <a:gd name="T24" fmla="*/ 304 w 308"/>
                <a:gd name="T25" fmla="*/ 435 h 992"/>
                <a:gd name="T26" fmla="*/ 301 w 308"/>
                <a:gd name="T27" fmla="*/ 467 h 992"/>
                <a:gd name="T28" fmla="*/ 240 w 308"/>
                <a:gd name="T29" fmla="*/ 920 h 992"/>
                <a:gd name="T30" fmla="*/ 236 w 308"/>
                <a:gd name="T31" fmla="*/ 942 h 992"/>
                <a:gd name="T32" fmla="*/ 228 w 308"/>
                <a:gd name="T33" fmla="*/ 960 h 992"/>
                <a:gd name="T34" fmla="*/ 219 w 308"/>
                <a:gd name="T35" fmla="*/ 972 h 992"/>
                <a:gd name="T36" fmla="*/ 206 w 308"/>
                <a:gd name="T37" fmla="*/ 982 h 992"/>
                <a:gd name="T38" fmla="*/ 192 w 308"/>
                <a:gd name="T39" fmla="*/ 988 h 992"/>
                <a:gd name="T40" fmla="*/ 174 w 308"/>
                <a:gd name="T41" fmla="*/ 991 h 992"/>
                <a:gd name="T42" fmla="*/ 154 w 308"/>
                <a:gd name="T43" fmla="*/ 992 h 992"/>
                <a:gd name="T44" fmla="*/ 134 w 308"/>
                <a:gd name="T45" fmla="*/ 991 h 992"/>
                <a:gd name="T46" fmla="*/ 116 w 308"/>
                <a:gd name="T47" fmla="*/ 988 h 992"/>
                <a:gd name="T48" fmla="*/ 102 w 308"/>
                <a:gd name="T49" fmla="*/ 982 h 992"/>
                <a:gd name="T50" fmla="*/ 89 w 308"/>
                <a:gd name="T51" fmla="*/ 972 h 992"/>
                <a:gd name="T52" fmla="*/ 79 w 308"/>
                <a:gd name="T53" fmla="*/ 960 h 992"/>
                <a:gd name="T54" fmla="*/ 72 w 308"/>
                <a:gd name="T55" fmla="*/ 942 h 992"/>
                <a:gd name="T56" fmla="*/ 68 w 308"/>
                <a:gd name="T57" fmla="*/ 920 h 992"/>
                <a:gd name="T58" fmla="*/ 7 w 308"/>
                <a:gd name="T59" fmla="*/ 467 h 992"/>
                <a:gd name="T60" fmla="*/ 4 w 308"/>
                <a:gd name="T61" fmla="*/ 435 h 992"/>
                <a:gd name="T62" fmla="*/ 1 w 308"/>
                <a:gd name="T63" fmla="*/ 405 h 992"/>
                <a:gd name="T64" fmla="*/ 0 w 308"/>
                <a:gd name="T65" fmla="*/ 375 h 992"/>
                <a:gd name="T66" fmla="*/ 0 w 308"/>
                <a:gd name="T67" fmla="*/ 150 h 992"/>
                <a:gd name="T68" fmla="*/ 2 w 308"/>
                <a:gd name="T69" fmla="*/ 119 h 992"/>
                <a:gd name="T70" fmla="*/ 7 w 308"/>
                <a:gd name="T71" fmla="*/ 91 h 992"/>
                <a:gd name="T72" fmla="*/ 18 w 308"/>
                <a:gd name="T73" fmla="*/ 67 h 992"/>
                <a:gd name="T74" fmla="*/ 31 w 308"/>
                <a:gd name="T75" fmla="*/ 47 h 992"/>
                <a:gd name="T76" fmla="*/ 49 w 308"/>
                <a:gd name="T77" fmla="*/ 30 h 992"/>
                <a:gd name="T78" fmla="*/ 70 w 308"/>
                <a:gd name="T79" fmla="*/ 17 h 992"/>
                <a:gd name="T80" fmla="*/ 95 w 308"/>
                <a:gd name="T81" fmla="*/ 7 h 992"/>
                <a:gd name="T82" fmla="*/ 122 w 308"/>
                <a:gd name="T83" fmla="*/ 2 h 992"/>
                <a:gd name="T84" fmla="*/ 154 w 308"/>
                <a:gd name="T85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8" h="992">
                  <a:moveTo>
                    <a:pt x="154" y="0"/>
                  </a:moveTo>
                  <a:lnTo>
                    <a:pt x="185" y="2"/>
                  </a:lnTo>
                  <a:lnTo>
                    <a:pt x="213" y="7"/>
                  </a:lnTo>
                  <a:lnTo>
                    <a:pt x="238" y="17"/>
                  </a:lnTo>
                  <a:lnTo>
                    <a:pt x="259" y="30"/>
                  </a:lnTo>
                  <a:lnTo>
                    <a:pt x="277" y="47"/>
                  </a:lnTo>
                  <a:lnTo>
                    <a:pt x="290" y="67"/>
                  </a:lnTo>
                  <a:lnTo>
                    <a:pt x="301" y="91"/>
                  </a:lnTo>
                  <a:lnTo>
                    <a:pt x="306" y="119"/>
                  </a:lnTo>
                  <a:lnTo>
                    <a:pt x="308" y="150"/>
                  </a:lnTo>
                  <a:lnTo>
                    <a:pt x="308" y="375"/>
                  </a:lnTo>
                  <a:lnTo>
                    <a:pt x="307" y="405"/>
                  </a:lnTo>
                  <a:lnTo>
                    <a:pt x="304" y="435"/>
                  </a:lnTo>
                  <a:lnTo>
                    <a:pt x="301" y="467"/>
                  </a:lnTo>
                  <a:lnTo>
                    <a:pt x="240" y="920"/>
                  </a:lnTo>
                  <a:lnTo>
                    <a:pt x="236" y="942"/>
                  </a:lnTo>
                  <a:lnTo>
                    <a:pt x="228" y="960"/>
                  </a:lnTo>
                  <a:lnTo>
                    <a:pt x="219" y="972"/>
                  </a:lnTo>
                  <a:lnTo>
                    <a:pt x="206" y="982"/>
                  </a:lnTo>
                  <a:lnTo>
                    <a:pt x="192" y="988"/>
                  </a:lnTo>
                  <a:lnTo>
                    <a:pt x="174" y="991"/>
                  </a:lnTo>
                  <a:lnTo>
                    <a:pt x="154" y="992"/>
                  </a:lnTo>
                  <a:lnTo>
                    <a:pt x="134" y="991"/>
                  </a:lnTo>
                  <a:lnTo>
                    <a:pt x="116" y="988"/>
                  </a:lnTo>
                  <a:lnTo>
                    <a:pt x="102" y="982"/>
                  </a:lnTo>
                  <a:lnTo>
                    <a:pt x="89" y="972"/>
                  </a:lnTo>
                  <a:lnTo>
                    <a:pt x="79" y="960"/>
                  </a:lnTo>
                  <a:lnTo>
                    <a:pt x="72" y="942"/>
                  </a:lnTo>
                  <a:lnTo>
                    <a:pt x="68" y="920"/>
                  </a:lnTo>
                  <a:lnTo>
                    <a:pt x="7" y="467"/>
                  </a:lnTo>
                  <a:lnTo>
                    <a:pt x="4" y="435"/>
                  </a:lnTo>
                  <a:lnTo>
                    <a:pt x="1" y="405"/>
                  </a:lnTo>
                  <a:lnTo>
                    <a:pt x="0" y="375"/>
                  </a:lnTo>
                  <a:lnTo>
                    <a:pt x="0" y="150"/>
                  </a:lnTo>
                  <a:lnTo>
                    <a:pt x="2" y="119"/>
                  </a:lnTo>
                  <a:lnTo>
                    <a:pt x="7" y="91"/>
                  </a:lnTo>
                  <a:lnTo>
                    <a:pt x="18" y="67"/>
                  </a:lnTo>
                  <a:lnTo>
                    <a:pt x="31" y="47"/>
                  </a:lnTo>
                  <a:lnTo>
                    <a:pt x="49" y="30"/>
                  </a:lnTo>
                  <a:lnTo>
                    <a:pt x="70" y="17"/>
                  </a:lnTo>
                  <a:lnTo>
                    <a:pt x="95" y="7"/>
                  </a:lnTo>
                  <a:lnTo>
                    <a:pt x="122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1116013" y="3087688"/>
              <a:ext cx="103188" cy="101600"/>
            </a:xfrm>
            <a:custGeom>
              <a:avLst/>
              <a:gdLst>
                <a:gd name="T0" fmla="*/ 161 w 321"/>
                <a:gd name="T1" fmla="*/ 0 h 319"/>
                <a:gd name="T2" fmla="*/ 193 w 321"/>
                <a:gd name="T3" fmla="*/ 4 h 319"/>
                <a:gd name="T4" fmla="*/ 223 w 321"/>
                <a:gd name="T5" fmla="*/ 14 h 319"/>
                <a:gd name="T6" fmla="*/ 250 w 321"/>
                <a:gd name="T7" fmla="*/ 28 h 319"/>
                <a:gd name="T8" fmla="*/ 274 w 321"/>
                <a:gd name="T9" fmla="*/ 47 h 319"/>
                <a:gd name="T10" fmla="*/ 294 w 321"/>
                <a:gd name="T11" fmla="*/ 71 h 319"/>
                <a:gd name="T12" fmla="*/ 309 w 321"/>
                <a:gd name="T13" fmla="*/ 98 h 319"/>
                <a:gd name="T14" fmla="*/ 318 w 321"/>
                <a:gd name="T15" fmla="*/ 128 h 319"/>
                <a:gd name="T16" fmla="*/ 321 w 321"/>
                <a:gd name="T17" fmla="*/ 159 h 319"/>
                <a:gd name="T18" fmla="*/ 318 w 321"/>
                <a:gd name="T19" fmla="*/ 192 h 319"/>
                <a:gd name="T20" fmla="*/ 309 w 321"/>
                <a:gd name="T21" fmla="*/ 222 h 319"/>
                <a:gd name="T22" fmla="*/ 294 w 321"/>
                <a:gd name="T23" fmla="*/ 249 h 319"/>
                <a:gd name="T24" fmla="*/ 274 w 321"/>
                <a:gd name="T25" fmla="*/ 272 h 319"/>
                <a:gd name="T26" fmla="*/ 250 w 321"/>
                <a:gd name="T27" fmla="*/ 292 h 319"/>
                <a:gd name="T28" fmla="*/ 223 w 321"/>
                <a:gd name="T29" fmla="*/ 306 h 319"/>
                <a:gd name="T30" fmla="*/ 193 w 321"/>
                <a:gd name="T31" fmla="*/ 316 h 319"/>
                <a:gd name="T32" fmla="*/ 161 w 321"/>
                <a:gd name="T33" fmla="*/ 319 h 319"/>
                <a:gd name="T34" fmla="*/ 128 w 321"/>
                <a:gd name="T35" fmla="*/ 316 h 319"/>
                <a:gd name="T36" fmla="*/ 99 w 321"/>
                <a:gd name="T37" fmla="*/ 306 h 319"/>
                <a:gd name="T38" fmla="*/ 72 w 321"/>
                <a:gd name="T39" fmla="*/ 292 h 319"/>
                <a:gd name="T40" fmla="*/ 48 w 321"/>
                <a:gd name="T41" fmla="*/ 272 h 319"/>
                <a:gd name="T42" fmla="*/ 28 w 321"/>
                <a:gd name="T43" fmla="*/ 249 h 319"/>
                <a:gd name="T44" fmla="*/ 13 w 321"/>
                <a:gd name="T45" fmla="*/ 222 h 319"/>
                <a:gd name="T46" fmla="*/ 4 w 321"/>
                <a:gd name="T47" fmla="*/ 192 h 319"/>
                <a:gd name="T48" fmla="*/ 0 w 321"/>
                <a:gd name="T49" fmla="*/ 159 h 319"/>
                <a:gd name="T50" fmla="*/ 4 w 321"/>
                <a:gd name="T51" fmla="*/ 128 h 319"/>
                <a:gd name="T52" fmla="*/ 13 w 321"/>
                <a:gd name="T53" fmla="*/ 98 h 319"/>
                <a:gd name="T54" fmla="*/ 28 w 321"/>
                <a:gd name="T55" fmla="*/ 71 h 319"/>
                <a:gd name="T56" fmla="*/ 48 w 321"/>
                <a:gd name="T57" fmla="*/ 47 h 319"/>
                <a:gd name="T58" fmla="*/ 72 w 321"/>
                <a:gd name="T59" fmla="*/ 28 h 319"/>
                <a:gd name="T60" fmla="*/ 99 w 321"/>
                <a:gd name="T61" fmla="*/ 14 h 319"/>
                <a:gd name="T62" fmla="*/ 128 w 321"/>
                <a:gd name="T63" fmla="*/ 4 h 319"/>
                <a:gd name="T64" fmla="*/ 161 w 321"/>
                <a:gd name="T6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319">
                  <a:moveTo>
                    <a:pt x="161" y="0"/>
                  </a:moveTo>
                  <a:lnTo>
                    <a:pt x="193" y="4"/>
                  </a:lnTo>
                  <a:lnTo>
                    <a:pt x="223" y="14"/>
                  </a:lnTo>
                  <a:lnTo>
                    <a:pt x="250" y="28"/>
                  </a:lnTo>
                  <a:lnTo>
                    <a:pt x="274" y="47"/>
                  </a:lnTo>
                  <a:lnTo>
                    <a:pt x="294" y="71"/>
                  </a:lnTo>
                  <a:lnTo>
                    <a:pt x="309" y="98"/>
                  </a:lnTo>
                  <a:lnTo>
                    <a:pt x="318" y="128"/>
                  </a:lnTo>
                  <a:lnTo>
                    <a:pt x="321" y="159"/>
                  </a:lnTo>
                  <a:lnTo>
                    <a:pt x="318" y="192"/>
                  </a:lnTo>
                  <a:lnTo>
                    <a:pt x="309" y="222"/>
                  </a:lnTo>
                  <a:lnTo>
                    <a:pt x="294" y="249"/>
                  </a:lnTo>
                  <a:lnTo>
                    <a:pt x="274" y="272"/>
                  </a:lnTo>
                  <a:lnTo>
                    <a:pt x="250" y="292"/>
                  </a:lnTo>
                  <a:lnTo>
                    <a:pt x="223" y="306"/>
                  </a:lnTo>
                  <a:lnTo>
                    <a:pt x="193" y="316"/>
                  </a:lnTo>
                  <a:lnTo>
                    <a:pt x="161" y="319"/>
                  </a:lnTo>
                  <a:lnTo>
                    <a:pt x="128" y="316"/>
                  </a:lnTo>
                  <a:lnTo>
                    <a:pt x="99" y="306"/>
                  </a:lnTo>
                  <a:lnTo>
                    <a:pt x="72" y="292"/>
                  </a:lnTo>
                  <a:lnTo>
                    <a:pt x="48" y="272"/>
                  </a:lnTo>
                  <a:lnTo>
                    <a:pt x="28" y="249"/>
                  </a:lnTo>
                  <a:lnTo>
                    <a:pt x="13" y="222"/>
                  </a:lnTo>
                  <a:lnTo>
                    <a:pt x="4" y="192"/>
                  </a:lnTo>
                  <a:lnTo>
                    <a:pt x="0" y="159"/>
                  </a:lnTo>
                  <a:lnTo>
                    <a:pt x="4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99" y="14"/>
                  </a:lnTo>
                  <a:lnTo>
                    <a:pt x="128" y="4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0" name="Freeform 193"/>
          <p:cNvSpPr>
            <a:spLocks noEditPoints="1"/>
          </p:cNvSpPr>
          <p:nvPr/>
        </p:nvSpPr>
        <p:spPr bwMode="auto">
          <a:xfrm>
            <a:off x="7125976" y="4438612"/>
            <a:ext cx="559477" cy="688941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Freeform 6"/>
          <p:cNvSpPr>
            <a:spLocks noEditPoints="1"/>
          </p:cNvSpPr>
          <p:nvPr/>
        </p:nvSpPr>
        <p:spPr bwMode="auto">
          <a:xfrm>
            <a:off x="7075397" y="2124996"/>
            <a:ext cx="651793" cy="644617"/>
          </a:xfrm>
          <a:custGeom>
            <a:avLst/>
            <a:gdLst>
              <a:gd name="T0" fmla="*/ 2626 w 3517"/>
              <a:gd name="T1" fmla="*/ 2260 h 3518"/>
              <a:gd name="T2" fmla="*/ 3015 w 3517"/>
              <a:gd name="T3" fmla="*/ 2649 h 3518"/>
              <a:gd name="T4" fmla="*/ 3074 w 3517"/>
              <a:gd name="T5" fmla="*/ 2773 h 3518"/>
              <a:gd name="T6" fmla="*/ 2967 w 3517"/>
              <a:gd name="T7" fmla="*/ 2858 h 3518"/>
              <a:gd name="T8" fmla="*/ 2428 w 3517"/>
              <a:gd name="T9" fmla="*/ 2797 h 3518"/>
              <a:gd name="T10" fmla="*/ 2442 w 3517"/>
              <a:gd name="T11" fmla="*/ 2240 h 3518"/>
              <a:gd name="T12" fmla="*/ 2570 w 3517"/>
              <a:gd name="T13" fmla="*/ 1982 h 3518"/>
              <a:gd name="T14" fmla="*/ 2219 w 3517"/>
              <a:gd name="T15" fmla="*/ 2129 h 3518"/>
              <a:gd name="T16" fmla="*/ 2008 w 3517"/>
              <a:gd name="T17" fmla="*/ 2443 h 3518"/>
              <a:gd name="T18" fmla="*/ 2008 w 3517"/>
              <a:gd name="T19" fmla="*/ 2834 h 3518"/>
              <a:gd name="T20" fmla="*/ 2219 w 3517"/>
              <a:gd name="T21" fmla="*/ 3146 h 3518"/>
              <a:gd name="T22" fmla="*/ 2570 w 3517"/>
              <a:gd name="T23" fmla="*/ 3294 h 3518"/>
              <a:gd name="T24" fmla="*/ 2951 w 3517"/>
              <a:gd name="T25" fmla="*/ 3218 h 3518"/>
              <a:gd name="T26" fmla="*/ 3217 w 3517"/>
              <a:gd name="T27" fmla="*/ 2952 h 3518"/>
              <a:gd name="T28" fmla="*/ 3293 w 3517"/>
              <a:gd name="T29" fmla="*/ 2571 h 3518"/>
              <a:gd name="T30" fmla="*/ 3146 w 3517"/>
              <a:gd name="T31" fmla="*/ 2219 h 3518"/>
              <a:gd name="T32" fmla="*/ 2834 w 3517"/>
              <a:gd name="T33" fmla="*/ 2009 h 3518"/>
              <a:gd name="T34" fmla="*/ 1539 w 3517"/>
              <a:gd name="T35" fmla="*/ 2418 h 3518"/>
              <a:gd name="T36" fmla="*/ 439 w 3517"/>
              <a:gd name="T37" fmla="*/ 2418 h 3518"/>
              <a:gd name="T38" fmla="*/ 2929 w 3517"/>
              <a:gd name="T39" fmla="*/ 1809 h 3518"/>
              <a:gd name="T40" fmla="*/ 3284 w 3517"/>
              <a:gd name="T41" fmla="*/ 2042 h 3518"/>
              <a:gd name="T42" fmla="*/ 3488 w 3517"/>
              <a:gd name="T43" fmla="*/ 2416 h 3518"/>
              <a:gd name="T44" fmla="*/ 3488 w 3517"/>
              <a:gd name="T45" fmla="*/ 2860 h 3518"/>
              <a:gd name="T46" fmla="*/ 3284 w 3517"/>
              <a:gd name="T47" fmla="*/ 3234 h 3518"/>
              <a:gd name="T48" fmla="*/ 2929 w 3517"/>
              <a:gd name="T49" fmla="*/ 3468 h 3518"/>
              <a:gd name="T50" fmla="*/ 2487 w 3517"/>
              <a:gd name="T51" fmla="*/ 3505 h 3518"/>
              <a:gd name="T52" fmla="*/ 2096 w 3517"/>
              <a:gd name="T53" fmla="*/ 3330 h 3518"/>
              <a:gd name="T54" fmla="*/ 1835 w 3517"/>
              <a:gd name="T55" fmla="*/ 2997 h 3518"/>
              <a:gd name="T56" fmla="*/ 1761 w 3517"/>
              <a:gd name="T57" fmla="*/ 2563 h 3518"/>
              <a:gd name="T58" fmla="*/ 1903 w 3517"/>
              <a:gd name="T59" fmla="*/ 2154 h 3518"/>
              <a:gd name="T60" fmla="*/ 2214 w 3517"/>
              <a:gd name="T61" fmla="*/ 1867 h 3518"/>
              <a:gd name="T62" fmla="*/ 2638 w 3517"/>
              <a:gd name="T63" fmla="*/ 1759 h 3518"/>
              <a:gd name="T64" fmla="*/ 1099 w 3517"/>
              <a:gd name="T65" fmla="*/ 1320 h 3518"/>
              <a:gd name="T66" fmla="*/ 879 w 3517"/>
              <a:gd name="T67" fmla="*/ 1320 h 3518"/>
              <a:gd name="T68" fmla="*/ 329 w 3517"/>
              <a:gd name="T69" fmla="*/ 550 h 3518"/>
              <a:gd name="T70" fmla="*/ 420 w 3517"/>
              <a:gd name="T71" fmla="*/ 727 h 3518"/>
              <a:gd name="T72" fmla="*/ 619 w 3517"/>
              <a:gd name="T73" fmla="*/ 758 h 3518"/>
              <a:gd name="T74" fmla="*/ 758 w 3517"/>
              <a:gd name="T75" fmla="*/ 619 h 3518"/>
              <a:gd name="T76" fmla="*/ 2090 w 3517"/>
              <a:gd name="T77" fmla="*/ 585 h 3518"/>
              <a:gd name="T78" fmla="*/ 2207 w 3517"/>
              <a:gd name="T79" fmla="*/ 746 h 3518"/>
              <a:gd name="T80" fmla="*/ 2409 w 3517"/>
              <a:gd name="T81" fmla="*/ 746 h 3518"/>
              <a:gd name="T82" fmla="*/ 2525 w 3517"/>
              <a:gd name="T83" fmla="*/ 585 h 3518"/>
              <a:gd name="T84" fmla="*/ 2729 w 3517"/>
              <a:gd name="T85" fmla="*/ 468 h 3518"/>
              <a:gd name="T86" fmla="*/ 2854 w 3517"/>
              <a:gd name="T87" fmla="*/ 643 h 3518"/>
              <a:gd name="T88" fmla="*/ 220 w 3517"/>
              <a:gd name="T89" fmla="*/ 2616 h 3518"/>
              <a:gd name="T90" fmla="*/ 238 w 3517"/>
              <a:gd name="T91" fmla="*/ 2858 h 3518"/>
              <a:gd name="T92" fmla="*/ 46 w 3517"/>
              <a:gd name="T93" fmla="*/ 2759 h 3518"/>
              <a:gd name="T94" fmla="*/ 3 w 3517"/>
              <a:gd name="T95" fmla="*/ 643 h 3518"/>
              <a:gd name="T96" fmla="*/ 128 w 3517"/>
              <a:gd name="T97" fmla="*/ 468 h 3518"/>
              <a:gd name="T98" fmla="*/ 2356 w 3517"/>
              <a:gd name="T99" fmla="*/ 12 h 3518"/>
              <a:gd name="T100" fmla="*/ 2418 w 3517"/>
              <a:gd name="T101" fmla="*/ 550 h 3518"/>
              <a:gd name="T102" fmla="*/ 2333 w 3517"/>
              <a:gd name="T103" fmla="*/ 657 h 3518"/>
              <a:gd name="T104" fmla="*/ 2209 w 3517"/>
              <a:gd name="T105" fmla="*/ 598 h 3518"/>
              <a:gd name="T106" fmla="*/ 2222 w 3517"/>
              <a:gd name="T107" fmla="*/ 42 h 3518"/>
              <a:gd name="T108" fmla="*/ 574 w 3517"/>
              <a:gd name="T109" fmla="*/ 3 h 3518"/>
              <a:gd name="T110" fmla="*/ 660 w 3517"/>
              <a:gd name="T111" fmla="*/ 110 h 3518"/>
              <a:gd name="T112" fmla="*/ 598 w 3517"/>
              <a:gd name="T113" fmla="*/ 648 h 3518"/>
              <a:gd name="T114" fmla="*/ 464 w 3517"/>
              <a:gd name="T115" fmla="*/ 618 h 3518"/>
              <a:gd name="T116" fmla="*/ 451 w 3517"/>
              <a:gd name="T117" fmla="*/ 62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7" h="3518">
                <a:moveTo>
                  <a:pt x="2528" y="2199"/>
                </a:moveTo>
                <a:lnTo>
                  <a:pt x="2552" y="2201"/>
                </a:lnTo>
                <a:lnTo>
                  <a:pt x="2576" y="2210"/>
                </a:lnTo>
                <a:lnTo>
                  <a:pt x="2596" y="2222"/>
                </a:lnTo>
                <a:lnTo>
                  <a:pt x="2613" y="2240"/>
                </a:lnTo>
                <a:lnTo>
                  <a:pt x="2626" y="2260"/>
                </a:lnTo>
                <a:lnTo>
                  <a:pt x="2635" y="2283"/>
                </a:lnTo>
                <a:lnTo>
                  <a:pt x="2638" y="2308"/>
                </a:lnTo>
                <a:lnTo>
                  <a:pt x="2638" y="2638"/>
                </a:lnTo>
                <a:lnTo>
                  <a:pt x="2967" y="2638"/>
                </a:lnTo>
                <a:lnTo>
                  <a:pt x="2992" y="2641"/>
                </a:lnTo>
                <a:lnTo>
                  <a:pt x="3015" y="2649"/>
                </a:lnTo>
                <a:lnTo>
                  <a:pt x="3036" y="2662"/>
                </a:lnTo>
                <a:lnTo>
                  <a:pt x="3053" y="2679"/>
                </a:lnTo>
                <a:lnTo>
                  <a:pt x="3066" y="2699"/>
                </a:lnTo>
                <a:lnTo>
                  <a:pt x="3074" y="2723"/>
                </a:lnTo>
                <a:lnTo>
                  <a:pt x="3077" y="2749"/>
                </a:lnTo>
                <a:lnTo>
                  <a:pt x="3074" y="2773"/>
                </a:lnTo>
                <a:lnTo>
                  <a:pt x="3066" y="2797"/>
                </a:lnTo>
                <a:lnTo>
                  <a:pt x="3053" y="2817"/>
                </a:lnTo>
                <a:lnTo>
                  <a:pt x="3036" y="2834"/>
                </a:lnTo>
                <a:lnTo>
                  <a:pt x="3015" y="2847"/>
                </a:lnTo>
                <a:lnTo>
                  <a:pt x="2992" y="2856"/>
                </a:lnTo>
                <a:lnTo>
                  <a:pt x="2967" y="2858"/>
                </a:lnTo>
                <a:lnTo>
                  <a:pt x="2528" y="2858"/>
                </a:lnTo>
                <a:lnTo>
                  <a:pt x="2502" y="2856"/>
                </a:lnTo>
                <a:lnTo>
                  <a:pt x="2480" y="2847"/>
                </a:lnTo>
                <a:lnTo>
                  <a:pt x="2459" y="2834"/>
                </a:lnTo>
                <a:lnTo>
                  <a:pt x="2442" y="2817"/>
                </a:lnTo>
                <a:lnTo>
                  <a:pt x="2428" y="2797"/>
                </a:lnTo>
                <a:lnTo>
                  <a:pt x="2421" y="2773"/>
                </a:lnTo>
                <a:lnTo>
                  <a:pt x="2418" y="2749"/>
                </a:lnTo>
                <a:lnTo>
                  <a:pt x="2418" y="2308"/>
                </a:lnTo>
                <a:lnTo>
                  <a:pt x="2421" y="2283"/>
                </a:lnTo>
                <a:lnTo>
                  <a:pt x="2428" y="2260"/>
                </a:lnTo>
                <a:lnTo>
                  <a:pt x="2442" y="2240"/>
                </a:lnTo>
                <a:lnTo>
                  <a:pt x="2459" y="2222"/>
                </a:lnTo>
                <a:lnTo>
                  <a:pt x="2480" y="2210"/>
                </a:lnTo>
                <a:lnTo>
                  <a:pt x="2502" y="2201"/>
                </a:lnTo>
                <a:lnTo>
                  <a:pt x="2528" y="2199"/>
                </a:lnTo>
                <a:close/>
                <a:moveTo>
                  <a:pt x="2638" y="1979"/>
                </a:moveTo>
                <a:lnTo>
                  <a:pt x="2570" y="1982"/>
                </a:lnTo>
                <a:lnTo>
                  <a:pt x="2504" y="1993"/>
                </a:lnTo>
                <a:lnTo>
                  <a:pt x="2441" y="2009"/>
                </a:lnTo>
                <a:lnTo>
                  <a:pt x="2381" y="2031"/>
                </a:lnTo>
                <a:lnTo>
                  <a:pt x="2323" y="2059"/>
                </a:lnTo>
                <a:lnTo>
                  <a:pt x="2269" y="2092"/>
                </a:lnTo>
                <a:lnTo>
                  <a:pt x="2219" y="2129"/>
                </a:lnTo>
                <a:lnTo>
                  <a:pt x="2172" y="2172"/>
                </a:lnTo>
                <a:lnTo>
                  <a:pt x="2129" y="2219"/>
                </a:lnTo>
                <a:lnTo>
                  <a:pt x="2090" y="2270"/>
                </a:lnTo>
                <a:lnTo>
                  <a:pt x="2057" y="2324"/>
                </a:lnTo>
                <a:lnTo>
                  <a:pt x="2029" y="2382"/>
                </a:lnTo>
                <a:lnTo>
                  <a:pt x="2008" y="2443"/>
                </a:lnTo>
                <a:lnTo>
                  <a:pt x="1991" y="2506"/>
                </a:lnTo>
                <a:lnTo>
                  <a:pt x="1981" y="2571"/>
                </a:lnTo>
                <a:lnTo>
                  <a:pt x="1978" y="2638"/>
                </a:lnTo>
                <a:lnTo>
                  <a:pt x="1981" y="2706"/>
                </a:lnTo>
                <a:lnTo>
                  <a:pt x="1991" y="2771"/>
                </a:lnTo>
                <a:lnTo>
                  <a:pt x="2008" y="2834"/>
                </a:lnTo>
                <a:lnTo>
                  <a:pt x="2029" y="2895"/>
                </a:lnTo>
                <a:lnTo>
                  <a:pt x="2057" y="2952"/>
                </a:lnTo>
                <a:lnTo>
                  <a:pt x="2090" y="3006"/>
                </a:lnTo>
                <a:lnTo>
                  <a:pt x="2129" y="3058"/>
                </a:lnTo>
                <a:lnTo>
                  <a:pt x="2172" y="3105"/>
                </a:lnTo>
                <a:lnTo>
                  <a:pt x="2219" y="3146"/>
                </a:lnTo>
                <a:lnTo>
                  <a:pt x="2269" y="3185"/>
                </a:lnTo>
                <a:lnTo>
                  <a:pt x="2323" y="3218"/>
                </a:lnTo>
                <a:lnTo>
                  <a:pt x="2381" y="3246"/>
                </a:lnTo>
                <a:lnTo>
                  <a:pt x="2441" y="3268"/>
                </a:lnTo>
                <a:lnTo>
                  <a:pt x="2504" y="3284"/>
                </a:lnTo>
                <a:lnTo>
                  <a:pt x="2570" y="3294"/>
                </a:lnTo>
                <a:lnTo>
                  <a:pt x="2638" y="3297"/>
                </a:lnTo>
                <a:lnTo>
                  <a:pt x="2705" y="3294"/>
                </a:lnTo>
                <a:lnTo>
                  <a:pt x="2770" y="3284"/>
                </a:lnTo>
                <a:lnTo>
                  <a:pt x="2834" y="3268"/>
                </a:lnTo>
                <a:lnTo>
                  <a:pt x="2893" y="3246"/>
                </a:lnTo>
                <a:lnTo>
                  <a:pt x="2951" y="3218"/>
                </a:lnTo>
                <a:lnTo>
                  <a:pt x="3006" y="3185"/>
                </a:lnTo>
                <a:lnTo>
                  <a:pt x="3057" y="3146"/>
                </a:lnTo>
                <a:lnTo>
                  <a:pt x="3103" y="3105"/>
                </a:lnTo>
                <a:lnTo>
                  <a:pt x="3146" y="3058"/>
                </a:lnTo>
                <a:lnTo>
                  <a:pt x="3184" y="3006"/>
                </a:lnTo>
                <a:lnTo>
                  <a:pt x="3217" y="2952"/>
                </a:lnTo>
                <a:lnTo>
                  <a:pt x="3245" y="2895"/>
                </a:lnTo>
                <a:lnTo>
                  <a:pt x="3267" y="2834"/>
                </a:lnTo>
                <a:lnTo>
                  <a:pt x="3284" y="2771"/>
                </a:lnTo>
                <a:lnTo>
                  <a:pt x="3293" y="2706"/>
                </a:lnTo>
                <a:lnTo>
                  <a:pt x="3297" y="2638"/>
                </a:lnTo>
                <a:lnTo>
                  <a:pt x="3293" y="2571"/>
                </a:lnTo>
                <a:lnTo>
                  <a:pt x="3284" y="2506"/>
                </a:lnTo>
                <a:lnTo>
                  <a:pt x="3267" y="2443"/>
                </a:lnTo>
                <a:lnTo>
                  <a:pt x="3245" y="2382"/>
                </a:lnTo>
                <a:lnTo>
                  <a:pt x="3217" y="2324"/>
                </a:lnTo>
                <a:lnTo>
                  <a:pt x="3184" y="2270"/>
                </a:lnTo>
                <a:lnTo>
                  <a:pt x="3146" y="2219"/>
                </a:lnTo>
                <a:lnTo>
                  <a:pt x="3103" y="2172"/>
                </a:lnTo>
                <a:lnTo>
                  <a:pt x="3057" y="2129"/>
                </a:lnTo>
                <a:lnTo>
                  <a:pt x="3006" y="2092"/>
                </a:lnTo>
                <a:lnTo>
                  <a:pt x="2951" y="2059"/>
                </a:lnTo>
                <a:lnTo>
                  <a:pt x="2893" y="2031"/>
                </a:lnTo>
                <a:lnTo>
                  <a:pt x="2834" y="2009"/>
                </a:lnTo>
                <a:lnTo>
                  <a:pt x="2770" y="1993"/>
                </a:lnTo>
                <a:lnTo>
                  <a:pt x="2705" y="1982"/>
                </a:lnTo>
                <a:lnTo>
                  <a:pt x="2638" y="1979"/>
                </a:lnTo>
                <a:close/>
                <a:moveTo>
                  <a:pt x="1099" y="1979"/>
                </a:moveTo>
                <a:lnTo>
                  <a:pt x="1539" y="1979"/>
                </a:lnTo>
                <a:lnTo>
                  <a:pt x="1539" y="2418"/>
                </a:lnTo>
                <a:lnTo>
                  <a:pt x="1099" y="2418"/>
                </a:lnTo>
                <a:lnTo>
                  <a:pt x="1099" y="1979"/>
                </a:lnTo>
                <a:close/>
                <a:moveTo>
                  <a:pt x="439" y="1979"/>
                </a:moveTo>
                <a:lnTo>
                  <a:pt x="879" y="1979"/>
                </a:lnTo>
                <a:lnTo>
                  <a:pt x="879" y="2418"/>
                </a:lnTo>
                <a:lnTo>
                  <a:pt x="439" y="2418"/>
                </a:lnTo>
                <a:lnTo>
                  <a:pt x="439" y="1979"/>
                </a:lnTo>
                <a:close/>
                <a:moveTo>
                  <a:pt x="2638" y="1759"/>
                </a:moveTo>
                <a:lnTo>
                  <a:pt x="2714" y="1763"/>
                </a:lnTo>
                <a:lnTo>
                  <a:pt x="2788" y="1772"/>
                </a:lnTo>
                <a:lnTo>
                  <a:pt x="2859" y="1787"/>
                </a:lnTo>
                <a:lnTo>
                  <a:pt x="2929" y="1809"/>
                </a:lnTo>
                <a:lnTo>
                  <a:pt x="2996" y="1835"/>
                </a:lnTo>
                <a:lnTo>
                  <a:pt x="3060" y="1867"/>
                </a:lnTo>
                <a:lnTo>
                  <a:pt x="3121" y="1904"/>
                </a:lnTo>
                <a:lnTo>
                  <a:pt x="3179" y="1945"/>
                </a:lnTo>
                <a:lnTo>
                  <a:pt x="3233" y="1991"/>
                </a:lnTo>
                <a:lnTo>
                  <a:pt x="3284" y="2042"/>
                </a:lnTo>
                <a:lnTo>
                  <a:pt x="3330" y="2096"/>
                </a:lnTo>
                <a:lnTo>
                  <a:pt x="3371" y="2154"/>
                </a:lnTo>
                <a:lnTo>
                  <a:pt x="3409" y="2215"/>
                </a:lnTo>
                <a:lnTo>
                  <a:pt x="3440" y="2279"/>
                </a:lnTo>
                <a:lnTo>
                  <a:pt x="3467" y="2347"/>
                </a:lnTo>
                <a:lnTo>
                  <a:pt x="3488" y="2416"/>
                </a:lnTo>
                <a:lnTo>
                  <a:pt x="3504" y="2489"/>
                </a:lnTo>
                <a:lnTo>
                  <a:pt x="3514" y="2563"/>
                </a:lnTo>
                <a:lnTo>
                  <a:pt x="3517" y="2638"/>
                </a:lnTo>
                <a:lnTo>
                  <a:pt x="3514" y="2714"/>
                </a:lnTo>
                <a:lnTo>
                  <a:pt x="3504" y="2788"/>
                </a:lnTo>
                <a:lnTo>
                  <a:pt x="3488" y="2860"/>
                </a:lnTo>
                <a:lnTo>
                  <a:pt x="3467" y="2929"/>
                </a:lnTo>
                <a:lnTo>
                  <a:pt x="3440" y="2997"/>
                </a:lnTo>
                <a:lnTo>
                  <a:pt x="3409" y="3061"/>
                </a:lnTo>
                <a:lnTo>
                  <a:pt x="3371" y="3123"/>
                </a:lnTo>
                <a:lnTo>
                  <a:pt x="3330" y="3181"/>
                </a:lnTo>
                <a:lnTo>
                  <a:pt x="3284" y="3234"/>
                </a:lnTo>
                <a:lnTo>
                  <a:pt x="3233" y="3284"/>
                </a:lnTo>
                <a:lnTo>
                  <a:pt x="3179" y="3330"/>
                </a:lnTo>
                <a:lnTo>
                  <a:pt x="3121" y="3372"/>
                </a:lnTo>
                <a:lnTo>
                  <a:pt x="3060" y="3410"/>
                </a:lnTo>
                <a:lnTo>
                  <a:pt x="2996" y="3442"/>
                </a:lnTo>
                <a:lnTo>
                  <a:pt x="2929" y="3468"/>
                </a:lnTo>
                <a:lnTo>
                  <a:pt x="2859" y="3490"/>
                </a:lnTo>
                <a:lnTo>
                  <a:pt x="2788" y="3505"/>
                </a:lnTo>
                <a:lnTo>
                  <a:pt x="2714" y="3514"/>
                </a:lnTo>
                <a:lnTo>
                  <a:pt x="2638" y="3518"/>
                </a:lnTo>
                <a:lnTo>
                  <a:pt x="2562" y="3514"/>
                </a:lnTo>
                <a:lnTo>
                  <a:pt x="2487" y="3505"/>
                </a:lnTo>
                <a:lnTo>
                  <a:pt x="2415" y="3490"/>
                </a:lnTo>
                <a:lnTo>
                  <a:pt x="2346" y="3468"/>
                </a:lnTo>
                <a:lnTo>
                  <a:pt x="2279" y="3442"/>
                </a:lnTo>
                <a:lnTo>
                  <a:pt x="2214" y="3410"/>
                </a:lnTo>
                <a:lnTo>
                  <a:pt x="2153" y="3372"/>
                </a:lnTo>
                <a:lnTo>
                  <a:pt x="2096" y="3330"/>
                </a:lnTo>
                <a:lnTo>
                  <a:pt x="2041" y="3284"/>
                </a:lnTo>
                <a:lnTo>
                  <a:pt x="1991" y="3234"/>
                </a:lnTo>
                <a:lnTo>
                  <a:pt x="1945" y="3181"/>
                </a:lnTo>
                <a:lnTo>
                  <a:pt x="1903" y="3123"/>
                </a:lnTo>
                <a:lnTo>
                  <a:pt x="1867" y="3061"/>
                </a:lnTo>
                <a:lnTo>
                  <a:pt x="1835" y="2997"/>
                </a:lnTo>
                <a:lnTo>
                  <a:pt x="1808" y="2929"/>
                </a:lnTo>
                <a:lnTo>
                  <a:pt x="1787" y="2860"/>
                </a:lnTo>
                <a:lnTo>
                  <a:pt x="1771" y="2788"/>
                </a:lnTo>
                <a:lnTo>
                  <a:pt x="1761" y="2714"/>
                </a:lnTo>
                <a:lnTo>
                  <a:pt x="1758" y="2638"/>
                </a:lnTo>
                <a:lnTo>
                  <a:pt x="1761" y="2563"/>
                </a:lnTo>
                <a:lnTo>
                  <a:pt x="1771" y="2489"/>
                </a:lnTo>
                <a:lnTo>
                  <a:pt x="1787" y="2416"/>
                </a:lnTo>
                <a:lnTo>
                  <a:pt x="1808" y="2347"/>
                </a:lnTo>
                <a:lnTo>
                  <a:pt x="1835" y="2279"/>
                </a:lnTo>
                <a:lnTo>
                  <a:pt x="1867" y="2215"/>
                </a:lnTo>
                <a:lnTo>
                  <a:pt x="1903" y="2154"/>
                </a:lnTo>
                <a:lnTo>
                  <a:pt x="1945" y="2096"/>
                </a:lnTo>
                <a:lnTo>
                  <a:pt x="1991" y="2042"/>
                </a:lnTo>
                <a:lnTo>
                  <a:pt x="2041" y="1991"/>
                </a:lnTo>
                <a:lnTo>
                  <a:pt x="2096" y="1945"/>
                </a:lnTo>
                <a:lnTo>
                  <a:pt x="2153" y="1904"/>
                </a:lnTo>
                <a:lnTo>
                  <a:pt x="2214" y="1867"/>
                </a:lnTo>
                <a:lnTo>
                  <a:pt x="2279" y="1835"/>
                </a:lnTo>
                <a:lnTo>
                  <a:pt x="2346" y="1809"/>
                </a:lnTo>
                <a:lnTo>
                  <a:pt x="2415" y="1787"/>
                </a:lnTo>
                <a:lnTo>
                  <a:pt x="2487" y="1772"/>
                </a:lnTo>
                <a:lnTo>
                  <a:pt x="2562" y="1763"/>
                </a:lnTo>
                <a:lnTo>
                  <a:pt x="2638" y="1759"/>
                </a:lnTo>
                <a:close/>
                <a:moveTo>
                  <a:pt x="1758" y="1320"/>
                </a:moveTo>
                <a:lnTo>
                  <a:pt x="2197" y="1320"/>
                </a:lnTo>
                <a:lnTo>
                  <a:pt x="2197" y="1759"/>
                </a:lnTo>
                <a:lnTo>
                  <a:pt x="1758" y="1759"/>
                </a:lnTo>
                <a:lnTo>
                  <a:pt x="1758" y="1320"/>
                </a:lnTo>
                <a:close/>
                <a:moveTo>
                  <a:pt x="1099" y="1320"/>
                </a:moveTo>
                <a:lnTo>
                  <a:pt x="1539" y="1320"/>
                </a:lnTo>
                <a:lnTo>
                  <a:pt x="1539" y="1759"/>
                </a:lnTo>
                <a:lnTo>
                  <a:pt x="1099" y="1759"/>
                </a:lnTo>
                <a:lnTo>
                  <a:pt x="1099" y="1320"/>
                </a:lnTo>
                <a:close/>
                <a:moveTo>
                  <a:pt x="439" y="1320"/>
                </a:moveTo>
                <a:lnTo>
                  <a:pt x="879" y="1320"/>
                </a:lnTo>
                <a:lnTo>
                  <a:pt x="879" y="1759"/>
                </a:lnTo>
                <a:lnTo>
                  <a:pt x="439" y="1759"/>
                </a:lnTo>
                <a:lnTo>
                  <a:pt x="439" y="1320"/>
                </a:lnTo>
                <a:close/>
                <a:moveTo>
                  <a:pt x="238" y="440"/>
                </a:moveTo>
                <a:lnTo>
                  <a:pt x="329" y="440"/>
                </a:lnTo>
                <a:lnTo>
                  <a:pt x="329" y="550"/>
                </a:lnTo>
                <a:lnTo>
                  <a:pt x="332" y="585"/>
                </a:lnTo>
                <a:lnTo>
                  <a:pt x="341" y="619"/>
                </a:lnTo>
                <a:lnTo>
                  <a:pt x="354" y="650"/>
                </a:lnTo>
                <a:lnTo>
                  <a:pt x="372" y="679"/>
                </a:lnTo>
                <a:lnTo>
                  <a:pt x="394" y="705"/>
                </a:lnTo>
                <a:lnTo>
                  <a:pt x="420" y="727"/>
                </a:lnTo>
                <a:lnTo>
                  <a:pt x="448" y="746"/>
                </a:lnTo>
                <a:lnTo>
                  <a:pt x="480" y="758"/>
                </a:lnTo>
                <a:lnTo>
                  <a:pt x="514" y="767"/>
                </a:lnTo>
                <a:lnTo>
                  <a:pt x="550" y="770"/>
                </a:lnTo>
                <a:lnTo>
                  <a:pt x="585" y="767"/>
                </a:lnTo>
                <a:lnTo>
                  <a:pt x="619" y="758"/>
                </a:lnTo>
                <a:lnTo>
                  <a:pt x="650" y="746"/>
                </a:lnTo>
                <a:lnTo>
                  <a:pt x="679" y="727"/>
                </a:lnTo>
                <a:lnTo>
                  <a:pt x="705" y="705"/>
                </a:lnTo>
                <a:lnTo>
                  <a:pt x="727" y="679"/>
                </a:lnTo>
                <a:lnTo>
                  <a:pt x="744" y="650"/>
                </a:lnTo>
                <a:lnTo>
                  <a:pt x="758" y="619"/>
                </a:lnTo>
                <a:lnTo>
                  <a:pt x="767" y="585"/>
                </a:lnTo>
                <a:lnTo>
                  <a:pt x="769" y="550"/>
                </a:lnTo>
                <a:lnTo>
                  <a:pt x="769" y="440"/>
                </a:lnTo>
                <a:lnTo>
                  <a:pt x="2088" y="440"/>
                </a:lnTo>
                <a:lnTo>
                  <a:pt x="2088" y="550"/>
                </a:lnTo>
                <a:lnTo>
                  <a:pt x="2090" y="585"/>
                </a:lnTo>
                <a:lnTo>
                  <a:pt x="2099" y="619"/>
                </a:lnTo>
                <a:lnTo>
                  <a:pt x="2113" y="650"/>
                </a:lnTo>
                <a:lnTo>
                  <a:pt x="2130" y="679"/>
                </a:lnTo>
                <a:lnTo>
                  <a:pt x="2152" y="705"/>
                </a:lnTo>
                <a:lnTo>
                  <a:pt x="2178" y="727"/>
                </a:lnTo>
                <a:lnTo>
                  <a:pt x="2207" y="746"/>
                </a:lnTo>
                <a:lnTo>
                  <a:pt x="2238" y="758"/>
                </a:lnTo>
                <a:lnTo>
                  <a:pt x="2272" y="767"/>
                </a:lnTo>
                <a:lnTo>
                  <a:pt x="2307" y="770"/>
                </a:lnTo>
                <a:lnTo>
                  <a:pt x="2344" y="767"/>
                </a:lnTo>
                <a:lnTo>
                  <a:pt x="2377" y="758"/>
                </a:lnTo>
                <a:lnTo>
                  <a:pt x="2409" y="746"/>
                </a:lnTo>
                <a:lnTo>
                  <a:pt x="2438" y="727"/>
                </a:lnTo>
                <a:lnTo>
                  <a:pt x="2464" y="705"/>
                </a:lnTo>
                <a:lnTo>
                  <a:pt x="2485" y="679"/>
                </a:lnTo>
                <a:lnTo>
                  <a:pt x="2503" y="650"/>
                </a:lnTo>
                <a:lnTo>
                  <a:pt x="2516" y="619"/>
                </a:lnTo>
                <a:lnTo>
                  <a:pt x="2525" y="585"/>
                </a:lnTo>
                <a:lnTo>
                  <a:pt x="2528" y="550"/>
                </a:lnTo>
                <a:lnTo>
                  <a:pt x="2528" y="440"/>
                </a:lnTo>
                <a:lnTo>
                  <a:pt x="2620" y="440"/>
                </a:lnTo>
                <a:lnTo>
                  <a:pt x="2658" y="443"/>
                </a:lnTo>
                <a:lnTo>
                  <a:pt x="2695" y="453"/>
                </a:lnTo>
                <a:lnTo>
                  <a:pt x="2729" y="468"/>
                </a:lnTo>
                <a:lnTo>
                  <a:pt x="2760" y="487"/>
                </a:lnTo>
                <a:lnTo>
                  <a:pt x="2788" y="510"/>
                </a:lnTo>
                <a:lnTo>
                  <a:pt x="2811" y="539"/>
                </a:lnTo>
                <a:lnTo>
                  <a:pt x="2830" y="570"/>
                </a:lnTo>
                <a:lnTo>
                  <a:pt x="2845" y="605"/>
                </a:lnTo>
                <a:lnTo>
                  <a:pt x="2854" y="643"/>
                </a:lnTo>
                <a:lnTo>
                  <a:pt x="2857" y="681"/>
                </a:lnTo>
                <a:lnTo>
                  <a:pt x="2857" y="1539"/>
                </a:lnTo>
                <a:lnTo>
                  <a:pt x="2638" y="1539"/>
                </a:lnTo>
                <a:lnTo>
                  <a:pt x="2638" y="1100"/>
                </a:lnTo>
                <a:lnTo>
                  <a:pt x="220" y="1100"/>
                </a:lnTo>
                <a:lnTo>
                  <a:pt x="220" y="2616"/>
                </a:lnTo>
                <a:lnTo>
                  <a:pt x="222" y="2627"/>
                </a:lnTo>
                <a:lnTo>
                  <a:pt x="229" y="2635"/>
                </a:lnTo>
                <a:lnTo>
                  <a:pt x="238" y="2638"/>
                </a:lnTo>
                <a:lnTo>
                  <a:pt x="1539" y="2638"/>
                </a:lnTo>
                <a:lnTo>
                  <a:pt x="1539" y="2858"/>
                </a:lnTo>
                <a:lnTo>
                  <a:pt x="238" y="2858"/>
                </a:lnTo>
                <a:lnTo>
                  <a:pt x="200" y="2854"/>
                </a:lnTo>
                <a:lnTo>
                  <a:pt x="162" y="2846"/>
                </a:lnTo>
                <a:lnTo>
                  <a:pt x="128" y="2831"/>
                </a:lnTo>
                <a:lnTo>
                  <a:pt x="97" y="2812"/>
                </a:lnTo>
                <a:lnTo>
                  <a:pt x="69" y="2787"/>
                </a:lnTo>
                <a:lnTo>
                  <a:pt x="46" y="2759"/>
                </a:lnTo>
                <a:lnTo>
                  <a:pt x="27" y="2727"/>
                </a:lnTo>
                <a:lnTo>
                  <a:pt x="12" y="2693"/>
                </a:lnTo>
                <a:lnTo>
                  <a:pt x="3" y="2656"/>
                </a:lnTo>
                <a:lnTo>
                  <a:pt x="0" y="2616"/>
                </a:lnTo>
                <a:lnTo>
                  <a:pt x="0" y="681"/>
                </a:lnTo>
                <a:lnTo>
                  <a:pt x="3" y="643"/>
                </a:lnTo>
                <a:lnTo>
                  <a:pt x="12" y="605"/>
                </a:lnTo>
                <a:lnTo>
                  <a:pt x="27" y="570"/>
                </a:lnTo>
                <a:lnTo>
                  <a:pt x="46" y="539"/>
                </a:lnTo>
                <a:lnTo>
                  <a:pt x="69" y="510"/>
                </a:lnTo>
                <a:lnTo>
                  <a:pt x="97" y="487"/>
                </a:lnTo>
                <a:lnTo>
                  <a:pt x="128" y="468"/>
                </a:lnTo>
                <a:lnTo>
                  <a:pt x="162" y="453"/>
                </a:lnTo>
                <a:lnTo>
                  <a:pt x="200" y="443"/>
                </a:lnTo>
                <a:lnTo>
                  <a:pt x="238" y="440"/>
                </a:lnTo>
                <a:close/>
                <a:moveTo>
                  <a:pt x="2307" y="0"/>
                </a:moveTo>
                <a:lnTo>
                  <a:pt x="2333" y="3"/>
                </a:lnTo>
                <a:lnTo>
                  <a:pt x="2356" y="12"/>
                </a:lnTo>
                <a:lnTo>
                  <a:pt x="2377" y="25"/>
                </a:lnTo>
                <a:lnTo>
                  <a:pt x="2393" y="42"/>
                </a:lnTo>
                <a:lnTo>
                  <a:pt x="2407" y="62"/>
                </a:lnTo>
                <a:lnTo>
                  <a:pt x="2414" y="85"/>
                </a:lnTo>
                <a:lnTo>
                  <a:pt x="2418" y="110"/>
                </a:lnTo>
                <a:lnTo>
                  <a:pt x="2418" y="550"/>
                </a:lnTo>
                <a:lnTo>
                  <a:pt x="2414" y="576"/>
                </a:lnTo>
                <a:lnTo>
                  <a:pt x="2407" y="598"/>
                </a:lnTo>
                <a:lnTo>
                  <a:pt x="2393" y="618"/>
                </a:lnTo>
                <a:lnTo>
                  <a:pt x="2377" y="635"/>
                </a:lnTo>
                <a:lnTo>
                  <a:pt x="2356" y="648"/>
                </a:lnTo>
                <a:lnTo>
                  <a:pt x="2333" y="657"/>
                </a:lnTo>
                <a:lnTo>
                  <a:pt x="2307" y="660"/>
                </a:lnTo>
                <a:lnTo>
                  <a:pt x="2283" y="657"/>
                </a:lnTo>
                <a:lnTo>
                  <a:pt x="2259" y="648"/>
                </a:lnTo>
                <a:lnTo>
                  <a:pt x="2239" y="635"/>
                </a:lnTo>
                <a:lnTo>
                  <a:pt x="2222" y="618"/>
                </a:lnTo>
                <a:lnTo>
                  <a:pt x="2209" y="598"/>
                </a:lnTo>
                <a:lnTo>
                  <a:pt x="2201" y="576"/>
                </a:lnTo>
                <a:lnTo>
                  <a:pt x="2197" y="550"/>
                </a:lnTo>
                <a:lnTo>
                  <a:pt x="2197" y="110"/>
                </a:lnTo>
                <a:lnTo>
                  <a:pt x="2201" y="85"/>
                </a:lnTo>
                <a:lnTo>
                  <a:pt x="2209" y="62"/>
                </a:lnTo>
                <a:lnTo>
                  <a:pt x="2222" y="42"/>
                </a:lnTo>
                <a:lnTo>
                  <a:pt x="2239" y="25"/>
                </a:lnTo>
                <a:lnTo>
                  <a:pt x="2259" y="12"/>
                </a:lnTo>
                <a:lnTo>
                  <a:pt x="2283" y="3"/>
                </a:lnTo>
                <a:lnTo>
                  <a:pt x="2307" y="0"/>
                </a:lnTo>
                <a:close/>
                <a:moveTo>
                  <a:pt x="550" y="0"/>
                </a:moveTo>
                <a:lnTo>
                  <a:pt x="574" y="3"/>
                </a:lnTo>
                <a:lnTo>
                  <a:pt x="598" y="12"/>
                </a:lnTo>
                <a:lnTo>
                  <a:pt x="618" y="25"/>
                </a:lnTo>
                <a:lnTo>
                  <a:pt x="635" y="42"/>
                </a:lnTo>
                <a:lnTo>
                  <a:pt x="648" y="62"/>
                </a:lnTo>
                <a:lnTo>
                  <a:pt x="656" y="85"/>
                </a:lnTo>
                <a:lnTo>
                  <a:pt x="660" y="110"/>
                </a:lnTo>
                <a:lnTo>
                  <a:pt x="660" y="550"/>
                </a:lnTo>
                <a:lnTo>
                  <a:pt x="656" y="576"/>
                </a:lnTo>
                <a:lnTo>
                  <a:pt x="648" y="598"/>
                </a:lnTo>
                <a:lnTo>
                  <a:pt x="635" y="618"/>
                </a:lnTo>
                <a:lnTo>
                  <a:pt x="618" y="635"/>
                </a:lnTo>
                <a:lnTo>
                  <a:pt x="598" y="648"/>
                </a:lnTo>
                <a:lnTo>
                  <a:pt x="574" y="657"/>
                </a:lnTo>
                <a:lnTo>
                  <a:pt x="550" y="660"/>
                </a:lnTo>
                <a:lnTo>
                  <a:pt x="524" y="657"/>
                </a:lnTo>
                <a:lnTo>
                  <a:pt x="501" y="648"/>
                </a:lnTo>
                <a:lnTo>
                  <a:pt x="481" y="635"/>
                </a:lnTo>
                <a:lnTo>
                  <a:pt x="464" y="618"/>
                </a:lnTo>
                <a:lnTo>
                  <a:pt x="451" y="598"/>
                </a:lnTo>
                <a:lnTo>
                  <a:pt x="443" y="576"/>
                </a:lnTo>
                <a:lnTo>
                  <a:pt x="439" y="550"/>
                </a:lnTo>
                <a:lnTo>
                  <a:pt x="439" y="110"/>
                </a:lnTo>
                <a:lnTo>
                  <a:pt x="443" y="85"/>
                </a:lnTo>
                <a:lnTo>
                  <a:pt x="451" y="62"/>
                </a:lnTo>
                <a:lnTo>
                  <a:pt x="464" y="42"/>
                </a:lnTo>
                <a:lnTo>
                  <a:pt x="481" y="25"/>
                </a:lnTo>
                <a:lnTo>
                  <a:pt x="501" y="12"/>
                </a:lnTo>
                <a:lnTo>
                  <a:pt x="524" y="3"/>
                </a:lnTo>
                <a:lnTo>
                  <a:pt x="55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5" name="TextBox 25"/>
          <p:cNvSpPr txBox="1"/>
          <p:nvPr/>
        </p:nvSpPr>
        <p:spPr>
          <a:xfrm>
            <a:off x="3192307" y="2642077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4817889" y="5176915"/>
            <a:ext cx="605483" cy="529799"/>
          </a:xfrm>
          <a:custGeom>
            <a:avLst/>
            <a:gdLst>
              <a:gd name="T0" fmla="*/ 2249 w 2905"/>
              <a:gd name="T1" fmla="*/ 239 h 2540"/>
              <a:gd name="T2" fmla="*/ 2885 w 2905"/>
              <a:gd name="T3" fmla="*/ 968 h 2540"/>
              <a:gd name="T4" fmla="*/ 2609 w 2905"/>
              <a:gd name="T5" fmla="*/ 1645 h 2540"/>
              <a:gd name="T6" fmla="*/ 2513 w 2905"/>
              <a:gd name="T7" fmla="*/ 1837 h 2540"/>
              <a:gd name="T8" fmla="*/ 2362 w 2905"/>
              <a:gd name="T9" fmla="*/ 1977 h 2540"/>
              <a:gd name="T10" fmla="*/ 2169 w 2905"/>
              <a:gd name="T11" fmla="*/ 2102 h 2540"/>
              <a:gd name="T12" fmla="*/ 2044 w 2905"/>
              <a:gd name="T13" fmla="*/ 2294 h 2540"/>
              <a:gd name="T14" fmla="*/ 1903 w 2905"/>
              <a:gd name="T15" fmla="*/ 2444 h 2540"/>
              <a:gd name="T16" fmla="*/ 1710 w 2905"/>
              <a:gd name="T17" fmla="*/ 2540 h 2540"/>
              <a:gd name="T18" fmla="*/ 1191 w 2905"/>
              <a:gd name="T19" fmla="*/ 2359 h 2540"/>
              <a:gd name="T20" fmla="*/ 1027 w 2905"/>
              <a:gd name="T21" fmla="*/ 2380 h 2540"/>
              <a:gd name="T22" fmla="*/ 934 w 2905"/>
              <a:gd name="T23" fmla="*/ 2229 h 2540"/>
              <a:gd name="T24" fmla="*/ 907 w 2905"/>
              <a:gd name="T25" fmla="*/ 2175 h 2540"/>
              <a:gd name="T26" fmla="*/ 745 w 2905"/>
              <a:gd name="T27" fmla="*/ 2107 h 2540"/>
              <a:gd name="T28" fmla="*/ 735 w 2905"/>
              <a:gd name="T29" fmla="*/ 1941 h 2540"/>
              <a:gd name="T30" fmla="*/ 612 w 2905"/>
              <a:gd name="T31" fmla="*/ 1952 h 2540"/>
              <a:gd name="T32" fmla="*/ 495 w 2905"/>
              <a:gd name="T33" fmla="*/ 1816 h 2540"/>
              <a:gd name="T34" fmla="*/ 490 w 2905"/>
              <a:gd name="T35" fmla="*/ 1730 h 2540"/>
              <a:gd name="T36" fmla="*/ 323 w 2905"/>
              <a:gd name="T37" fmla="*/ 1690 h 2540"/>
              <a:gd name="T38" fmla="*/ 284 w 2905"/>
              <a:gd name="T39" fmla="*/ 1525 h 2540"/>
              <a:gd name="T40" fmla="*/ 0 w 2905"/>
              <a:gd name="T41" fmla="*/ 904 h 2540"/>
              <a:gd name="T42" fmla="*/ 87 w 2905"/>
              <a:gd name="T43" fmla="*/ 837 h 2540"/>
              <a:gd name="T44" fmla="*/ 629 w 2905"/>
              <a:gd name="T45" fmla="*/ 1240 h 2540"/>
              <a:gd name="T46" fmla="*/ 771 w 2905"/>
              <a:gd name="T47" fmla="*/ 1357 h 2540"/>
              <a:gd name="T48" fmla="*/ 760 w 2905"/>
              <a:gd name="T49" fmla="*/ 1479 h 2540"/>
              <a:gd name="T50" fmla="*/ 927 w 2905"/>
              <a:gd name="T51" fmla="*/ 1489 h 2540"/>
              <a:gd name="T52" fmla="*/ 996 w 2905"/>
              <a:gd name="T53" fmla="*/ 1649 h 2540"/>
              <a:gd name="T54" fmla="*/ 1050 w 2905"/>
              <a:gd name="T55" fmla="*/ 1676 h 2540"/>
              <a:gd name="T56" fmla="*/ 1201 w 2905"/>
              <a:gd name="T57" fmla="*/ 1769 h 2540"/>
              <a:gd name="T58" fmla="*/ 1181 w 2905"/>
              <a:gd name="T59" fmla="*/ 1932 h 2540"/>
              <a:gd name="T60" fmla="*/ 1344 w 2905"/>
              <a:gd name="T61" fmla="*/ 1912 h 2540"/>
              <a:gd name="T62" fmla="*/ 1438 w 2905"/>
              <a:gd name="T63" fmla="*/ 2062 h 2540"/>
              <a:gd name="T64" fmla="*/ 1716 w 2905"/>
              <a:gd name="T65" fmla="*/ 2402 h 2540"/>
              <a:gd name="T66" fmla="*/ 1809 w 2905"/>
              <a:gd name="T67" fmla="*/ 2325 h 2540"/>
              <a:gd name="T68" fmla="*/ 1567 w 2905"/>
              <a:gd name="T69" fmla="*/ 2025 h 2540"/>
              <a:gd name="T70" fmla="*/ 1633 w 2905"/>
              <a:gd name="T71" fmla="*/ 1939 h 2540"/>
              <a:gd name="T72" fmla="*/ 1936 w 2905"/>
              <a:gd name="T73" fmla="*/ 2183 h 2540"/>
              <a:gd name="T74" fmla="*/ 2029 w 2905"/>
              <a:gd name="T75" fmla="*/ 2106 h 2540"/>
              <a:gd name="T76" fmla="*/ 1786 w 2905"/>
              <a:gd name="T77" fmla="*/ 1806 h 2540"/>
              <a:gd name="T78" fmla="*/ 1853 w 2905"/>
              <a:gd name="T79" fmla="*/ 1720 h 2540"/>
              <a:gd name="T80" fmla="*/ 2156 w 2905"/>
              <a:gd name="T81" fmla="*/ 1965 h 2540"/>
              <a:gd name="T82" fmla="*/ 2249 w 2905"/>
              <a:gd name="T83" fmla="*/ 1887 h 2540"/>
              <a:gd name="T84" fmla="*/ 2006 w 2905"/>
              <a:gd name="T85" fmla="*/ 1587 h 2540"/>
              <a:gd name="T86" fmla="*/ 2074 w 2905"/>
              <a:gd name="T87" fmla="*/ 1501 h 2540"/>
              <a:gd name="T88" fmla="*/ 2377 w 2905"/>
              <a:gd name="T89" fmla="*/ 1746 h 2540"/>
              <a:gd name="T90" fmla="*/ 2469 w 2905"/>
              <a:gd name="T91" fmla="*/ 1669 h 2540"/>
              <a:gd name="T92" fmla="*/ 2438 w 2905"/>
              <a:gd name="T93" fmla="*/ 1591 h 2540"/>
              <a:gd name="T94" fmla="*/ 2295 w 2905"/>
              <a:gd name="T95" fmla="*/ 1449 h 2540"/>
              <a:gd name="T96" fmla="*/ 2062 w 2905"/>
              <a:gd name="T97" fmla="*/ 1218 h 2540"/>
              <a:gd name="T98" fmla="*/ 1813 w 2905"/>
              <a:gd name="T99" fmla="*/ 970 h 2540"/>
              <a:gd name="T100" fmla="*/ 1616 w 2905"/>
              <a:gd name="T101" fmla="*/ 775 h 2540"/>
              <a:gd name="T102" fmla="*/ 1537 w 2905"/>
              <a:gd name="T103" fmla="*/ 706 h 2540"/>
              <a:gd name="T104" fmla="*/ 1428 w 2905"/>
              <a:gd name="T105" fmla="*/ 754 h 2540"/>
              <a:gd name="T106" fmla="*/ 1226 w 2905"/>
              <a:gd name="T107" fmla="*/ 1069 h 2540"/>
              <a:gd name="T108" fmla="*/ 976 w 2905"/>
              <a:gd name="T109" fmla="*/ 1147 h 2540"/>
              <a:gd name="T110" fmla="*/ 796 w 2905"/>
              <a:gd name="T111" fmla="*/ 1004 h 2540"/>
              <a:gd name="T112" fmla="*/ 1064 w 2905"/>
              <a:gd name="T113" fmla="*/ 203 h 2540"/>
              <a:gd name="T114" fmla="*/ 1158 w 2905"/>
              <a:gd name="T115" fmla="*/ 94 h 2540"/>
              <a:gd name="T116" fmla="*/ 1338 w 2905"/>
              <a:gd name="T117" fmla="*/ 10 h 2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05" h="2540">
                <a:moveTo>
                  <a:pt x="1451" y="0"/>
                </a:moveTo>
                <a:lnTo>
                  <a:pt x="1493" y="3"/>
                </a:lnTo>
                <a:lnTo>
                  <a:pt x="1538" y="11"/>
                </a:lnTo>
                <a:lnTo>
                  <a:pt x="1585" y="23"/>
                </a:lnTo>
                <a:lnTo>
                  <a:pt x="2221" y="222"/>
                </a:lnTo>
                <a:lnTo>
                  <a:pt x="2236" y="229"/>
                </a:lnTo>
                <a:lnTo>
                  <a:pt x="2249" y="239"/>
                </a:lnTo>
                <a:lnTo>
                  <a:pt x="2885" y="870"/>
                </a:lnTo>
                <a:lnTo>
                  <a:pt x="2896" y="886"/>
                </a:lnTo>
                <a:lnTo>
                  <a:pt x="2903" y="902"/>
                </a:lnTo>
                <a:lnTo>
                  <a:pt x="2905" y="919"/>
                </a:lnTo>
                <a:lnTo>
                  <a:pt x="2903" y="936"/>
                </a:lnTo>
                <a:lnTo>
                  <a:pt x="2896" y="954"/>
                </a:lnTo>
                <a:lnTo>
                  <a:pt x="2885" y="968"/>
                </a:lnTo>
                <a:lnTo>
                  <a:pt x="2445" y="1405"/>
                </a:lnTo>
                <a:lnTo>
                  <a:pt x="2552" y="1511"/>
                </a:lnTo>
                <a:lnTo>
                  <a:pt x="2572" y="1534"/>
                </a:lnTo>
                <a:lnTo>
                  <a:pt x="2588" y="1560"/>
                </a:lnTo>
                <a:lnTo>
                  <a:pt x="2599" y="1587"/>
                </a:lnTo>
                <a:lnTo>
                  <a:pt x="2606" y="1615"/>
                </a:lnTo>
                <a:lnTo>
                  <a:pt x="2609" y="1645"/>
                </a:lnTo>
                <a:lnTo>
                  <a:pt x="2608" y="1675"/>
                </a:lnTo>
                <a:lnTo>
                  <a:pt x="2603" y="1705"/>
                </a:lnTo>
                <a:lnTo>
                  <a:pt x="2594" y="1734"/>
                </a:lnTo>
                <a:lnTo>
                  <a:pt x="2580" y="1762"/>
                </a:lnTo>
                <a:lnTo>
                  <a:pt x="2562" y="1790"/>
                </a:lnTo>
                <a:lnTo>
                  <a:pt x="2540" y="1815"/>
                </a:lnTo>
                <a:lnTo>
                  <a:pt x="2513" y="1837"/>
                </a:lnTo>
                <a:lnTo>
                  <a:pt x="2484" y="1857"/>
                </a:lnTo>
                <a:lnTo>
                  <a:pt x="2453" y="1870"/>
                </a:lnTo>
                <a:lnTo>
                  <a:pt x="2421" y="1879"/>
                </a:lnTo>
                <a:lnTo>
                  <a:pt x="2389" y="1883"/>
                </a:lnTo>
                <a:lnTo>
                  <a:pt x="2385" y="1915"/>
                </a:lnTo>
                <a:lnTo>
                  <a:pt x="2376" y="1947"/>
                </a:lnTo>
                <a:lnTo>
                  <a:pt x="2362" y="1977"/>
                </a:lnTo>
                <a:lnTo>
                  <a:pt x="2343" y="2007"/>
                </a:lnTo>
                <a:lnTo>
                  <a:pt x="2319" y="2033"/>
                </a:lnTo>
                <a:lnTo>
                  <a:pt x="2293" y="2056"/>
                </a:lnTo>
                <a:lnTo>
                  <a:pt x="2263" y="2075"/>
                </a:lnTo>
                <a:lnTo>
                  <a:pt x="2233" y="2089"/>
                </a:lnTo>
                <a:lnTo>
                  <a:pt x="2201" y="2098"/>
                </a:lnTo>
                <a:lnTo>
                  <a:pt x="2169" y="2102"/>
                </a:lnTo>
                <a:lnTo>
                  <a:pt x="2164" y="2134"/>
                </a:lnTo>
                <a:lnTo>
                  <a:pt x="2155" y="2166"/>
                </a:lnTo>
                <a:lnTo>
                  <a:pt x="2142" y="2196"/>
                </a:lnTo>
                <a:lnTo>
                  <a:pt x="2123" y="2226"/>
                </a:lnTo>
                <a:lnTo>
                  <a:pt x="2100" y="2252"/>
                </a:lnTo>
                <a:lnTo>
                  <a:pt x="2073" y="2275"/>
                </a:lnTo>
                <a:lnTo>
                  <a:pt x="2044" y="2294"/>
                </a:lnTo>
                <a:lnTo>
                  <a:pt x="2012" y="2308"/>
                </a:lnTo>
                <a:lnTo>
                  <a:pt x="1981" y="2316"/>
                </a:lnTo>
                <a:lnTo>
                  <a:pt x="1948" y="2321"/>
                </a:lnTo>
                <a:lnTo>
                  <a:pt x="1944" y="2352"/>
                </a:lnTo>
                <a:lnTo>
                  <a:pt x="1935" y="2385"/>
                </a:lnTo>
                <a:lnTo>
                  <a:pt x="1922" y="2415"/>
                </a:lnTo>
                <a:lnTo>
                  <a:pt x="1903" y="2444"/>
                </a:lnTo>
                <a:lnTo>
                  <a:pt x="1880" y="2471"/>
                </a:lnTo>
                <a:lnTo>
                  <a:pt x="1854" y="2492"/>
                </a:lnTo>
                <a:lnTo>
                  <a:pt x="1828" y="2510"/>
                </a:lnTo>
                <a:lnTo>
                  <a:pt x="1799" y="2524"/>
                </a:lnTo>
                <a:lnTo>
                  <a:pt x="1770" y="2533"/>
                </a:lnTo>
                <a:lnTo>
                  <a:pt x="1739" y="2539"/>
                </a:lnTo>
                <a:lnTo>
                  <a:pt x="1710" y="2540"/>
                </a:lnTo>
                <a:lnTo>
                  <a:pt x="1680" y="2537"/>
                </a:lnTo>
                <a:lnTo>
                  <a:pt x="1650" y="2530"/>
                </a:lnTo>
                <a:lnTo>
                  <a:pt x="1623" y="2519"/>
                </a:lnTo>
                <a:lnTo>
                  <a:pt x="1597" y="2503"/>
                </a:lnTo>
                <a:lnTo>
                  <a:pt x="1574" y="2483"/>
                </a:lnTo>
                <a:lnTo>
                  <a:pt x="1320" y="2231"/>
                </a:lnTo>
                <a:lnTo>
                  <a:pt x="1191" y="2359"/>
                </a:lnTo>
                <a:lnTo>
                  <a:pt x="1172" y="2375"/>
                </a:lnTo>
                <a:lnTo>
                  <a:pt x="1150" y="2387"/>
                </a:lnTo>
                <a:lnTo>
                  <a:pt x="1127" y="2394"/>
                </a:lnTo>
                <a:lnTo>
                  <a:pt x="1102" y="2396"/>
                </a:lnTo>
                <a:lnTo>
                  <a:pt x="1077" y="2395"/>
                </a:lnTo>
                <a:lnTo>
                  <a:pt x="1052" y="2389"/>
                </a:lnTo>
                <a:lnTo>
                  <a:pt x="1027" y="2380"/>
                </a:lnTo>
                <a:lnTo>
                  <a:pt x="1005" y="2365"/>
                </a:lnTo>
                <a:lnTo>
                  <a:pt x="983" y="2347"/>
                </a:lnTo>
                <a:lnTo>
                  <a:pt x="965" y="2326"/>
                </a:lnTo>
                <a:lnTo>
                  <a:pt x="951" y="2303"/>
                </a:lnTo>
                <a:lnTo>
                  <a:pt x="941" y="2278"/>
                </a:lnTo>
                <a:lnTo>
                  <a:pt x="935" y="2254"/>
                </a:lnTo>
                <a:lnTo>
                  <a:pt x="934" y="2229"/>
                </a:lnTo>
                <a:lnTo>
                  <a:pt x="936" y="2204"/>
                </a:lnTo>
                <a:lnTo>
                  <a:pt x="944" y="2181"/>
                </a:lnTo>
                <a:lnTo>
                  <a:pt x="955" y="2160"/>
                </a:lnTo>
                <a:lnTo>
                  <a:pt x="971" y="2140"/>
                </a:lnTo>
                <a:lnTo>
                  <a:pt x="952" y="2157"/>
                </a:lnTo>
                <a:lnTo>
                  <a:pt x="930" y="2168"/>
                </a:lnTo>
                <a:lnTo>
                  <a:pt x="907" y="2175"/>
                </a:lnTo>
                <a:lnTo>
                  <a:pt x="882" y="2178"/>
                </a:lnTo>
                <a:lnTo>
                  <a:pt x="857" y="2176"/>
                </a:lnTo>
                <a:lnTo>
                  <a:pt x="832" y="2170"/>
                </a:lnTo>
                <a:lnTo>
                  <a:pt x="808" y="2161"/>
                </a:lnTo>
                <a:lnTo>
                  <a:pt x="784" y="2147"/>
                </a:lnTo>
                <a:lnTo>
                  <a:pt x="763" y="2128"/>
                </a:lnTo>
                <a:lnTo>
                  <a:pt x="745" y="2107"/>
                </a:lnTo>
                <a:lnTo>
                  <a:pt x="730" y="2084"/>
                </a:lnTo>
                <a:lnTo>
                  <a:pt x="721" y="2060"/>
                </a:lnTo>
                <a:lnTo>
                  <a:pt x="715" y="2035"/>
                </a:lnTo>
                <a:lnTo>
                  <a:pt x="714" y="2011"/>
                </a:lnTo>
                <a:lnTo>
                  <a:pt x="716" y="1986"/>
                </a:lnTo>
                <a:lnTo>
                  <a:pt x="723" y="1963"/>
                </a:lnTo>
                <a:lnTo>
                  <a:pt x="735" y="1941"/>
                </a:lnTo>
                <a:lnTo>
                  <a:pt x="751" y="1922"/>
                </a:lnTo>
                <a:lnTo>
                  <a:pt x="731" y="1938"/>
                </a:lnTo>
                <a:lnTo>
                  <a:pt x="710" y="1949"/>
                </a:lnTo>
                <a:lnTo>
                  <a:pt x="686" y="1956"/>
                </a:lnTo>
                <a:lnTo>
                  <a:pt x="662" y="1959"/>
                </a:lnTo>
                <a:lnTo>
                  <a:pt x="636" y="1957"/>
                </a:lnTo>
                <a:lnTo>
                  <a:pt x="612" y="1952"/>
                </a:lnTo>
                <a:lnTo>
                  <a:pt x="588" y="1942"/>
                </a:lnTo>
                <a:lnTo>
                  <a:pt x="564" y="1928"/>
                </a:lnTo>
                <a:lnTo>
                  <a:pt x="543" y="1909"/>
                </a:lnTo>
                <a:lnTo>
                  <a:pt x="524" y="1888"/>
                </a:lnTo>
                <a:lnTo>
                  <a:pt x="511" y="1866"/>
                </a:lnTo>
                <a:lnTo>
                  <a:pt x="501" y="1841"/>
                </a:lnTo>
                <a:lnTo>
                  <a:pt x="495" y="1816"/>
                </a:lnTo>
                <a:lnTo>
                  <a:pt x="494" y="1792"/>
                </a:lnTo>
                <a:lnTo>
                  <a:pt x="497" y="1767"/>
                </a:lnTo>
                <a:lnTo>
                  <a:pt x="504" y="1744"/>
                </a:lnTo>
                <a:lnTo>
                  <a:pt x="515" y="1722"/>
                </a:lnTo>
                <a:lnTo>
                  <a:pt x="530" y="1703"/>
                </a:lnTo>
                <a:lnTo>
                  <a:pt x="511" y="1719"/>
                </a:lnTo>
                <a:lnTo>
                  <a:pt x="490" y="1730"/>
                </a:lnTo>
                <a:lnTo>
                  <a:pt x="466" y="1737"/>
                </a:lnTo>
                <a:lnTo>
                  <a:pt x="442" y="1740"/>
                </a:lnTo>
                <a:lnTo>
                  <a:pt x="417" y="1738"/>
                </a:lnTo>
                <a:lnTo>
                  <a:pt x="392" y="1733"/>
                </a:lnTo>
                <a:lnTo>
                  <a:pt x="367" y="1723"/>
                </a:lnTo>
                <a:lnTo>
                  <a:pt x="344" y="1709"/>
                </a:lnTo>
                <a:lnTo>
                  <a:pt x="323" y="1690"/>
                </a:lnTo>
                <a:lnTo>
                  <a:pt x="305" y="1670"/>
                </a:lnTo>
                <a:lnTo>
                  <a:pt x="291" y="1647"/>
                </a:lnTo>
                <a:lnTo>
                  <a:pt x="281" y="1622"/>
                </a:lnTo>
                <a:lnTo>
                  <a:pt x="275" y="1597"/>
                </a:lnTo>
                <a:lnTo>
                  <a:pt x="273" y="1573"/>
                </a:lnTo>
                <a:lnTo>
                  <a:pt x="276" y="1549"/>
                </a:lnTo>
                <a:lnTo>
                  <a:pt x="284" y="1525"/>
                </a:lnTo>
                <a:lnTo>
                  <a:pt x="295" y="1504"/>
                </a:lnTo>
                <a:lnTo>
                  <a:pt x="311" y="1485"/>
                </a:lnTo>
                <a:lnTo>
                  <a:pt x="432" y="1363"/>
                </a:lnTo>
                <a:lnTo>
                  <a:pt x="20" y="952"/>
                </a:lnTo>
                <a:lnTo>
                  <a:pt x="9" y="938"/>
                </a:lnTo>
                <a:lnTo>
                  <a:pt x="2" y="921"/>
                </a:lnTo>
                <a:lnTo>
                  <a:pt x="0" y="904"/>
                </a:lnTo>
                <a:lnTo>
                  <a:pt x="2" y="887"/>
                </a:lnTo>
                <a:lnTo>
                  <a:pt x="9" y="870"/>
                </a:lnTo>
                <a:lnTo>
                  <a:pt x="20" y="855"/>
                </a:lnTo>
                <a:lnTo>
                  <a:pt x="35" y="844"/>
                </a:lnTo>
                <a:lnTo>
                  <a:pt x="51" y="837"/>
                </a:lnTo>
                <a:lnTo>
                  <a:pt x="69" y="835"/>
                </a:lnTo>
                <a:lnTo>
                  <a:pt x="87" y="837"/>
                </a:lnTo>
                <a:lnTo>
                  <a:pt x="103" y="844"/>
                </a:lnTo>
                <a:lnTo>
                  <a:pt x="118" y="855"/>
                </a:lnTo>
                <a:lnTo>
                  <a:pt x="531" y="1267"/>
                </a:lnTo>
                <a:lnTo>
                  <a:pt x="554" y="1253"/>
                </a:lnTo>
                <a:lnTo>
                  <a:pt x="577" y="1243"/>
                </a:lnTo>
                <a:lnTo>
                  <a:pt x="603" y="1239"/>
                </a:lnTo>
                <a:lnTo>
                  <a:pt x="629" y="1240"/>
                </a:lnTo>
                <a:lnTo>
                  <a:pt x="656" y="1245"/>
                </a:lnTo>
                <a:lnTo>
                  <a:pt x="681" y="1255"/>
                </a:lnTo>
                <a:lnTo>
                  <a:pt x="706" y="1269"/>
                </a:lnTo>
                <a:lnTo>
                  <a:pt x="728" y="1288"/>
                </a:lnTo>
                <a:lnTo>
                  <a:pt x="747" y="1309"/>
                </a:lnTo>
                <a:lnTo>
                  <a:pt x="761" y="1333"/>
                </a:lnTo>
                <a:lnTo>
                  <a:pt x="771" y="1357"/>
                </a:lnTo>
                <a:lnTo>
                  <a:pt x="776" y="1381"/>
                </a:lnTo>
                <a:lnTo>
                  <a:pt x="778" y="1407"/>
                </a:lnTo>
                <a:lnTo>
                  <a:pt x="775" y="1431"/>
                </a:lnTo>
                <a:lnTo>
                  <a:pt x="768" y="1454"/>
                </a:lnTo>
                <a:lnTo>
                  <a:pt x="757" y="1476"/>
                </a:lnTo>
                <a:lnTo>
                  <a:pt x="741" y="1495"/>
                </a:lnTo>
                <a:lnTo>
                  <a:pt x="760" y="1479"/>
                </a:lnTo>
                <a:lnTo>
                  <a:pt x="781" y="1467"/>
                </a:lnTo>
                <a:lnTo>
                  <a:pt x="805" y="1460"/>
                </a:lnTo>
                <a:lnTo>
                  <a:pt x="829" y="1457"/>
                </a:lnTo>
                <a:lnTo>
                  <a:pt x="855" y="1459"/>
                </a:lnTo>
                <a:lnTo>
                  <a:pt x="879" y="1464"/>
                </a:lnTo>
                <a:lnTo>
                  <a:pt x="904" y="1475"/>
                </a:lnTo>
                <a:lnTo>
                  <a:pt x="927" y="1489"/>
                </a:lnTo>
                <a:lnTo>
                  <a:pt x="949" y="1507"/>
                </a:lnTo>
                <a:lnTo>
                  <a:pt x="967" y="1528"/>
                </a:lnTo>
                <a:lnTo>
                  <a:pt x="981" y="1551"/>
                </a:lnTo>
                <a:lnTo>
                  <a:pt x="990" y="1575"/>
                </a:lnTo>
                <a:lnTo>
                  <a:pt x="997" y="1600"/>
                </a:lnTo>
                <a:lnTo>
                  <a:pt x="998" y="1625"/>
                </a:lnTo>
                <a:lnTo>
                  <a:pt x="996" y="1649"/>
                </a:lnTo>
                <a:lnTo>
                  <a:pt x="988" y="1672"/>
                </a:lnTo>
                <a:lnTo>
                  <a:pt x="977" y="1694"/>
                </a:lnTo>
                <a:lnTo>
                  <a:pt x="961" y="1714"/>
                </a:lnTo>
                <a:lnTo>
                  <a:pt x="980" y="1698"/>
                </a:lnTo>
                <a:lnTo>
                  <a:pt x="1002" y="1686"/>
                </a:lnTo>
                <a:lnTo>
                  <a:pt x="1025" y="1679"/>
                </a:lnTo>
                <a:lnTo>
                  <a:pt x="1050" y="1676"/>
                </a:lnTo>
                <a:lnTo>
                  <a:pt x="1075" y="1678"/>
                </a:lnTo>
                <a:lnTo>
                  <a:pt x="1100" y="1683"/>
                </a:lnTo>
                <a:lnTo>
                  <a:pt x="1124" y="1693"/>
                </a:lnTo>
                <a:lnTo>
                  <a:pt x="1148" y="1708"/>
                </a:lnTo>
                <a:lnTo>
                  <a:pt x="1169" y="1725"/>
                </a:lnTo>
                <a:lnTo>
                  <a:pt x="1187" y="1746"/>
                </a:lnTo>
                <a:lnTo>
                  <a:pt x="1201" y="1769"/>
                </a:lnTo>
                <a:lnTo>
                  <a:pt x="1211" y="1794"/>
                </a:lnTo>
                <a:lnTo>
                  <a:pt x="1217" y="1818"/>
                </a:lnTo>
                <a:lnTo>
                  <a:pt x="1218" y="1843"/>
                </a:lnTo>
                <a:lnTo>
                  <a:pt x="1215" y="1868"/>
                </a:lnTo>
                <a:lnTo>
                  <a:pt x="1208" y="1891"/>
                </a:lnTo>
                <a:lnTo>
                  <a:pt x="1196" y="1912"/>
                </a:lnTo>
                <a:lnTo>
                  <a:pt x="1181" y="1932"/>
                </a:lnTo>
                <a:lnTo>
                  <a:pt x="1201" y="1916"/>
                </a:lnTo>
                <a:lnTo>
                  <a:pt x="1222" y="1905"/>
                </a:lnTo>
                <a:lnTo>
                  <a:pt x="1245" y="1898"/>
                </a:lnTo>
                <a:lnTo>
                  <a:pt x="1270" y="1895"/>
                </a:lnTo>
                <a:lnTo>
                  <a:pt x="1294" y="1896"/>
                </a:lnTo>
                <a:lnTo>
                  <a:pt x="1320" y="1902"/>
                </a:lnTo>
                <a:lnTo>
                  <a:pt x="1344" y="1912"/>
                </a:lnTo>
                <a:lnTo>
                  <a:pt x="1367" y="1926"/>
                </a:lnTo>
                <a:lnTo>
                  <a:pt x="1388" y="1944"/>
                </a:lnTo>
                <a:lnTo>
                  <a:pt x="1407" y="1965"/>
                </a:lnTo>
                <a:lnTo>
                  <a:pt x="1421" y="1988"/>
                </a:lnTo>
                <a:lnTo>
                  <a:pt x="1431" y="2013"/>
                </a:lnTo>
                <a:lnTo>
                  <a:pt x="1436" y="2037"/>
                </a:lnTo>
                <a:lnTo>
                  <a:pt x="1438" y="2062"/>
                </a:lnTo>
                <a:lnTo>
                  <a:pt x="1435" y="2087"/>
                </a:lnTo>
                <a:lnTo>
                  <a:pt x="1428" y="2110"/>
                </a:lnTo>
                <a:lnTo>
                  <a:pt x="1416" y="2131"/>
                </a:lnTo>
                <a:lnTo>
                  <a:pt x="1672" y="2386"/>
                </a:lnTo>
                <a:lnTo>
                  <a:pt x="1685" y="2395"/>
                </a:lnTo>
                <a:lnTo>
                  <a:pt x="1699" y="2401"/>
                </a:lnTo>
                <a:lnTo>
                  <a:pt x="1716" y="2402"/>
                </a:lnTo>
                <a:lnTo>
                  <a:pt x="1733" y="2400"/>
                </a:lnTo>
                <a:lnTo>
                  <a:pt x="1750" y="2395"/>
                </a:lnTo>
                <a:lnTo>
                  <a:pt x="1767" y="2386"/>
                </a:lnTo>
                <a:lnTo>
                  <a:pt x="1782" y="2374"/>
                </a:lnTo>
                <a:lnTo>
                  <a:pt x="1794" y="2358"/>
                </a:lnTo>
                <a:lnTo>
                  <a:pt x="1803" y="2342"/>
                </a:lnTo>
                <a:lnTo>
                  <a:pt x="1809" y="2325"/>
                </a:lnTo>
                <a:lnTo>
                  <a:pt x="1811" y="2308"/>
                </a:lnTo>
                <a:lnTo>
                  <a:pt x="1809" y="2291"/>
                </a:lnTo>
                <a:lnTo>
                  <a:pt x="1803" y="2276"/>
                </a:lnTo>
                <a:lnTo>
                  <a:pt x="1794" y="2264"/>
                </a:lnTo>
                <a:lnTo>
                  <a:pt x="1584" y="2055"/>
                </a:lnTo>
                <a:lnTo>
                  <a:pt x="1573" y="2041"/>
                </a:lnTo>
                <a:lnTo>
                  <a:pt x="1567" y="2025"/>
                </a:lnTo>
                <a:lnTo>
                  <a:pt x="1564" y="2007"/>
                </a:lnTo>
                <a:lnTo>
                  <a:pt x="1567" y="1989"/>
                </a:lnTo>
                <a:lnTo>
                  <a:pt x="1573" y="1973"/>
                </a:lnTo>
                <a:lnTo>
                  <a:pt x="1584" y="1958"/>
                </a:lnTo>
                <a:lnTo>
                  <a:pt x="1599" y="1947"/>
                </a:lnTo>
                <a:lnTo>
                  <a:pt x="1616" y="1941"/>
                </a:lnTo>
                <a:lnTo>
                  <a:pt x="1633" y="1939"/>
                </a:lnTo>
                <a:lnTo>
                  <a:pt x="1650" y="1941"/>
                </a:lnTo>
                <a:lnTo>
                  <a:pt x="1668" y="1947"/>
                </a:lnTo>
                <a:lnTo>
                  <a:pt x="1682" y="1958"/>
                </a:lnTo>
                <a:lnTo>
                  <a:pt x="1892" y="2167"/>
                </a:lnTo>
                <a:lnTo>
                  <a:pt x="1904" y="2176"/>
                </a:lnTo>
                <a:lnTo>
                  <a:pt x="1920" y="2182"/>
                </a:lnTo>
                <a:lnTo>
                  <a:pt x="1936" y="2183"/>
                </a:lnTo>
                <a:lnTo>
                  <a:pt x="1953" y="2182"/>
                </a:lnTo>
                <a:lnTo>
                  <a:pt x="1971" y="2176"/>
                </a:lnTo>
                <a:lnTo>
                  <a:pt x="1987" y="2167"/>
                </a:lnTo>
                <a:lnTo>
                  <a:pt x="2002" y="2155"/>
                </a:lnTo>
                <a:lnTo>
                  <a:pt x="2015" y="2139"/>
                </a:lnTo>
                <a:lnTo>
                  <a:pt x="2024" y="2123"/>
                </a:lnTo>
                <a:lnTo>
                  <a:pt x="2029" y="2106"/>
                </a:lnTo>
                <a:lnTo>
                  <a:pt x="2031" y="2089"/>
                </a:lnTo>
                <a:lnTo>
                  <a:pt x="2029" y="2073"/>
                </a:lnTo>
                <a:lnTo>
                  <a:pt x="2024" y="2058"/>
                </a:lnTo>
                <a:lnTo>
                  <a:pt x="2015" y="2045"/>
                </a:lnTo>
                <a:lnTo>
                  <a:pt x="1804" y="1837"/>
                </a:lnTo>
                <a:lnTo>
                  <a:pt x="1793" y="1822"/>
                </a:lnTo>
                <a:lnTo>
                  <a:pt x="1786" y="1806"/>
                </a:lnTo>
                <a:lnTo>
                  <a:pt x="1784" y="1788"/>
                </a:lnTo>
                <a:lnTo>
                  <a:pt x="1786" y="1770"/>
                </a:lnTo>
                <a:lnTo>
                  <a:pt x="1793" y="1754"/>
                </a:lnTo>
                <a:lnTo>
                  <a:pt x="1804" y="1740"/>
                </a:lnTo>
                <a:lnTo>
                  <a:pt x="1820" y="1729"/>
                </a:lnTo>
                <a:lnTo>
                  <a:pt x="1836" y="1722"/>
                </a:lnTo>
                <a:lnTo>
                  <a:pt x="1853" y="1720"/>
                </a:lnTo>
                <a:lnTo>
                  <a:pt x="1871" y="1722"/>
                </a:lnTo>
                <a:lnTo>
                  <a:pt x="1887" y="1729"/>
                </a:lnTo>
                <a:lnTo>
                  <a:pt x="1902" y="1740"/>
                </a:lnTo>
                <a:lnTo>
                  <a:pt x="2112" y="1948"/>
                </a:lnTo>
                <a:lnTo>
                  <a:pt x="2125" y="1957"/>
                </a:lnTo>
                <a:lnTo>
                  <a:pt x="2140" y="1963"/>
                </a:lnTo>
                <a:lnTo>
                  <a:pt x="2156" y="1965"/>
                </a:lnTo>
                <a:lnTo>
                  <a:pt x="2174" y="1963"/>
                </a:lnTo>
                <a:lnTo>
                  <a:pt x="2190" y="1957"/>
                </a:lnTo>
                <a:lnTo>
                  <a:pt x="2207" y="1949"/>
                </a:lnTo>
                <a:lnTo>
                  <a:pt x="2223" y="1936"/>
                </a:lnTo>
                <a:lnTo>
                  <a:pt x="2235" y="1920"/>
                </a:lnTo>
                <a:lnTo>
                  <a:pt x="2244" y="1904"/>
                </a:lnTo>
                <a:lnTo>
                  <a:pt x="2249" y="1887"/>
                </a:lnTo>
                <a:lnTo>
                  <a:pt x="2251" y="1871"/>
                </a:lnTo>
                <a:lnTo>
                  <a:pt x="2249" y="1855"/>
                </a:lnTo>
                <a:lnTo>
                  <a:pt x="2244" y="1839"/>
                </a:lnTo>
                <a:lnTo>
                  <a:pt x="2234" y="1826"/>
                </a:lnTo>
                <a:lnTo>
                  <a:pt x="2025" y="1618"/>
                </a:lnTo>
                <a:lnTo>
                  <a:pt x="2013" y="1603"/>
                </a:lnTo>
                <a:lnTo>
                  <a:pt x="2006" y="1587"/>
                </a:lnTo>
                <a:lnTo>
                  <a:pt x="2004" y="1570"/>
                </a:lnTo>
                <a:lnTo>
                  <a:pt x="2006" y="1553"/>
                </a:lnTo>
                <a:lnTo>
                  <a:pt x="2013" y="1535"/>
                </a:lnTo>
                <a:lnTo>
                  <a:pt x="2025" y="1521"/>
                </a:lnTo>
                <a:lnTo>
                  <a:pt x="2039" y="1510"/>
                </a:lnTo>
                <a:lnTo>
                  <a:pt x="2055" y="1503"/>
                </a:lnTo>
                <a:lnTo>
                  <a:pt x="2074" y="1501"/>
                </a:lnTo>
                <a:lnTo>
                  <a:pt x="2091" y="1503"/>
                </a:lnTo>
                <a:lnTo>
                  <a:pt x="2107" y="1510"/>
                </a:lnTo>
                <a:lnTo>
                  <a:pt x="2122" y="1521"/>
                </a:lnTo>
                <a:lnTo>
                  <a:pt x="2332" y="1729"/>
                </a:lnTo>
                <a:lnTo>
                  <a:pt x="2345" y="1739"/>
                </a:lnTo>
                <a:lnTo>
                  <a:pt x="2359" y="1744"/>
                </a:lnTo>
                <a:lnTo>
                  <a:pt x="2377" y="1746"/>
                </a:lnTo>
                <a:lnTo>
                  <a:pt x="2393" y="1744"/>
                </a:lnTo>
                <a:lnTo>
                  <a:pt x="2410" y="1739"/>
                </a:lnTo>
                <a:lnTo>
                  <a:pt x="2427" y="1730"/>
                </a:lnTo>
                <a:lnTo>
                  <a:pt x="2442" y="1718"/>
                </a:lnTo>
                <a:lnTo>
                  <a:pt x="2455" y="1703"/>
                </a:lnTo>
                <a:lnTo>
                  <a:pt x="2463" y="1685"/>
                </a:lnTo>
                <a:lnTo>
                  <a:pt x="2469" y="1669"/>
                </a:lnTo>
                <a:lnTo>
                  <a:pt x="2471" y="1652"/>
                </a:lnTo>
                <a:lnTo>
                  <a:pt x="2469" y="1636"/>
                </a:lnTo>
                <a:lnTo>
                  <a:pt x="2463" y="1620"/>
                </a:lnTo>
                <a:lnTo>
                  <a:pt x="2454" y="1608"/>
                </a:lnTo>
                <a:lnTo>
                  <a:pt x="2452" y="1606"/>
                </a:lnTo>
                <a:lnTo>
                  <a:pt x="2447" y="1600"/>
                </a:lnTo>
                <a:lnTo>
                  <a:pt x="2438" y="1591"/>
                </a:lnTo>
                <a:lnTo>
                  <a:pt x="2426" y="1579"/>
                </a:lnTo>
                <a:lnTo>
                  <a:pt x="2410" y="1564"/>
                </a:lnTo>
                <a:lnTo>
                  <a:pt x="2392" y="1545"/>
                </a:lnTo>
                <a:lnTo>
                  <a:pt x="2372" y="1525"/>
                </a:lnTo>
                <a:lnTo>
                  <a:pt x="2348" y="1502"/>
                </a:lnTo>
                <a:lnTo>
                  <a:pt x="2323" y="1477"/>
                </a:lnTo>
                <a:lnTo>
                  <a:pt x="2295" y="1449"/>
                </a:lnTo>
                <a:lnTo>
                  <a:pt x="2265" y="1420"/>
                </a:lnTo>
                <a:lnTo>
                  <a:pt x="2235" y="1389"/>
                </a:lnTo>
                <a:lnTo>
                  <a:pt x="2202" y="1357"/>
                </a:lnTo>
                <a:lnTo>
                  <a:pt x="2169" y="1323"/>
                </a:lnTo>
                <a:lnTo>
                  <a:pt x="2134" y="1289"/>
                </a:lnTo>
                <a:lnTo>
                  <a:pt x="2099" y="1254"/>
                </a:lnTo>
                <a:lnTo>
                  <a:pt x="2062" y="1218"/>
                </a:lnTo>
                <a:lnTo>
                  <a:pt x="2027" y="1182"/>
                </a:lnTo>
                <a:lnTo>
                  <a:pt x="1990" y="1146"/>
                </a:lnTo>
                <a:lnTo>
                  <a:pt x="1954" y="1110"/>
                </a:lnTo>
                <a:lnTo>
                  <a:pt x="1918" y="1074"/>
                </a:lnTo>
                <a:lnTo>
                  <a:pt x="1882" y="1039"/>
                </a:lnTo>
                <a:lnTo>
                  <a:pt x="1847" y="1003"/>
                </a:lnTo>
                <a:lnTo>
                  <a:pt x="1813" y="970"/>
                </a:lnTo>
                <a:lnTo>
                  <a:pt x="1780" y="937"/>
                </a:lnTo>
                <a:lnTo>
                  <a:pt x="1748" y="906"/>
                </a:lnTo>
                <a:lnTo>
                  <a:pt x="1718" y="875"/>
                </a:lnTo>
                <a:lnTo>
                  <a:pt x="1689" y="847"/>
                </a:lnTo>
                <a:lnTo>
                  <a:pt x="1663" y="821"/>
                </a:lnTo>
                <a:lnTo>
                  <a:pt x="1638" y="797"/>
                </a:lnTo>
                <a:lnTo>
                  <a:pt x="1616" y="775"/>
                </a:lnTo>
                <a:lnTo>
                  <a:pt x="1596" y="756"/>
                </a:lnTo>
                <a:lnTo>
                  <a:pt x="1579" y="740"/>
                </a:lnTo>
                <a:lnTo>
                  <a:pt x="1565" y="725"/>
                </a:lnTo>
                <a:lnTo>
                  <a:pt x="1560" y="721"/>
                </a:lnTo>
                <a:lnTo>
                  <a:pt x="1553" y="715"/>
                </a:lnTo>
                <a:lnTo>
                  <a:pt x="1546" y="711"/>
                </a:lnTo>
                <a:lnTo>
                  <a:pt x="1537" y="706"/>
                </a:lnTo>
                <a:lnTo>
                  <a:pt x="1527" y="704"/>
                </a:lnTo>
                <a:lnTo>
                  <a:pt x="1515" y="703"/>
                </a:lnTo>
                <a:lnTo>
                  <a:pt x="1501" y="705"/>
                </a:lnTo>
                <a:lnTo>
                  <a:pt x="1485" y="711"/>
                </a:lnTo>
                <a:lnTo>
                  <a:pt x="1468" y="720"/>
                </a:lnTo>
                <a:lnTo>
                  <a:pt x="1449" y="735"/>
                </a:lnTo>
                <a:lnTo>
                  <a:pt x="1428" y="754"/>
                </a:lnTo>
                <a:lnTo>
                  <a:pt x="1405" y="779"/>
                </a:lnTo>
                <a:lnTo>
                  <a:pt x="1383" y="808"/>
                </a:lnTo>
                <a:lnTo>
                  <a:pt x="1366" y="837"/>
                </a:lnTo>
                <a:lnTo>
                  <a:pt x="1270" y="1012"/>
                </a:lnTo>
                <a:lnTo>
                  <a:pt x="1259" y="1031"/>
                </a:lnTo>
                <a:lnTo>
                  <a:pt x="1244" y="1050"/>
                </a:lnTo>
                <a:lnTo>
                  <a:pt x="1226" y="1069"/>
                </a:lnTo>
                <a:lnTo>
                  <a:pt x="1194" y="1096"/>
                </a:lnTo>
                <a:lnTo>
                  <a:pt x="1161" y="1119"/>
                </a:lnTo>
                <a:lnTo>
                  <a:pt x="1125" y="1136"/>
                </a:lnTo>
                <a:lnTo>
                  <a:pt x="1089" y="1147"/>
                </a:lnTo>
                <a:lnTo>
                  <a:pt x="1052" y="1153"/>
                </a:lnTo>
                <a:lnTo>
                  <a:pt x="1014" y="1153"/>
                </a:lnTo>
                <a:lnTo>
                  <a:pt x="976" y="1147"/>
                </a:lnTo>
                <a:lnTo>
                  <a:pt x="944" y="1137"/>
                </a:lnTo>
                <a:lnTo>
                  <a:pt x="913" y="1123"/>
                </a:lnTo>
                <a:lnTo>
                  <a:pt x="883" y="1106"/>
                </a:lnTo>
                <a:lnTo>
                  <a:pt x="858" y="1085"/>
                </a:lnTo>
                <a:lnTo>
                  <a:pt x="833" y="1061"/>
                </a:lnTo>
                <a:lnTo>
                  <a:pt x="813" y="1034"/>
                </a:lnTo>
                <a:lnTo>
                  <a:pt x="796" y="1004"/>
                </a:lnTo>
                <a:lnTo>
                  <a:pt x="784" y="980"/>
                </a:lnTo>
                <a:lnTo>
                  <a:pt x="777" y="955"/>
                </a:lnTo>
                <a:lnTo>
                  <a:pt x="772" y="930"/>
                </a:lnTo>
                <a:lnTo>
                  <a:pt x="772" y="908"/>
                </a:lnTo>
                <a:lnTo>
                  <a:pt x="774" y="886"/>
                </a:lnTo>
                <a:lnTo>
                  <a:pt x="781" y="866"/>
                </a:lnTo>
                <a:lnTo>
                  <a:pt x="1064" y="203"/>
                </a:lnTo>
                <a:lnTo>
                  <a:pt x="1074" y="185"/>
                </a:lnTo>
                <a:lnTo>
                  <a:pt x="1086" y="166"/>
                </a:lnTo>
                <a:lnTo>
                  <a:pt x="1102" y="147"/>
                </a:lnTo>
                <a:lnTo>
                  <a:pt x="1120" y="126"/>
                </a:lnTo>
                <a:lnTo>
                  <a:pt x="1130" y="117"/>
                </a:lnTo>
                <a:lnTo>
                  <a:pt x="1142" y="106"/>
                </a:lnTo>
                <a:lnTo>
                  <a:pt x="1158" y="94"/>
                </a:lnTo>
                <a:lnTo>
                  <a:pt x="1176" y="81"/>
                </a:lnTo>
                <a:lnTo>
                  <a:pt x="1196" y="67"/>
                </a:lnTo>
                <a:lnTo>
                  <a:pt x="1220" y="53"/>
                </a:lnTo>
                <a:lnTo>
                  <a:pt x="1245" y="40"/>
                </a:lnTo>
                <a:lnTo>
                  <a:pt x="1274" y="28"/>
                </a:lnTo>
                <a:lnTo>
                  <a:pt x="1305" y="18"/>
                </a:lnTo>
                <a:lnTo>
                  <a:pt x="1338" y="10"/>
                </a:lnTo>
                <a:lnTo>
                  <a:pt x="1373" y="3"/>
                </a:lnTo>
                <a:lnTo>
                  <a:pt x="1412" y="0"/>
                </a:lnTo>
                <a:lnTo>
                  <a:pt x="14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Freeform 66"/>
          <p:cNvSpPr>
            <a:spLocks noEditPoints="1"/>
          </p:cNvSpPr>
          <p:nvPr/>
        </p:nvSpPr>
        <p:spPr bwMode="auto">
          <a:xfrm>
            <a:off x="4969764" y="1963294"/>
            <a:ext cx="391181" cy="542127"/>
          </a:xfrm>
          <a:custGeom>
            <a:avLst/>
            <a:gdLst>
              <a:gd name="T0" fmla="*/ 750 w 2029"/>
              <a:gd name="T1" fmla="*/ 299 h 2800"/>
              <a:gd name="T2" fmla="*/ 479 w 2029"/>
              <a:gd name="T3" fmla="*/ 466 h 2800"/>
              <a:gd name="T4" fmla="*/ 304 w 2029"/>
              <a:gd name="T5" fmla="*/ 723 h 2800"/>
              <a:gd name="T6" fmla="*/ 259 w 2029"/>
              <a:gd name="T7" fmla="*/ 1034 h 2800"/>
              <a:gd name="T8" fmla="*/ 314 w 2029"/>
              <a:gd name="T9" fmla="*/ 1283 h 2800"/>
              <a:gd name="T10" fmla="*/ 414 w 2029"/>
              <a:gd name="T11" fmla="*/ 1472 h 2800"/>
              <a:gd name="T12" fmla="*/ 530 w 2029"/>
              <a:gd name="T13" fmla="*/ 1646 h 2800"/>
              <a:gd name="T14" fmla="*/ 603 w 2029"/>
              <a:gd name="T15" fmla="*/ 1843 h 2800"/>
              <a:gd name="T16" fmla="*/ 647 w 2029"/>
              <a:gd name="T17" fmla="*/ 1978 h 2800"/>
              <a:gd name="T18" fmla="*/ 1346 w 2029"/>
              <a:gd name="T19" fmla="*/ 2011 h 2800"/>
              <a:gd name="T20" fmla="*/ 1421 w 2029"/>
              <a:gd name="T21" fmla="*/ 1912 h 2800"/>
              <a:gd name="T22" fmla="*/ 1460 w 2029"/>
              <a:gd name="T23" fmla="*/ 1721 h 2800"/>
              <a:gd name="T24" fmla="*/ 1570 w 2029"/>
              <a:gd name="T25" fmla="*/ 1538 h 2800"/>
              <a:gd name="T26" fmla="*/ 1678 w 2029"/>
              <a:gd name="T27" fmla="*/ 1364 h 2800"/>
              <a:gd name="T28" fmla="*/ 1756 w 2029"/>
              <a:gd name="T29" fmla="*/ 1143 h 2800"/>
              <a:gd name="T30" fmla="*/ 1760 w 2029"/>
              <a:gd name="T31" fmla="*/ 844 h 2800"/>
              <a:gd name="T32" fmla="*/ 1634 w 2029"/>
              <a:gd name="T33" fmla="*/ 559 h 2800"/>
              <a:gd name="T34" fmla="*/ 1397 w 2029"/>
              <a:gd name="T35" fmla="*/ 352 h 2800"/>
              <a:gd name="T36" fmla="*/ 1084 w 2029"/>
              <a:gd name="T37" fmla="*/ 258 h 2800"/>
              <a:gd name="T38" fmla="*/ 1258 w 2029"/>
              <a:gd name="T39" fmla="*/ 29 h 2800"/>
              <a:gd name="T40" fmla="*/ 1613 w 2029"/>
              <a:gd name="T41" fmla="*/ 188 h 2800"/>
              <a:gd name="T42" fmla="*/ 1877 w 2029"/>
              <a:gd name="T43" fmla="*/ 461 h 2800"/>
              <a:gd name="T44" fmla="*/ 2015 w 2029"/>
              <a:gd name="T45" fmla="*/ 815 h 2800"/>
              <a:gd name="T46" fmla="*/ 2013 w 2029"/>
              <a:gd name="T47" fmla="*/ 1166 h 2800"/>
              <a:gd name="T48" fmla="*/ 1934 w 2029"/>
              <a:gd name="T49" fmla="*/ 1424 h 2800"/>
              <a:gd name="T50" fmla="*/ 1825 w 2029"/>
              <a:gd name="T51" fmla="*/ 1617 h 2800"/>
              <a:gd name="T52" fmla="*/ 1714 w 2029"/>
              <a:gd name="T53" fmla="*/ 1785 h 2800"/>
              <a:gd name="T54" fmla="*/ 1677 w 2029"/>
              <a:gd name="T55" fmla="*/ 1934 h 2800"/>
              <a:gd name="T56" fmla="*/ 1572 w 2029"/>
              <a:gd name="T57" fmla="*/ 2150 h 2800"/>
              <a:gd name="T58" fmla="*/ 1487 w 2029"/>
              <a:gd name="T59" fmla="*/ 2294 h 2800"/>
              <a:gd name="T60" fmla="*/ 1480 w 2029"/>
              <a:gd name="T61" fmla="*/ 2429 h 2800"/>
              <a:gd name="T62" fmla="*/ 1476 w 2029"/>
              <a:gd name="T63" fmla="*/ 2492 h 2800"/>
              <a:gd name="T64" fmla="*/ 1446 w 2029"/>
              <a:gd name="T65" fmla="*/ 2575 h 2800"/>
              <a:gd name="T66" fmla="*/ 1340 w 2029"/>
              <a:gd name="T67" fmla="*/ 2666 h 2800"/>
              <a:gd name="T68" fmla="*/ 1184 w 2029"/>
              <a:gd name="T69" fmla="*/ 2779 h 2800"/>
              <a:gd name="T70" fmla="*/ 891 w 2029"/>
              <a:gd name="T71" fmla="*/ 2798 h 2800"/>
              <a:gd name="T72" fmla="*/ 762 w 2029"/>
              <a:gd name="T73" fmla="*/ 2698 h 2800"/>
              <a:gd name="T74" fmla="*/ 607 w 2029"/>
              <a:gd name="T75" fmla="*/ 2606 h 2800"/>
              <a:gd name="T76" fmla="*/ 556 w 2029"/>
              <a:gd name="T77" fmla="*/ 2509 h 2800"/>
              <a:gd name="T78" fmla="*/ 551 w 2029"/>
              <a:gd name="T79" fmla="*/ 2466 h 2800"/>
              <a:gd name="T80" fmla="*/ 545 w 2029"/>
              <a:gd name="T81" fmla="*/ 2350 h 2800"/>
              <a:gd name="T82" fmla="*/ 538 w 2029"/>
              <a:gd name="T83" fmla="*/ 2221 h 2800"/>
              <a:gd name="T84" fmla="*/ 376 w 2029"/>
              <a:gd name="T85" fmla="*/ 2025 h 2800"/>
              <a:gd name="T86" fmla="*/ 340 w 2029"/>
              <a:gd name="T87" fmla="*/ 1839 h 2800"/>
              <a:gd name="T88" fmla="*/ 248 w 2029"/>
              <a:gd name="T89" fmla="*/ 1682 h 2800"/>
              <a:gd name="T90" fmla="*/ 138 w 2029"/>
              <a:gd name="T91" fmla="*/ 1508 h 2800"/>
              <a:gd name="T92" fmla="*/ 41 w 2029"/>
              <a:gd name="T93" fmla="*/ 1278 h 2800"/>
              <a:gd name="T94" fmla="*/ 0 w 2029"/>
              <a:gd name="T95" fmla="*/ 973 h 2800"/>
              <a:gd name="T96" fmla="*/ 80 w 2029"/>
              <a:gd name="T97" fmla="*/ 595 h 2800"/>
              <a:gd name="T98" fmla="*/ 298 w 2029"/>
              <a:gd name="T99" fmla="*/ 286 h 2800"/>
              <a:gd name="T100" fmla="*/ 621 w 2029"/>
              <a:gd name="T101" fmla="*/ 77 h 2800"/>
              <a:gd name="T102" fmla="*/ 1014 w 2029"/>
              <a:gd name="T103" fmla="*/ 0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29" h="2800">
                <a:moveTo>
                  <a:pt x="1014" y="255"/>
                </a:moveTo>
                <a:lnTo>
                  <a:pt x="945" y="258"/>
                </a:lnTo>
                <a:lnTo>
                  <a:pt x="878" y="266"/>
                </a:lnTo>
                <a:lnTo>
                  <a:pt x="813" y="281"/>
                </a:lnTo>
                <a:lnTo>
                  <a:pt x="750" y="299"/>
                </a:lnTo>
                <a:lnTo>
                  <a:pt x="690" y="324"/>
                </a:lnTo>
                <a:lnTo>
                  <a:pt x="632" y="354"/>
                </a:lnTo>
                <a:lnTo>
                  <a:pt x="578" y="387"/>
                </a:lnTo>
                <a:lnTo>
                  <a:pt x="527" y="424"/>
                </a:lnTo>
                <a:lnTo>
                  <a:pt x="479" y="466"/>
                </a:lnTo>
                <a:lnTo>
                  <a:pt x="435" y="511"/>
                </a:lnTo>
                <a:lnTo>
                  <a:pt x="396" y="559"/>
                </a:lnTo>
                <a:lnTo>
                  <a:pt x="361" y="611"/>
                </a:lnTo>
                <a:lnTo>
                  <a:pt x="330" y="666"/>
                </a:lnTo>
                <a:lnTo>
                  <a:pt x="304" y="723"/>
                </a:lnTo>
                <a:lnTo>
                  <a:pt x="284" y="783"/>
                </a:lnTo>
                <a:lnTo>
                  <a:pt x="270" y="844"/>
                </a:lnTo>
                <a:lnTo>
                  <a:pt x="260" y="908"/>
                </a:lnTo>
                <a:lnTo>
                  <a:pt x="257" y="973"/>
                </a:lnTo>
                <a:lnTo>
                  <a:pt x="259" y="1034"/>
                </a:lnTo>
                <a:lnTo>
                  <a:pt x="264" y="1090"/>
                </a:lnTo>
                <a:lnTo>
                  <a:pt x="273" y="1143"/>
                </a:lnTo>
                <a:lnTo>
                  <a:pt x="284" y="1193"/>
                </a:lnTo>
                <a:lnTo>
                  <a:pt x="298" y="1240"/>
                </a:lnTo>
                <a:lnTo>
                  <a:pt x="314" y="1283"/>
                </a:lnTo>
                <a:lnTo>
                  <a:pt x="331" y="1325"/>
                </a:lnTo>
                <a:lnTo>
                  <a:pt x="351" y="1364"/>
                </a:lnTo>
                <a:lnTo>
                  <a:pt x="371" y="1402"/>
                </a:lnTo>
                <a:lnTo>
                  <a:pt x="393" y="1437"/>
                </a:lnTo>
                <a:lnTo>
                  <a:pt x="414" y="1472"/>
                </a:lnTo>
                <a:lnTo>
                  <a:pt x="437" y="1505"/>
                </a:lnTo>
                <a:lnTo>
                  <a:pt x="458" y="1537"/>
                </a:lnTo>
                <a:lnTo>
                  <a:pt x="483" y="1573"/>
                </a:lnTo>
                <a:lnTo>
                  <a:pt x="507" y="1610"/>
                </a:lnTo>
                <a:lnTo>
                  <a:pt x="530" y="1646"/>
                </a:lnTo>
                <a:lnTo>
                  <a:pt x="551" y="1683"/>
                </a:lnTo>
                <a:lnTo>
                  <a:pt x="569" y="1721"/>
                </a:lnTo>
                <a:lnTo>
                  <a:pt x="584" y="1760"/>
                </a:lnTo>
                <a:lnTo>
                  <a:pt x="595" y="1800"/>
                </a:lnTo>
                <a:lnTo>
                  <a:pt x="603" y="1843"/>
                </a:lnTo>
                <a:lnTo>
                  <a:pt x="605" y="1888"/>
                </a:lnTo>
                <a:lnTo>
                  <a:pt x="608" y="1912"/>
                </a:lnTo>
                <a:lnTo>
                  <a:pt x="617" y="1936"/>
                </a:lnTo>
                <a:lnTo>
                  <a:pt x="630" y="1958"/>
                </a:lnTo>
                <a:lnTo>
                  <a:pt x="647" y="1978"/>
                </a:lnTo>
                <a:lnTo>
                  <a:pt x="665" y="1996"/>
                </a:lnTo>
                <a:lnTo>
                  <a:pt x="683" y="2011"/>
                </a:lnTo>
                <a:lnTo>
                  <a:pt x="701" y="2025"/>
                </a:lnTo>
                <a:lnTo>
                  <a:pt x="1328" y="2025"/>
                </a:lnTo>
                <a:lnTo>
                  <a:pt x="1346" y="2011"/>
                </a:lnTo>
                <a:lnTo>
                  <a:pt x="1364" y="1996"/>
                </a:lnTo>
                <a:lnTo>
                  <a:pt x="1383" y="1978"/>
                </a:lnTo>
                <a:lnTo>
                  <a:pt x="1399" y="1958"/>
                </a:lnTo>
                <a:lnTo>
                  <a:pt x="1412" y="1936"/>
                </a:lnTo>
                <a:lnTo>
                  <a:pt x="1421" y="1912"/>
                </a:lnTo>
                <a:lnTo>
                  <a:pt x="1424" y="1888"/>
                </a:lnTo>
                <a:lnTo>
                  <a:pt x="1426" y="1843"/>
                </a:lnTo>
                <a:lnTo>
                  <a:pt x="1434" y="1800"/>
                </a:lnTo>
                <a:lnTo>
                  <a:pt x="1445" y="1760"/>
                </a:lnTo>
                <a:lnTo>
                  <a:pt x="1460" y="1721"/>
                </a:lnTo>
                <a:lnTo>
                  <a:pt x="1478" y="1684"/>
                </a:lnTo>
                <a:lnTo>
                  <a:pt x="1498" y="1646"/>
                </a:lnTo>
                <a:lnTo>
                  <a:pt x="1520" y="1610"/>
                </a:lnTo>
                <a:lnTo>
                  <a:pt x="1545" y="1574"/>
                </a:lnTo>
                <a:lnTo>
                  <a:pt x="1570" y="1538"/>
                </a:lnTo>
                <a:lnTo>
                  <a:pt x="1592" y="1506"/>
                </a:lnTo>
                <a:lnTo>
                  <a:pt x="1614" y="1473"/>
                </a:lnTo>
                <a:lnTo>
                  <a:pt x="1636" y="1438"/>
                </a:lnTo>
                <a:lnTo>
                  <a:pt x="1658" y="1402"/>
                </a:lnTo>
                <a:lnTo>
                  <a:pt x="1678" y="1364"/>
                </a:lnTo>
                <a:lnTo>
                  <a:pt x="1698" y="1325"/>
                </a:lnTo>
                <a:lnTo>
                  <a:pt x="1715" y="1283"/>
                </a:lnTo>
                <a:lnTo>
                  <a:pt x="1731" y="1240"/>
                </a:lnTo>
                <a:lnTo>
                  <a:pt x="1745" y="1193"/>
                </a:lnTo>
                <a:lnTo>
                  <a:pt x="1756" y="1143"/>
                </a:lnTo>
                <a:lnTo>
                  <a:pt x="1765" y="1090"/>
                </a:lnTo>
                <a:lnTo>
                  <a:pt x="1770" y="1034"/>
                </a:lnTo>
                <a:lnTo>
                  <a:pt x="1772" y="973"/>
                </a:lnTo>
                <a:lnTo>
                  <a:pt x="1769" y="908"/>
                </a:lnTo>
                <a:lnTo>
                  <a:pt x="1760" y="844"/>
                </a:lnTo>
                <a:lnTo>
                  <a:pt x="1745" y="782"/>
                </a:lnTo>
                <a:lnTo>
                  <a:pt x="1725" y="723"/>
                </a:lnTo>
                <a:lnTo>
                  <a:pt x="1700" y="666"/>
                </a:lnTo>
                <a:lnTo>
                  <a:pt x="1668" y="610"/>
                </a:lnTo>
                <a:lnTo>
                  <a:pt x="1634" y="559"/>
                </a:lnTo>
                <a:lnTo>
                  <a:pt x="1594" y="511"/>
                </a:lnTo>
                <a:lnTo>
                  <a:pt x="1550" y="466"/>
                </a:lnTo>
                <a:lnTo>
                  <a:pt x="1503" y="424"/>
                </a:lnTo>
                <a:lnTo>
                  <a:pt x="1451" y="386"/>
                </a:lnTo>
                <a:lnTo>
                  <a:pt x="1397" y="352"/>
                </a:lnTo>
                <a:lnTo>
                  <a:pt x="1339" y="324"/>
                </a:lnTo>
                <a:lnTo>
                  <a:pt x="1278" y="299"/>
                </a:lnTo>
                <a:lnTo>
                  <a:pt x="1216" y="281"/>
                </a:lnTo>
                <a:lnTo>
                  <a:pt x="1151" y="266"/>
                </a:lnTo>
                <a:lnTo>
                  <a:pt x="1084" y="258"/>
                </a:lnTo>
                <a:lnTo>
                  <a:pt x="1014" y="255"/>
                </a:lnTo>
                <a:close/>
                <a:moveTo>
                  <a:pt x="1014" y="0"/>
                </a:moveTo>
                <a:lnTo>
                  <a:pt x="1097" y="3"/>
                </a:lnTo>
                <a:lnTo>
                  <a:pt x="1179" y="13"/>
                </a:lnTo>
                <a:lnTo>
                  <a:pt x="1258" y="29"/>
                </a:lnTo>
                <a:lnTo>
                  <a:pt x="1335" y="50"/>
                </a:lnTo>
                <a:lnTo>
                  <a:pt x="1408" y="77"/>
                </a:lnTo>
                <a:lnTo>
                  <a:pt x="1480" y="109"/>
                </a:lnTo>
                <a:lnTo>
                  <a:pt x="1548" y="147"/>
                </a:lnTo>
                <a:lnTo>
                  <a:pt x="1613" y="188"/>
                </a:lnTo>
                <a:lnTo>
                  <a:pt x="1673" y="235"/>
                </a:lnTo>
                <a:lnTo>
                  <a:pt x="1731" y="286"/>
                </a:lnTo>
                <a:lnTo>
                  <a:pt x="1783" y="340"/>
                </a:lnTo>
                <a:lnTo>
                  <a:pt x="1833" y="399"/>
                </a:lnTo>
                <a:lnTo>
                  <a:pt x="1877" y="461"/>
                </a:lnTo>
                <a:lnTo>
                  <a:pt x="1915" y="526"/>
                </a:lnTo>
                <a:lnTo>
                  <a:pt x="1949" y="595"/>
                </a:lnTo>
                <a:lnTo>
                  <a:pt x="1976" y="667"/>
                </a:lnTo>
                <a:lnTo>
                  <a:pt x="1999" y="739"/>
                </a:lnTo>
                <a:lnTo>
                  <a:pt x="2015" y="815"/>
                </a:lnTo>
                <a:lnTo>
                  <a:pt x="2025" y="893"/>
                </a:lnTo>
                <a:lnTo>
                  <a:pt x="2029" y="973"/>
                </a:lnTo>
                <a:lnTo>
                  <a:pt x="2026" y="1041"/>
                </a:lnTo>
                <a:lnTo>
                  <a:pt x="2021" y="1105"/>
                </a:lnTo>
                <a:lnTo>
                  <a:pt x="2013" y="1166"/>
                </a:lnTo>
                <a:lnTo>
                  <a:pt x="2001" y="1224"/>
                </a:lnTo>
                <a:lnTo>
                  <a:pt x="1988" y="1278"/>
                </a:lnTo>
                <a:lnTo>
                  <a:pt x="1972" y="1329"/>
                </a:lnTo>
                <a:lnTo>
                  <a:pt x="1953" y="1378"/>
                </a:lnTo>
                <a:lnTo>
                  <a:pt x="1934" y="1424"/>
                </a:lnTo>
                <a:lnTo>
                  <a:pt x="1913" y="1466"/>
                </a:lnTo>
                <a:lnTo>
                  <a:pt x="1892" y="1507"/>
                </a:lnTo>
                <a:lnTo>
                  <a:pt x="1869" y="1546"/>
                </a:lnTo>
                <a:lnTo>
                  <a:pt x="1847" y="1583"/>
                </a:lnTo>
                <a:lnTo>
                  <a:pt x="1825" y="1617"/>
                </a:lnTo>
                <a:lnTo>
                  <a:pt x="1803" y="1649"/>
                </a:lnTo>
                <a:lnTo>
                  <a:pt x="1781" y="1681"/>
                </a:lnTo>
                <a:lnTo>
                  <a:pt x="1756" y="1719"/>
                </a:lnTo>
                <a:lnTo>
                  <a:pt x="1733" y="1753"/>
                </a:lnTo>
                <a:lnTo>
                  <a:pt x="1714" y="1785"/>
                </a:lnTo>
                <a:lnTo>
                  <a:pt x="1700" y="1813"/>
                </a:lnTo>
                <a:lnTo>
                  <a:pt x="1689" y="1839"/>
                </a:lnTo>
                <a:lnTo>
                  <a:pt x="1682" y="1864"/>
                </a:lnTo>
                <a:lnTo>
                  <a:pt x="1680" y="1888"/>
                </a:lnTo>
                <a:lnTo>
                  <a:pt x="1677" y="1934"/>
                </a:lnTo>
                <a:lnTo>
                  <a:pt x="1667" y="1980"/>
                </a:lnTo>
                <a:lnTo>
                  <a:pt x="1652" y="2025"/>
                </a:lnTo>
                <a:lnTo>
                  <a:pt x="1630" y="2068"/>
                </a:lnTo>
                <a:lnTo>
                  <a:pt x="1604" y="2110"/>
                </a:lnTo>
                <a:lnTo>
                  <a:pt x="1572" y="2150"/>
                </a:lnTo>
                <a:lnTo>
                  <a:pt x="1534" y="2187"/>
                </a:lnTo>
                <a:lnTo>
                  <a:pt x="1491" y="2221"/>
                </a:lnTo>
                <a:lnTo>
                  <a:pt x="1490" y="2242"/>
                </a:lnTo>
                <a:lnTo>
                  <a:pt x="1489" y="2267"/>
                </a:lnTo>
                <a:lnTo>
                  <a:pt x="1487" y="2294"/>
                </a:lnTo>
                <a:lnTo>
                  <a:pt x="1486" y="2322"/>
                </a:lnTo>
                <a:lnTo>
                  <a:pt x="1484" y="2350"/>
                </a:lnTo>
                <a:lnTo>
                  <a:pt x="1483" y="2378"/>
                </a:lnTo>
                <a:lnTo>
                  <a:pt x="1481" y="2405"/>
                </a:lnTo>
                <a:lnTo>
                  <a:pt x="1480" y="2429"/>
                </a:lnTo>
                <a:lnTo>
                  <a:pt x="1479" y="2449"/>
                </a:lnTo>
                <a:lnTo>
                  <a:pt x="1478" y="2466"/>
                </a:lnTo>
                <a:lnTo>
                  <a:pt x="1478" y="2476"/>
                </a:lnTo>
                <a:lnTo>
                  <a:pt x="1476" y="2479"/>
                </a:lnTo>
                <a:lnTo>
                  <a:pt x="1476" y="2492"/>
                </a:lnTo>
                <a:lnTo>
                  <a:pt x="1474" y="2506"/>
                </a:lnTo>
                <a:lnTo>
                  <a:pt x="1470" y="2522"/>
                </a:lnTo>
                <a:lnTo>
                  <a:pt x="1465" y="2539"/>
                </a:lnTo>
                <a:lnTo>
                  <a:pt x="1457" y="2557"/>
                </a:lnTo>
                <a:lnTo>
                  <a:pt x="1446" y="2575"/>
                </a:lnTo>
                <a:lnTo>
                  <a:pt x="1432" y="2594"/>
                </a:lnTo>
                <a:lnTo>
                  <a:pt x="1416" y="2613"/>
                </a:lnTo>
                <a:lnTo>
                  <a:pt x="1395" y="2631"/>
                </a:lnTo>
                <a:lnTo>
                  <a:pt x="1370" y="2650"/>
                </a:lnTo>
                <a:lnTo>
                  <a:pt x="1340" y="2666"/>
                </a:lnTo>
                <a:lnTo>
                  <a:pt x="1307" y="2683"/>
                </a:lnTo>
                <a:lnTo>
                  <a:pt x="1267" y="2698"/>
                </a:lnTo>
                <a:lnTo>
                  <a:pt x="1244" y="2727"/>
                </a:lnTo>
                <a:lnTo>
                  <a:pt x="1216" y="2754"/>
                </a:lnTo>
                <a:lnTo>
                  <a:pt x="1184" y="2779"/>
                </a:lnTo>
                <a:lnTo>
                  <a:pt x="1162" y="2790"/>
                </a:lnTo>
                <a:lnTo>
                  <a:pt x="1138" y="2798"/>
                </a:lnTo>
                <a:lnTo>
                  <a:pt x="1113" y="2800"/>
                </a:lnTo>
                <a:lnTo>
                  <a:pt x="916" y="2800"/>
                </a:lnTo>
                <a:lnTo>
                  <a:pt x="891" y="2798"/>
                </a:lnTo>
                <a:lnTo>
                  <a:pt x="867" y="2790"/>
                </a:lnTo>
                <a:lnTo>
                  <a:pt x="845" y="2779"/>
                </a:lnTo>
                <a:lnTo>
                  <a:pt x="813" y="2754"/>
                </a:lnTo>
                <a:lnTo>
                  <a:pt x="785" y="2727"/>
                </a:lnTo>
                <a:lnTo>
                  <a:pt x="762" y="2698"/>
                </a:lnTo>
                <a:lnTo>
                  <a:pt x="720" y="2681"/>
                </a:lnTo>
                <a:lnTo>
                  <a:pt x="684" y="2664"/>
                </a:lnTo>
                <a:lnTo>
                  <a:pt x="653" y="2646"/>
                </a:lnTo>
                <a:lnTo>
                  <a:pt x="628" y="2626"/>
                </a:lnTo>
                <a:lnTo>
                  <a:pt x="607" y="2606"/>
                </a:lnTo>
                <a:lnTo>
                  <a:pt x="590" y="2585"/>
                </a:lnTo>
                <a:lnTo>
                  <a:pt x="578" y="2566"/>
                </a:lnTo>
                <a:lnTo>
                  <a:pt x="567" y="2546"/>
                </a:lnTo>
                <a:lnTo>
                  <a:pt x="561" y="2527"/>
                </a:lnTo>
                <a:lnTo>
                  <a:pt x="556" y="2509"/>
                </a:lnTo>
                <a:lnTo>
                  <a:pt x="554" y="2494"/>
                </a:lnTo>
                <a:lnTo>
                  <a:pt x="552" y="2479"/>
                </a:lnTo>
                <a:lnTo>
                  <a:pt x="552" y="2479"/>
                </a:lnTo>
                <a:lnTo>
                  <a:pt x="552" y="2476"/>
                </a:lnTo>
                <a:lnTo>
                  <a:pt x="551" y="2466"/>
                </a:lnTo>
                <a:lnTo>
                  <a:pt x="550" y="2449"/>
                </a:lnTo>
                <a:lnTo>
                  <a:pt x="549" y="2429"/>
                </a:lnTo>
                <a:lnTo>
                  <a:pt x="548" y="2405"/>
                </a:lnTo>
                <a:lnTo>
                  <a:pt x="546" y="2378"/>
                </a:lnTo>
                <a:lnTo>
                  <a:pt x="545" y="2350"/>
                </a:lnTo>
                <a:lnTo>
                  <a:pt x="543" y="2322"/>
                </a:lnTo>
                <a:lnTo>
                  <a:pt x="542" y="2294"/>
                </a:lnTo>
                <a:lnTo>
                  <a:pt x="540" y="2267"/>
                </a:lnTo>
                <a:lnTo>
                  <a:pt x="539" y="2242"/>
                </a:lnTo>
                <a:lnTo>
                  <a:pt x="538" y="2221"/>
                </a:lnTo>
                <a:lnTo>
                  <a:pt x="495" y="2187"/>
                </a:lnTo>
                <a:lnTo>
                  <a:pt x="457" y="2150"/>
                </a:lnTo>
                <a:lnTo>
                  <a:pt x="425" y="2110"/>
                </a:lnTo>
                <a:lnTo>
                  <a:pt x="398" y="2068"/>
                </a:lnTo>
                <a:lnTo>
                  <a:pt x="376" y="2025"/>
                </a:lnTo>
                <a:lnTo>
                  <a:pt x="362" y="1980"/>
                </a:lnTo>
                <a:lnTo>
                  <a:pt x="352" y="1934"/>
                </a:lnTo>
                <a:lnTo>
                  <a:pt x="349" y="1888"/>
                </a:lnTo>
                <a:lnTo>
                  <a:pt x="347" y="1864"/>
                </a:lnTo>
                <a:lnTo>
                  <a:pt x="340" y="1839"/>
                </a:lnTo>
                <a:lnTo>
                  <a:pt x="329" y="1813"/>
                </a:lnTo>
                <a:lnTo>
                  <a:pt x="315" y="1785"/>
                </a:lnTo>
                <a:lnTo>
                  <a:pt x="296" y="1753"/>
                </a:lnTo>
                <a:lnTo>
                  <a:pt x="274" y="1719"/>
                </a:lnTo>
                <a:lnTo>
                  <a:pt x="248" y="1682"/>
                </a:lnTo>
                <a:lnTo>
                  <a:pt x="227" y="1650"/>
                </a:lnTo>
                <a:lnTo>
                  <a:pt x="205" y="1617"/>
                </a:lnTo>
                <a:lnTo>
                  <a:pt x="182" y="1583"/>
                </a:lnTo>
                <a:lnTo>
                  <a:pt x="160" y="1546"/>
                </a:lnTo>
                <a:lnTo>
                  <a:pt x="138" y="1508"/>
                </a:lnTo>
                <a:lnTo>
                  <a:pt x="116" y="1466"/>
                </a:lnTo>
                <a:lnTo>
                  <a:pt x="95" y="1424"/>
                </a:lnTo>
                <a:lnTo>
                  <a:pt x="76" y="1378"/>
                </a:lnTo>
                <a:lnTo>
                  <a:pt x="57" y="1329"/>
                </a:lnTo>
                <a:lnTo>
                  <a:pt x="41" y="1278"/>
                </a:lnTo>
                <a:lnTo>
                  <a:pt x="28" y="1224"/>
                </a:lnTo>
                <a:lnTo>
                  <a:pt x="16" y="1166"/>
                </a:lnTo>
                <a:lnTo>
                  <a:pt x="8" y="1105"/>
                </a:lnTo>
                <a:lnTo>
                  <a:pt x="2" y="1041"/>
                </a:lnTo>
                <a:lnTo>
                  <a:pt x="0" y="973"/>
                </a:lnTo>
                <a:lnTo>
                  <a:pt x="4" y="893"/>
                </a:lnTo>
                <a:lnTo>
                  <a:pt x="14" y="815"/>
                </a:lnTo>
                <a:lnTo>
                  <a:pt x="30" y="739"/>
                </a:lnTo>
                <a:lnTo>
                  <a:pt x="53" y="667"/>
                </a:lnTo>
                <a:lnTo>
                  <a:pt x="80" y="595"/>
                </a:lnTo>
                <a:lnTo>
                  <a:pt x="114" y="526"/>
                </a:lnTo>
                <a:lnTo>
                  <a:pt x="152" y="461"/>
                </a:lnTo>
                <a:lnTo>
                  <a:pt x="196" y="399"/>
                </a:lnTo>
                <a:lnTo>
                  <a:pt x="246" y="340"/>
                </a:lnTo>
                <a:lnTo>
                  <a:pt x="298" y="286"/>
                </a:lnTo>
                <a:lnTo>
                  <a:pt x="356" y="235"/>
                </a:lnTo>
                <a:lnTo>
                  <a:pt x="416" y="188"/>
                </a:lnTo>
                <a:lnTo>
                  <a:pt x="481" y="147"/>
                </a:lnTo>
                <a:lnTo>
                  <a:pt x="549" y="109"/>
                </a:lnTo>
                <a:lnTo>
                  <a:pt x="621" y="77"/>
                </a:lnTo>
                <a:lnTo>
                  <a:pt x="695" y="50"/>
                </a:lnTo>
                <a:lnTo>
                  <a:pt x="771" y="29"/>
                </a:lnTo>
                <a:lnTo>
                  <a:pt x="850" y="13"/>
                </a:lnTo>
                <a:lnTo>
                  <a:pt x="932" y="3"/>
                </a:lnTo>
                <a:lnTo>
                  <a:pt x="101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0718" y="4578326"/>
            <a:ext cx="569683" cy="497063"/>
            <a:chOff x="8456613" y="3160713"/>
            <a:chExt cx="1282700" cy="1119188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12276" y="3321051"/>
              <a:ext cx="174625" cy="358775"/>
            </a:xfrm>
            <a:custGeom>
              <a:avLst/>
              <a:gdLst>
                <a:gd name="T0" fmla="*/ 319 w 554"/>
                <a:gd name="T1" fmla="*/ 4 h 1132"/>
                <a:gd name="T2" fmla="*/ 346 w 554"/>
                <a:gd name="T3" fmla="*/ 44 h 1132"/>
                <a:gd name="T4" fmla="*/ 348 w 554"/>
                <a:gd name="T5" fmla="*/ 130 h 1132"/>
                <a:gd name="T6" fmla="*/ 352 w 554"/>
                <a:gd name="T7" fmla="*/ 133 h 1132"/>
                <a:gd name="T8" fmla="*/ 366 w 554"/>
                <a:gd name="T9" fmla="*/ 136 h 1132"/>
                <a:gd name="T10" fmla="*/ 419 w 554"/>
                <a:gd name="T11" fmla="*/ 147 h 1132"/>
                <a:gd name="T12" fmla="*/ 481 w 554"/>
                <a:gd name="T13" fmla="*/ 164 h 1132"/>
                <a:gd name="T14" fmla="*/ 517 w 554"/>
                <a:gd name="T15" fmla="*/ 188 h 1132"/>
                <a:gd name="T16" fmla="*/ 496 w 554"/>
                <a:gd name="T17" fmla="*/ 272 h 1132"/>
                <a:gd name="T18" fmla="*/ 469 w 554"/>
                <a:gd name="T19" fmla="*/ 297 h 1132"/>
                <a:gd name="T20" fmla="*/ 436 w 554"/>
                <a:gd name="T21" fmla="*/ 294 h 1132"/>
                <a:gd name="T22" fmla="*/ 412 w 554"/>
                <a:gd name="T23" fmla="*/ 283 h 1132"/>
                <a:gd name="T24" fmla="*/ 350 w 554"/>
                <a:gd name="T25" fmla="*/ 267 h 1132"/>
                <a:gd name="T26" fmla="*/ 266 w 554"/>
                <a:gd name="T27" fmla="*/ 263 h 1132"/>
                <a:gd name="T28" fmla="*/ 206 w 554"/>
                <a:gd name="T29" fmla="*/ 286 h 1132"/>
                <a:gd name="T30" fmla="*/ 178 w 554"/>
                <a:gd name="T31" fmla="*/ 324 h 1132"/>
                <a:gd name="T32" fmla="*/ 174 w 554"/>
                <a:gd name="T33" fmla="*/ 369 h 1132"/>
                <a:gd name="T34" fmla="*/ 197 w 554"/>
                <a:gd name="T35" fmla="*/ 414 h 1132"/>
                <a:gd name="T36" fmla="*/ 260 w 554"/>
                <a:gd name="T37" fmla="*/ 454 h 1132"/>
                <a:gd name="T38" fmla="*/ 377 w 554"/>
                <a:gd name="T39" fmla="*/ 505 h 1132"/>
                <a:gd name="T40" fmla="*/ 488 w 554"/>
                <a:gd name="T41" fmla="*/ 579 h 1132"/>
                <a:gd name="T42" fmla="*/ 544 w 554"/>
                <a:gd name="T43" fmla="*/ 672 h 1132"/>
                <a:gd name="T44" fmla="*/ 551 w 554"/>
                <a:gd name="T45" fmla="*/ 785 h 1132"/>
                <a:gd name="T46" fmla="*/ 510 w 554"/>
                <a:gd name="T47" fmla="*/ 887 h 1132"/>
                <a:gd name="T48" fmla="*/ 424 w 554"/>
                <a:gd name="T49" fmla="*/ 960 h 1132"/>
                <a:gd name="T50" fmla="*/ 344 w 554"/>
                <a:gd name="T51" fmla="*/ 989 h 1132"/>
                <a:gd name="T52" fmla="*/ 339 w 554"/>
                <a:gd name="T53" fmla="*/ 992 h 1132"/>
                <a:gd name="T54" fmla="*/ 338 w 554"/>
                <a:gd name="T55" fmla="*/ 1088 h 1132"/>
                <a:gd name="T56" fmla="*/ 310 w 554"/>
                <a:gd name="T57" fmla="*/ 1129 h 1132"/>
                <a:gd name="T58" fmla="*/ 234 w 554"/>
                <a:gd name="T59" fmla="*/ 1129 h 1132"/>
                <a:gd name="T60" fmla="*/ 206 w 554"/>
                <a:gd name="T61" fmla="*/ 1088 h 1132"/>
                <a:gd name="T62" fmla="*/ 205 w 554"/>
                <a:gd name="T63" fmla="*/ 997 h 1132"/>
                <a:gd name="T64" fmla="*/ 199 w 554"/>
                <a:gd name="T65" fmla="*/ 994 h 1132"/>
                <a:gd name="T66" fmla="*/ 180 w 554"/>
                <a:gd name="T67" fmla="*/ 991 h 1132"/>
                <a:gd name="T68" fmla="*/ 117 w 554"/>
                <a:gd name="T69" fmla="*/ 978 h 1132"/>
                <a:gd name="T70" fmla="*/ 42 w 554"/>
                <a:gd name="T71" fmla="*/ 954 h 1132"/>
                <a:gd name="T72" fmla="*/ 3 w 554"/>
                <a:gd name="T73" fmla="*/ 926 h 1132"/>
                <a:gd name="T74" fmla="*/ 24 w 554"/>
                <a:gd name="T75" fmla="*/ 842 h 1132"/>
                <a:gd name="T76" fmla="*/ 51 w 554"/>
                <a:gd name="T77" fmla="*/ 816 h 1132"/>
                <a:gd name="T78" fmla="*/ 76 w 554"/>
                <a:gd name="T79" fmla="*/ 816 h 1132"/>
                <a:gd name="T80" fmla="*/ 93 w 554"/>
                <a:gd name="T81" fmla="*/ 823 h 1132"/>
                <a:gd name="T82" fmla="*/ 140 w 554"/>
                <a:gd name="T83" fmla="*/ 841 h 1132"/>
                <a:gd name="T84" fmla="*/ 205 w 554"/>
                <a:gd name="T85" fmla="*/ 859 h 1132"/>
                <a:gd name="T86" fmla="*/ 283 w 554"/>
                <a:gd name="T87" fmla="*/ 861 h 1132"/>
                <a:gd name="T88" fmla="*/ 360 w 554"/>
                <a:gd name="T89" fmla="*/ 825 h 1132"/>
                <a:gd name="T90" fmla="*/ 390 w 554"/>
                <a:gd name="T91" fmla="*/ 756 h 1132"/>
                <a:gd name="T92" fmla="*/ 365 w 554"/>
                <a:gd name="T93" fmla="*/ 690 h 1132"/>
                <a:gd name="T94" fmla="*/ 288 w 554"/>
                <a:gd name="T95" fmla="*/ 636 h 1132"/>
                <a:gd name="T96" fmla="*/ 183 w 554"/>
                <a:gd name="T97" fmla="*/ 591 h 1132"/>
                <a:gd name="T98" fmla="*/ 95 w 554"/>
                <a:gd name="T99" fmla="*/ 540 h 1132"/>
                <a:gd name="T100" fmla="*/ 32 w 554"/>
                <a:gd name="T101" fmla="*/ 467 h 1132"/>
                <a:gd name="T102" fmla="*/ 9 w 554"/>
                <a:gd name="T103" fmla="*/ 369 h 1132"/>
                <a:gd name="T104" fmla="*/ 33 w 554"/>
                <a:gd name="T105" fmla="*/ 267 h 1132"/>
                <a:gd name="T106" fmla="*/ 101 w 554"/>
                <a:gd name="T107" fmla="*/ 187 h 1132"/>
                <a:gd name="T108" fmla="*/ 206 w 554"/>
                <a:gd name="T109" fmla="*/ 139 h 1132"/>
                <a:gd name="T110" fmla="*/ 212 w 554"/>
                <a:gd name="T111" fmla="*/ 137 h 1132"/>
                <a:gd name="T112" fmla="*/ 216 w 554"/>
                <a:gd name="T113" fmla="*/ 130 h 1132"/>
                <a:gd name="T114" fmla="*/ 229 w 554"/>
                <a:gd name="T115" fmla="*/ 12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" h="1132">
                  <a:moveTo>
                    <a:pt x="261" y="0"/>
                  </a:moveTo>
                  <a:lnTo>
                    <a:pt x="300" y="0"/>
                  </a:lnTo>
                  <a:lnTo>
                    <a:pt x="319" y="4"/>
                  </a:lnTo>
                  <a:lnTo>
                    <a:pt x="333" y="12"/>
                  </a:lnTo>
                  <a:lnTo>
                    <a:pt x="343" y="27"/>
                  </a:lnTo>
                  <a:lnTo>
                    <a:pt x="346" y="44"/>
                  </a:lnTo>
                  <a:lnTo>
                    <a:pt x="347" y="125"/>
                  </a:lnTo>
                  <a:lnTo>
                    <a:pt x="347" y="128"/>
                  </a:lnTo>
                  <a:lnTo>
                    <a:pt x="348" y="130"/>
                  </a:lnTo>
                  <a:lnTo>
                    <a:pt x="349" y="131"/>
                  </a:lnTo>
                  <a:lnTo>
                    <a:pt x="350" y="132"/>
                  </a:lnTo>
                  <a:lnTo>
                    <a:pt x="352" y="133"/>
                  </a:lnTo>
                  <a:lnTo>
                    <a:pt x="353" y="133"/>
                  </a:lnTo>
                  <a:lnTo>
                    <a:pt x="357" y="133"/>
                  </a:lnTo>
                  <a:lnTo>
                    <a:pt x="366" y="136"/>
                  </a:lnTo>
                  <a:lnTo>
                    <a:pt x="381" y="138"/>
                  </a:lnTo>
                  <a:lnTo>
                    <a:pt x="398" y="142"/>
                  </a:lnTo>
                  <a:lnTo>
                    <a:pt x="419" y="147"/>
                  </a:lnTo>
                  <a:lnTo>
                    <a:pt x="440" y="152"/>
                  </a:lnTo>
                  <a:lnTo>
                    <a:pt x="462" y="158"/>
                  </a:lnTo>
                  <a:lnTo>
                    <a:pt x="481" y="164"/>
                  </a:lnTo>
                  <a:lnTo>
                    <a:pt x="500" y="171"/>
                  </a:lnTo>
                  <a:lnTo>
                    <a:pt x="510" y="177"/>
                  </a:lnTo>
                  <a:lnTo>
                    <a:pt x="517" y="188"/>
                  </a:lnTo>
                  <a:lnTo>
                    <a:pt x="521" y="201"/>
                  </a:lnTo>
                  <a:lnTo>
                    <a:pt x="518" y="215"/>
                  </a:lnTo>
                  <a:lnTo>
                    <a:pt x="496" y="272"/>
                  </a:lnTo>
                  <a:lnTo>
                    <a:pt x="490" y="283"/>
                  </a:lnTo>
                  <a:lnTo>
                    <a:pt x="480" y="291"/>
                  </a:lnTo>
                  <a:lnTo>
                    <a:pt x="469" y="297"/>
                  </a:lnTo>
                  <a:lnTo>
                    <a:pt x="457" y="298"/>
                  </a:lnTo>
                  <a:lnTo>
                    <a:pt x="446" y="297"/>
                  </a:lnTo>
                  <a:lnTo>
                    <a:pt x="436" y="294"/>
                  </a:lnTo>
                  <a:lnTo>
                    <a:pt x="434" y="292"/>
                  </a:lnTo>
                  <a:lnTo>
                    <a:pt x="425" y="289"/>
                  </a:lnTo>
                  <a:lnTo>
                    <a:pt x="412" y="283"/>
                  </a:lnTo>
                  <a:lnTo>
                    <a:pt x="395" y="278"/>
                  </a:lnTo>
                  <a:lnTo>
                    <a:pt x="374" y="272"/>
                  </a:lnTo>
                  <a:lnTo>
                    <a:pt x="350" y="267"/>
                  </a:lnTo>
                  <a:lnTo>
                    <a:pt x="324" y="263"/>
                  </a:lnTo>
                  <a:lnTo>
                    <a:pt x="294" y="262"/>
                  </a:lnTo>
                  <a:lnTo>
                    <a:pt x="266" y="263"/>
                  </a:lnTo>
                  <a:lnTo>
                    <a:pt x="243" y="268"/>
                  </a:lnTo>
                  <a:lnTo>
                    <a:pt x="223" y="276"/>
                  </a:lnTo>
                  <a:lnTo>
                    <a:pt x="206" y="286"/>
                  </a:lnTo>
                  <a:lnTo>
                    <a:pt x="194" y="297"/>
                  </a:lnTo>
                  <a:lnTo>
                    <a:pt x="184" y="311"/>
                  </a:lnTo>
                  <a:lnTo>
                    <a:pt x="178" y="324"/>
                  </a:lnTo>
                  <a:lnTo>
                    <a:pt x="173" y="339"/>
                  </a:lnTo>
                  <a:lnTo>
                    <a:pt x="172" y="354"/>
                  </a:lnTo>
                  <a:lnTo>
                    <a:pt x="174" y="369"/>
                  </a:lnTo>
                  <a:lnTo>
                    <a:pt x="178" y="385"/>
                  </a:lnTo>
                  <a:lnTo>
                    <a:pt x="185" y="400"/>
                  </a:lnTo>
                  <a:lnTo>
                    <a:pt x="197" y="414"/>
                  </a:lnTo>
                  <a:lnTo>
                    <a:pt x="213" y="427"/>
                  </a:lnTo>
                  <a:lnTo>
                    <a:pt x="234" y="440"/>
                  </a:lnTo>
                  <a:lnTo>
                    <a:pt x="260" y="454"/>
                  </a:lnTo>
                  <a:lnTo>
                    <a:pt x="290" y="469"/>
                  </a:lnTo>
                  <a:lnTo>
                    <a:pt x="328" y="483"/>
                  </a:lnTo>
                  <a:lnTo>
                    <a:pt x="377" y="505"/>
                  </a:lnTo>
                  <a:lnTo>
                    <a:pt x="420" y="529"/>
                  </a:lnTo>
                  <a:lnTo>
                    <a:pt x="457" y="553"/>
                  </a:lnTo>
                  <a:lnTo>
                    <a:pt x="488" y="579"/>
                  </a:lnTo>
                  <a:lnTo>
                    <a:pt x="512" y="608"/>
                  </a:lnTo>
                  <a:lnTo>
                    <a:pt x="530" y="639"/>
                  </a:lnTo>
                  <a:lnTo>
                    <a:pt x="544" y="672"/>
                  </a:lnTo>
                  <a:lnTo>
                    <a:pt x="551" y="707"/>
                  </a:lnTo>
                  <a:lnTo>
                    <a:pt x="554" y="746"/>
                  </a:lnTo>
                  <a:lnTo>
                    <a:pt x="551" y="785"/>
                  </a:lnTo>
                  <a:lnTo>
                    <a:pt x="543" y="822"/>
                  </a:lnTo>
                  <a:lnTo>
                    <a:pt x="529" y="855"/>
                  </a:lnTo>
                  <a:lnTo>
                    <a:pt x="510" y="887"/>
                  </a:lnTo>
                  <a:lnTo>
                    <a:pt x="485" y="915"/>
                  </a:lnTo>
                  <a:lnTo>
                    <a:pt x="457" y="940"/>
                  </a:lnTo>
                  <a:lnTo>
                    <a:pt x="424" y="960"/>
                  </a:lnTo>
                  <a:lnTo>
                    <a:pt x="386" y="976"/>
                  </a:lnTo>
                  <a:lnTo>
                    <a:pt x="346" y="989"/>
                  </a:lnTo>
                  <a:lnTo>
                    <a:pt x="344" y="989"/>
                  </a:lnTo>
                  <a:lnTo>
                    <a:pt x="343" y="990"/>
                  </a:lnTo>
                  <a:lnTo>
                    <a:pt x="341" y="991"/>
                  </a:lnTo>
                  <a:lnTo>
                    <a:pt x="339" y="992"/>
                  </a:lnTo>
                  <a:lnTo>
                    <a:pt x="338" y="995"/>
                  </a:lnTo>
                  <a:lnTo>
                    <a:pt x="338" y="998"/>
                  </a:lnTo>
                  <a:lnTo>
                    <a:pt x="338" y="1088"/>
                  </a:lnTo>
                  <a:lnTo>
                    <a:pt x="335" y="1105"/>
                  </a:lnTo>
                  <a:lnTo>
                    <a:pt x="325" y="1120"/>
                  </a:lnTo>
                  <a:lnTo>
                    <a:pt x="310" y="1129"/>
                  </a:lnTo>
                  <a:lnTo>
                    <a:pt x="293" y="1132"/>
                  </a:lnTo>
                  <a:lnTo>
                    <a:pt x="251" y="1132"/>
                  </a:lnTo>
                  <a:lnTo>
                    <a:pt x="234" y="1129"/>
                  </a:lnTo>
                  <a:lnTo>
                    <a:pt x="219" y="1120"/>
                  </a:lnTo>
                  <a:lnTo>
                    <a:pt x="210" y="1105"/>
                  </a:lnTo>
                  <a:lnTo>
                    <a:pt x="206" y="1088"/>
                  </a:lnTo>
                  <a:lnTo>
                    <a:pt x="206" y="1003"/>
                  </a:lnTo>
                  <a:lnTo>
                    <a:pt x="206" y="1000"/>
                  </a:lnTo>
                  <a:lnTo>
                    <a:pt x="205" y="997"/>
                  </a:lnTo>
                  <a:lnTo>
                    <a:pt x="202" y="996"/>
                  </a:lnTo>
                  <a:lnTo>
                    <a:pt x="201" y="995"/>
                  </a:lnTo>
                  <a:lnTo>
                    <a:pt x="199" y="994"/>
                  </a:lnTo>
                  <a:lnTo>
                    <a:pt x="197" y="994"/>
                  </a:lnTo>
                  <a:lnTo>
                    <a:pt x="193" y="994"/>
                  </a:lnTo>
                  <a:lnTo>
                    <a:pt x="180" y="991"/>
                  </a:lnTo>
                  <a:lnTo>
                    <a:pt x="163" y="987"/>
                  </a:lnTo>
                  <a:lnTo>
                    <a:pt x="141" y="983"/>
                  </a:lnTo>
                  <a:lnTo>
                    <a:pt x="117" y="978"/>
                  </a:lnTo>
                  <a:lnTo>
                    <a:pt x="92" y="970"/>
                  </a:lnTo>
                  <a:lnTo>
                    <a:pt x="66" y="963"/>
                  </a:lnTo>
                  <a:lnTo>
                    <a:pt x="42" y="954"/>
                  </a:lnTo>
                  <a:lnTo>
                    <a:pt x="21" y="945"/>
                  </a:lnTo>
                  <a:lnTo>
                    <a:pt x="11" y="937"/>
                  </a:lnTo>
                  <a:lnTo>
                    <a:pt x="3" y="926"/>
                  </a:lnTo>
                  <a:lnTo>
                    <a:pt x="0" y="914"/>
                  </a:lnTo>
                  <a:lnTo>
                    <a:pt x="3" y="899"/>
                  </a:lnTo>
                  <a:lnTo>
                    <a:pt x="24" y="842"/>
                  </a:lnTo>
                  <a:lnTo>
                    <a:pt x="30" y="831"/>
                  </a:lnTo>
                  <a:lnTo>
                    <a:pt x="40" y="822"/>
                  </a:lnTo>
                  <a:lnTo>
                    <a:pt x="51" y="816"/>
                  </a:lnTo>
                  <a:lnTo>
                    <a:pt x="64" y="814"/>
                  </a:lnTo>
                  <a:lnTo>
                    <a:pt x="70" y="815"/>
                  </a:lnTo>
                  <a:lnTo>
                    <a:pt x="76" y="816"/>
                  </a:lnTo>
                  <a:lnTo>
                    <a:pt x="82" y="819"/>
                  </a:lnTo>
                  <a:lnTo>
                    <a:pt x="86" y="820"/>
                  </a:lnTo>
                  <a:lnTo>
                    <a:pt x="93" y="823"/>
                  </a:lnTo>
                  <a:lnTo>
                    <a:pt x="106" y="828"/>
                  </a:lnTo>
                  <a:lnTo>
                    <a:pt x="122" y="834"/>
                  </a:lnTo>
                  <a:lnTo>
                    <a:pt x="140" y="841"/>
                  </a:lnTo>
                  <a:lnTo>
                    <a:pt x="161" y="848"/>
                  </a:lnTo>
                  <a:lnTo>
                    <a:pt x="183" y="854"/>
                  </a:lnTo>
                  <a:lnTo>
                    <a:pt x="205" y="859"/>
                  </a:lnTo>
                  <a:lnTo>
                    <a:pt x="228" y="863"/>
                  </a:lnTo>
                  <a:lnTo>
                    <a:pt x="249" y="864"/>
                  </a:lnTo>
                  <a:lnTo>
                    <a:pt x="283" y="861"/>
                  </a:lnTo>
                  <a:lnTo>
                    <a:pt x="314" y="853"/>
                  </a:lnTo>
                  <a:lnTo>
                    <a:pt x="339" y="841"/>
                  </a:lnTo>
                  <a:lnTo>
                    <a:pt x="360" y="825"/>
                  </a:lnTo>
                  <a:lnTo>
                    <a:pt x="376" y="805"/>
                  </a:lnTo>
                  <a:lnTo>
                    <a:pt x="386" y="782"/>
                  </a:lnTo>
                  <a:lnTo>
                    <a:pt x="390" y="756"/>
                  </a:lnTo>
                  <a:lnTo>
                    <a:pt x="387" y="732"/>
                  </a:lnTo>
                  <a:lnTo>
                    <a:pt x="379" y="711"/>
                  </a:lnTo>
                  <a:lnTo>
                    <a:pt x="365" y="690"/>
                  </a:lnTo>
                  <a:lnTo>
                    <a:pt x="347" y="672"/>
                  </a:lnTo>
                  <a:lnTo>
                    <a:pt x="321" y="653"/>
                  </a:lnTo>
                  <a:lnTo>
                    <a:pt x="288" y="636"/>
                  </a:lnTo>
                  <a:lnTo>
                    <a:pt x="249" y="619"/>
                  </a:lnTo>
                  <a:lnTo>
                    <a:pt x="216" y="606"/>
                  </a:lnTo>
                  <a:lnTo>
                    <a:pt x="183" y="591"/>
                  </a:lnTo>
                  <a:lnTo>
                    <a:pt x="151" y="575"/>
                  </a:lnTo>
                  <a:lnTo>
                    <a:pt x="122" y="558"/>
                  </a:lnTo>
                  <a:lnTo>
                    <a:pt x="95" y="540"/>
                  </a:lnTo>
                  <a:lnTo>
                    <a:pt x="70" y="518"/>
                  </a:lnTo>
                  <a:lnTo>
                    <a:pt x="49" y="494"/>
                  </a:lnTo>
                  <a:lnTo>
                    <a:pt x="32" y="467"/>
                  </a:lnTo>
                  <a:lnTo>
                    <a:pt x="20" y="438"/>
                  </a:lnTo>
                  <a:lnTo>
                    <a:pt x="11" y="405"/>
                  </a:lnTo>
                  <a:lnTo>
                    <a:pt x="9" y="369"/>
                  </a:lnTo>
                  <a:lnTo>
                    <a:pt x="11" y="333"/>
                  </a:lnTo>
                  <a:lnTo>
                    <a:pt x="20" y="298"/>
                  </a:lnTo>
                  <a:lnTo>
                    <a:pt x="33" y="267"/>
                  </a:lnTo>
                  <a:lnTo>
                    <a:pt x="52" y="237"/>
                  </a:lnTo>
                  <a:lnTo>
                    <a:pt x="74" y="210"/>
                  </a:lnTo>
                  <a:lnTo>
                    <a:pt x="101" y="187"/>
                  </a:lnTo>
                  <a:lnTo>
                    <a:pt x="133" y="168"/>
                  </a:lnTo>
                  <a:lnTo>
                    <a:pt x="167" y="152"/>
                  </a:lnTo>
                  <a:lnTo>
                    <a:pt x="206" y="139"/>
                  </a:lnTo>
                  <a:lnTo>
                    <a:pt x="207" y="139"/>
                  </a:lnTo>
                  <a:lnTo>
                    <a:pt x="210" y="138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6" y="132"/>
                  </a:lnTo>
                  <a:lnTo>
                    <a:pt x="216" y="130"/>
                  </a:lnTo>
                  <a:lnTo>
                    <a:pt x="216" y="44"/>
                  </a:lnTo>
                  <a:lnTo>
                    <a:pt x="219" y="27"/>
                  </a:lnTo>
                  <a:lnTo>
                    <a:pt x="229" y="12"/>
                  </a:lnTo>
                  <a:lnTo>
                    <a:pt x="244" y="4"/>
                  </a:lnTo>
                  <a:lnTo>
                    <a:pt x="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9059863" y="3160713"/>
              <a:ext cx="679450" cy="677863"/>
            </a:xfrm>
            <a:custGeom>
              <a:avLst/>
              <a:gdLst>
                <a:gd name="T0" fmla="*/ 913 w 2136"/>
                <a:gd name="T1" fmla="*/ 263 h 2135"/>
                <a:gd name="T2" fmla="*/ 698 w 2136"/>
                <a:gd name="T3" fmla="*/ 337 h 2135"/>
                <a:gd name="T4" fmla="*/ 515 w 2136"/>
                <a:gd name="T5" fmla="*/ 463 h 2135"/>
                <a:gd name="T6" fmla="*/ 373 w 2136"/>
                <a:gd name="T7" fmla="*/ 633 h 2135"/>
                <a:gd name="T8" fmla="*/ 281 w 2136"/>
                <a:gd name="T9" fmla="*/ 837 h 2135"/>
                <a:gd name="T10" fmla="*/ 248 w 2136"/>
                <a:gd name="T11" fmla="*/ 1068 h 2135"/>
                <a:gd name="T12" fmla="*/ 281 w 2136"/>
                <a:gd name="T13" fmla="*/ 1299 h 2135"/>
                <a:gd name="T14" fmla="*/ 373 w 2136"/>
                <a:gd name="T15" fmla="*/ 1503 h 2135"/>
                <a:gd name="T16" fmla="*/ 515 w 2136"/>
                <a:gd name="T17" fmla="*/ 1673 h 2135"/>
                <a:gd name="T18" fmla="*/ 698 w 2136"/>
                <a:gd name="T19" fmla="*/ 1800 h 2135"/>
                <a:gd name="T20" fmla="*/ 913 w 2136"/>
                <a:gd name="T21" fmla="*/ 1872 h 2135"/>
                <a:gd name="T22" fmla="*/ 1148 w 2136"/>
                <a:gd name="T23" fmla="*/ 1883 h 2135"/>
                <a:gd name="T24" fmla="*/ 1370 w 2136"/>
                <a:gd name="T25" fmla="*/ 1831 h 2135"/>
                <a:gd name="T26" fmla="*/ 1564 w 2136"/>
                <a:gd name="T27" fmla="*/ 1721 h 2135"/>
                <a:gd name="T28" fmla="*/ 1721 w 2136"/>
                <a:gd name="T29" fmla="*/ 1564 h 2135"/>
                <a:gd name="T30" fmla="*/ 1831 w 2136"/>
                <a:gd name="T31" fmla="*/ 1369 h 2135"/>
                <a:gd name="T32" fmla="*/ 1885 w 2136"/>
                <a:gd name="T33" fmla="*/ 1147 h 2135"/>
                <a:gd name="T34" fmla="*/ 1874 w 2136"/>
                <a:gd name="T35" fmla="*/ 912 h 2135"/>
                <a:gd name="T36" fmla="*/ 1800 w 2136"/>
                <a:gd name="T37" fmla="*/ 698 h 2135"/>
                <a:gd name="T38" fmla="*/ 1674 w 2136"/>
                <a:gd name="T39" fmla="*/ 515 h 2135"/>
                <a:gd name="T40" fmla="*/ 1504 w 2136"/>
                <a:gd name="T41" fmla="*/ 373 h 2135"/>
                <a:gd name="T42" fmla="*/ 1298 w 2136"/>
                <a:gd name="T43" fmla="*/ 280 h 2135"/>
                <a:gd name="T44" fmla="*/ 1068 w 2136"/>
                <a:gd name="T45" fmla="*/ 249 h 2135"/>
                <a:gd name="T46" fmla="*/ 1241 w 2136"/>
                <a:gd name="T47" fmla="*/ 15 h 2135"/>
                <a:gd name="T48" fmla="*/ 1483 w 2136"/>
                <a:gd name="T49" fmla="*/ 85 h 2135"/>
                <a:gd name="T50" fmla="*/ 1698 w 2136"/>
                <a:gd name="T51" fmla="*/ 207 h 2135"/>
                <a:gd name="T52" fmla="*/ 1878 w 2136"/>
                <a:gd name="T53" fmla="*/ 373 h 2135"/>
                <a:gd name="T54" fmla="*/ 2017 w 2136"/>
                <a:gd name="T55" fmla="*/ 578 h 2135"/>
                <a:gd name="T56" fmla="*/ 2105 w 2136"/>
                <a:gd name="T57" fmla="*/ 811 h 2135"/>
                <a:gd name="T58" fmla="*/ 2136 w 2136"/>
                <a:gd name="T59" fmla="*/ 1068 h 2135"/>
                <a:gd name="T60" fmla="*/ 2105 w 2136"/>
                <a:gd name="T61" fmla="*/ 1324 h 2135"/>
                <a:gd name="T62" fmla="*/ 2017 w 2136"/>
                <a:gd name="T63" fmla="*/ 1558 h 2135"/>
                <a:gd name="T64" fmla="*/ 1878 w 2136"/>
                <a:gd name="T65" fmla="*/ 1762 h 2135"/>
                <a:gd name="T66" fmla="*/ 1698 w 2136"/>
                <a:gd name="T67" fmla="*/ 1929 h 2135"/>
                <a:gd name="T68" fmla="*/ 1483 w 2136"/>
                <a:gd name="T69" fmla="*/ 2051 h 2135"/>
                <a:gd name="T70" fmla="*/ 1241 w 2136"/>
                <a:gd name="T71" fmla="*/ 2121 h 2135"/>
                <a:gd name="T72" fmla="*/ 980 w 2136"/>
                <a:gd name="T73" fmla="*/ 2132 h 2135"/>
                <a:gd name="T74" fmla="*/ 730 w 2136"/>
                <a:gd name="T75" fmla="*/ 2080 h 2135"/>
                <a:gd name="T76" fmla="*/ 506 w 2136"/>
                <a:gd name="T77" fmla="*/ 1975 h 2135"/>
                <a:gd name="T78" fmla="*/ 313 w 2136"/>
                <a:gd name="T79" fmla="*/ 1822 h 2135"/>
                <a:gd name="T80" fmla="*/ 161 w 2136"/>
                <a:gd name="T81" fmla="*/ 1630 h 2135"/>
                <a:gd name="T82" fmla="*/ 54 w 2136"/>
                <a:gd name="T83" fmla="*/ 1405 h 2135"/>
                <a:gd name="T84" fmla="*/ 4 w 2136"/>
                <a:gd name="T85" fmla="*/ 1155 h 2135"/>
                <a:gd name="T86" fmla="*/ 14 w 2136"/>
                <a:gd name="T87" fmla="*/ 895 h 2135"/>
                <a:gd name="T88" fmla="*/ 84 w 2136"/>
                <a:gd name="T89" fmla="*/ 652 h 2135"/>
                <a:gd name="T90" fmla="*/ 206 w 2136"/>
                <a:gd name="T91" fmla="*/ 437 h 2135"/>
                <a:gd name="T92" fmla="*/ 373 w 2136"/>
                <a:gd name="T93" fmla="*/ 257 h 2135"/>
                <a:gd name="T94" fmla="*/ 577 w 2136"/>
                <a:gd name="T95" fmla="*/ 120 h 2135"/>
                <a:gd name="T96" fmla="*/ 811 w 2136"/>
                <a:gd name="T97" fmla="*/ 32 h 2135"/>
                <a:gd name="T98" fmla="*/ 1068 w 2136"/>
                <a:gd name="T99" fmla="*/ 0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36" h="2135">
                  <a:moveTo>
                    <a:pt x="1068" y="249"/>
                  </a:moveTo>
                  <a:lnTo>
                    <a:pt x="988" y="252"/>
                  </a:lnTo>
                  <a:lnTo>
                    <a:pt x="913" y="263"/>
                  </a:lnTo>
                  <a:lnTo>
                    <a:pt x="838" y="280"/>
                  </a:lnTo>
                  <a:lnTo>
                    <a:pt x="766" y="305"/>
                  </a:lnTo>
                  <a:lnTo>
                    <a:pt x="698" y="337"/>
                  </a:lnTo>
                  <a:lnTo>
                    <a:pt x="632" y="373"/>
                  </a:lnTo>
                  <a:lnTo>
                    <a:pt x="572" y="415"/>
                  </a:lnTo>
                  <a:lnTo>
                    <a:pt x="515" y="463"/>
                  </a:lnTo>
                  <a:lnTo>
                    <a:pt x="462" y="515"/>
                  </a:lnTo>
                  <a:lnTo>
                    <a:pt x="415" y="572"/>
                  </a:lnTo>
                  <a:lnTo>
                    <a:pt x="373" y="633"/>
                  </a:lnTo>
                  <a:lnTo>
                    <a:pt x="336" y="698"/>
                  </a:lnTo>
                  <a:lnTo>
                    <a:pt x="305" y="766"/>
                  </a:lnTo>
                  <a:lnTo>
                    <a:pt x="281" y="837"/>
                  </a:lnTo>
                  <a:lnTo>
                    <a:pt x="262" y="912"/>
                  </a:lnTo>
                  <a:lnTo>
                    <a:pt x="251" y="989"/>
                  </a:lnTo>
                  <a:lnTo>
                    <a:pt x="248" y="1068"/>
                  </a:lnTo>
                  <a:lnTo>
                    <a:pt x="251" y="1147"/>
                  </a:lnTo>
                  <a:lnTo>
                    <a:pt x="262" y="1224"/>
                  </a:lnTo>
                  <a:lnTo>
                    <a:pt x="281" y="1299"/>
                  </a:lnTo>
                  <a:lnTo>
                    <a:pt x="305" y="1369"/>
                  </a:lnTo>
                  <a:lnTo>
                    <a:pt x="336" y="1438"/>
                  </a:lnTo>
                  <a:lnTo>
                    <a:pt x="373" y="1503"/>
                  </a:lnTo>
                  <a:lnTo>
                    <a:pt x="415" y="1564"/>
                  </a:lnTo>
                  <a:lnTo>
                    <a:pt x="462" y="1620"/>
                  </a:lnTo>
                  <a:lnTo>
                    <a:pt x="515" y="1673"/>
                  </a:lnTo>
                  <a:lnTo>
                    <a:pt x="572" y="1721"/>
                  </a:lnTo>
                  <a:lnTo>
                    <a:pt x="632" y="1763"/>
                  </a:lnTo>
                  <a:lnTo>
                    <a:pt x="698" y="1800"/>
                  </a:lnTo>
                  <a:lnTo>
                    <a:pt x="766" y="1831"/>
                  </a:lnTo>
                  <a:lnTo>
                    <a:pt x="838" y="1855"/>
                  </a:lnTo>
                  <a:lnTo>
                    <a:pt x="913" y="1872"/>
                  </a:lnTo>
                  <a:lnTo>
                    <a:pt x="988" y="1883"/>
                  </a:lnTo>
                  <a:lnTo>
                    <a:pt x="1068" y="1888"/>
                  </a:lnTo>
                  <a:lnTo>
                    <a:pt x="1148" y="1883"/>
                  </a:lnTo>
                  <a:lnTo>
                    <a:pt x="1223" y="1872"/>
                  </a:lnTo>
                  <a:lnTo>
                    <a:pt x="1298" y="1855"/>
                  </a:lnTo>
                  <a:lnTo>
                    <a:pt x="1370" y="1831"/>
                  </a:lnTo>
                  <a:lnTo>
                    <a:pt x="1438" y="1800"/>
                  </a:lnTo>
                  <a:lnTo>
                    <a:pt x="1504" y="1763"/>
                  </a:lnTo>
                  <a:lnTo>
                    <a:pt x="1564" y="1721"/>
                  </a:lnTo>
                  <a:lnTo>
                    <a:pt x="1621" y="1673"/>
                  </a:lnTo>
                  <a:lnTo>
                    <a:pt x="1674" y="1620"/>
                  </a:lnTo>
                  <a:lnTo>
                    <a:pt x="1721" y="1564"/>
                  </a:lnTo>
                  <a:lnTo>
                    <a:pt x="1763" y="1503"/>
                  </a:lnTo>
                  <a:lnTo>
                    <a:pt x="1800" y="1438"/>
                  </a:lnTo>
                  <a:lnTo>
                    <a:pt x="1831" y="1369"/>
                  </a:lnTo>
                  <a:lnTo>
                    <a:pt x="1855" y="1299"/>
                  </a:lnTo>
                  <a:lnTo>
                    <a:pt x="1874" y="1224"/>
                  </a:lnTo>
                  <a:lnTo>
                    <a:pt x="1885" y="1147"/>
                  </a:lnTo>
                  <a:lnTo>
                    <a:pt x="1888" y="1068"/>
                  </a:lnTo>
                  <a:lnTo>
                    <a:pt x="1885" y="989"/>
                  </a:lnTo>
                  <a:lnTo>
                    <a:pt x="1874" y="912"/>
                  </a:lnTo>
                  <a:lnTo>
                    <a:pt x="1855" y="837"/>
                  </a:lnTo>
                  <a:lnTo>
                    <a:pt x="1831" y="766"/>
                  </a:lnTo>
                  <a:lnTo>
                    <a:pt x="1800" y="698"/>
                  </a:lnTo>
                  <a:lnTo>
                    <a:pt x="1763" y="633"/>
                  </a:lnTo>
                  <a:lnTo>
                    <a:pt x="1721" y="572"/>
                  </a:lnTo>
                  <a:lnTo>
                    <a:pt x="1674" y="515"/>
                  </a:lnTo>
                  <a:lnTo>
                    <a:pt x="1621" y="463"/>
                  </a:lnTo>
                  <a:lnTo>
                    <a:pt x="1564" y="415"/>
                  </a:lnTo>
                  <a:lnTo>
                    <a:pt x="1504" y="373"/>
                  </a:lnTo>
                  <a:lnTo>
                    <a:pt x="1438" y="337"/>
                  </a:lnTo>
                  <a:lnTo>
                    <a:pt x="1370" y="305"/>
                  </a:lnTo>
                  <a:lnTo>
                    <a:pt x="1298" y="280"/>
                  </a:lnTo>
                  <a:lnTo>
                    <a:pt x="1223" y="263"/>
                  </a:lnTo>
                  <a:lnTo>
                    <a:pt x="1148" y="252"/>
                  </a:lnTo>
                  <a:lnTo>
                    <a:pt x="1068" y="249"/>
                  </a:lnTo>
                  <a:close/>
                  <a:moveTo>
                    <a:pt x="1068" y="0"/>
                  </a:moveTo>
                  <a:lnTo>
                    <a:pt x="1156" y="4"/>
                  </a:lnTo>
                  <a:lnTo>
                    <a:pt x="1241" y="15"/>
                  </a:lnTo>
                  <a:lnTo>
                    <a:pt x="1325" y="32"/>
                  </a:lnTo>
                  <a:lnTo>
                    <a:pt x="1406" y="55"/>
                  </a:lnTo>
                  <a:lnTo>
                    <a:pt x="1483" y="85"/>
                  </a:lnTo>
                  <a:lnTo>
                    <a:pt x="1559" y="120"/>
                  </a:lnTo>
                  <a:lnTo>
                    <a:pt x="1630" y="161"/>
                  </a:lnTo>
                  <a:lnTo>
                    <a:pt x="1698" y="207"/>
                  </a:lnTo>
                  <a:lnTo>
                    <a:pt x="1763" y="257"/>
                  </a:lnTo>
                  <a:lnTo>
                    <a:pt x="1823" y="313"/>
                  </a:lnTo>
                  <a:lnTo>
                    <a:pt x="1878" y="373"/>
                  </a:lnTo>
                  <a:lnTo>
                    <a:pt x="1930" y="437"/>
                  </a:lnTo>
                  <a:lnTo>
                    <a:pt x="1975" y="506"/>
                  </a:lnTo>
                  <a:lnTo>
                    <a:pt x="2017" y="578"/>
                  </a:lnTo>
                  <a:lnTo>
                    <a:pt x="2052" y="652"/>
                  </a:lnTo>
                  <a:lnTo>
                    <a:pt x="2082" y="731"/>
                  </a:lnTo>
                  <a:lnTo>
                    <a:pt x="2105" y="811"/>
                  </a:lnTo>
                  <a:lnTo>
                    <a:pt x="2122" y="895"/>
                  </a:lnTo>
                  <a:lnTo>
                    <a:pt x="2132" y="980"/>
                  </a:lnTo>
                  <a:lnTo>
                    <a:pt x="2136" y="1068"/>
                  </a:lnTo>
                  <a:lnTo>
                    <a:pt x="2132" y="1155"/>
                  </a:lnTo>
                  <a:lnTo>
                    <a:pt x="2122" y="1241"/>
                  </a:lnTo>
                  <a:lnTo>
                    <a:pt x="2105" y="1324"/>
                  </a:lnTo>
                  <a:lnTo>
                    <a:pt x="2082" y="1405"/>
                  </a:lnTo>
                  <a:lnTo>
                    <a:pt x="2052" y="1483"/>
                  </a:lnTo>
                  <a:lnTo>
                    <a:pt x="2017" y="1558"/>
                  </a:lnTo>
                  <a:lnTo>
                    <a:pt x="1975" y="1630"/>
                  </a:lnTo>
                  <a:lnTo>
                    <a:pt x="1930" y="1699"/>
                  </a:lnTo>
                  <a:lnTo>
                    <a:pt x="1878" y="1762"/>
                  </a:lnTo>
                  <a:lnTo>
                    <a:pt x="1823" y="1822"/>
                  </a:lnTo>
                  <a:lnTo>
                    <a:pt x="1763" y="1879"/>
                  </a:lnTo>
                  <a:lnTo>
                    <a:pt x="1698" y="1929"/>
                  </a:lnTo>
                  <a:lnTo>
                    <a:pt x="1630" y="1975"/>
                  </a:lnTo>
                  <a:lnTo>
                    <a:pt x="1559" y="2016"/>
                  </a:lnTo>
                  <a:lnTo>
                    <a:pt x="1483" y="2051"/>
                  </a:lnTo>
                  <a:lnTo>
                    <a:pt x="1406" y="2080"/>
                  </a:lnTo>
                  <a:lnTo>
                    <a:pt x="1325" y="2104"/>
                  </a:lnTo>
                  <a:lnTo>
                    <a:pt x="1241" y="2121"/>
                  </a:lnTo>
                  <a:lnTo>
                    <a:pt x="1156" y="2132"/>
                  </a:lnTo>
                  <a:lnTo>
                    <a:pt x="1068" y="2135"/>
                  </a:lnTo>
                  <a:lnTo>
                    <a:pt x="980" y="2132"/>
                  </a:lnTo>
                  <a:lnTo>
                    <a:pt x="895" y="2121"/>
                  </a:lnTo>
                  <a:lnTo>
                    <a:pt x="811" y="2104"/>
                  </a:lnTo>
                  <a:lnTo>
                    <a:pt x="730" y="2080"/>
                  </a:lnTo>
                  <a:lnTo>
                    <a:pt x="653" y="2051"/>
                  </a:lnTo>
                  <a:lnTo>
                    <a:pt x="577" y="2016"/>
                  </a:lnTo>
                  <a:lnTo>
                    <a:pt x="506" y="1975"/>
                  </a:lnTo>
                  <a:lnTo>
                    <a:pt x="438" y="1929"/>
                  </a:lnTo>
                  <a:lnTo>
                    <a:pt x="373" y="1879"/>
                  </a:lnTo>
                  <a:lnTo>
                    <a:pt x="313" y="1822"/>
                  </a:lnTo>
                  <a:lnTo>
                    <a:pt x="258" y="1762"/>
                  </a:lnTo>
                  <a:lnTo>
                    <a:pt x="206" y="1699"/>
                  </a:lnTo>
                  <a:lnTo>
                    <a:pt x="161" y="1630"/>
                  </a:lnTo>
                  <a:lnTo>
                    <a:pt x="119" y="1558"/>
                  </a:lnTo>
                  <a:lnTo>
                    <a:pt x="84" y="1483"/>
                  </a:lnTo>
                  <a:lnTo>
                    <a:pt x="54" y="1405"/>
                  </a:lnTo>
                  <a:lnTo>
                    <a:pt x="31" y="1324"/>
                  </a:lnTo>
                  <a:lnTo>
                    <a:pt x="14" y="1241"/>
                  </a:lnTo>
                  <a:lnTo>
                    <a:pt x="4" y="1155"/>
                  </a:lnTo>
                  <a:lnTo>
                    <a:pt x="0" y="1068"/>
                  </a:lnTo>
                  <a:lnTo>
                    <a:pt x="4" y="980"/>
                  </a:lnTo>
                  <a:lnTo>
                    <a:pt x="14" y="895"/>
                  </a:lnTo>
                  <a:lnTo>
                    <a:pt x="31" y="811"/>
                  </a:lnTo>
                  <a:lnTo>
                    <a:pt x="54" y="731"/>
                  </a:lnTo>
                  <a:lnTo>
                    <a:pt x="84" y="652"/>
                  </a:lnTo>
                  <a:lnTo>
                    <a:pt x="119" y="578"/>
                  </a:lnTo>
                  <a:lnTo>
                    <a:pt x="161" y="506"/>
                  </a:lnTo>
                  <a:lnTo>
                    <a:pt x="206" y="437"/>
                  </a:lnTo>
                  <a:lnTo>
                    <a:pt x="258" y="373"/>
                  </a:lnTo>
                  <a:lnTo>
                    <a:pt x="313" y="313"/>
                  </a:lnTo>
                  <a:lnTo>
                    <a:pt x="373" y="257"/>
                  </a:lnTo>
                  <a:lnTo>
                    <a:pt x="438" y="207"/>
                  </a:lnTo>
                  <a:lnTo>
                    <a:pt x="506" y="161"/>
                  </a:lnTo>
                  <a:lnTo>
                    <a:pt x="577" y="120"/>
                  </a:lnTo>
                  <a:lnTo>
                    <a:pt x="653" y="85"/>
                  </a:lnTo>
                  <a:lnTo>
                    <a:pt x="730" y="55"/>
                  </a:lnTo>
                  <a:lnTo>
                    <a:pt x="811" y="32"/>
                  </a:lnTo>
                  <a:lnTo>
                    <a:pt x="895" y="15"/>
                  </a:lnTo>
                  <a:lnTo>
                    <a:pt x="980" y="4"/>
                  </a:lnTo>
                  <a:lnTo>
                    <a:pt x="10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809038" y="3871913"/>
              <a:ext cx="928688" cy="407988"/>
            </a:xfrm>
            <a:custGeom>
              <a:avLst/>
              <a:gdLst>
                <a:gd name="T0" fmla="*/ 926 w 2926"/>
                <a:gd name="T1" fmla="*/ 16 h 1287"/>
                <a:gd name="T2" fmla="*/ 1150 w 2926"/>
                <a:gd name="T3" fmla="*/ 66 h 1287"/>
                <a:gd name="T4" fmla="*/ 1391 w 2926"/>
                <a:gd name="T5" fmla="*/ 133 h 1287"/>
                <a:gd name="T6" fmla="*/ 1615 w 2926"/>
                <a:gd name="T7" fmla="*/ 204 h 1287"/>
                <a:gd name="T8" fmla="*/ 1788 w 2926"/>
                <a:gd name="T9" fmla="*/ 259 h 1287"/>
                <a:gd name="T10" fmla="*/ 1883 w 2926"/>
                <a:gd name="T11" fmla="*/ 288 h 1287"/>
                <a:gd name="T12" fmla="*/ 1942 w 2926"/>
                <a:gd name="T13" fmla="*/ 346 h 1287"/>
                <a:gd name="T14" fmla="*/ 1949 w 2926"/>
                <a:gd name="T15" fmla="*/ 432 h 1287"/>
                <a:gd name="T16" fmla="*/ 1892 w 2926"/>
                <a:gd name="T17" fmla="*/ 518 h 1287"/>
                <a:gd name="T18" fmla="*/ 1756 w 2926"/>
                <a:gd name="T19" fmla="*/ 570 h 1287"/>
                <a:gd name="T20" fmla="*/ 1577 w 2926"/>
                <a:gd name="T21" fmla="*/ 580 h 1287"/>
                <a:gd name="T22" fmla="*/ 1392 w 2926"/>
                <a:gd name="T23" fmla="*/ 562 h 1287"/>
                <a:gd name="T24" fmla="*/ 1227 w 2926"/>
                <a:gd name="T25" fmla="*/ 534 h 1287"/>
                <a:gd name="T26" fmla="*/ 1108 w 2926"/>
                <a:gd name="T27" fmla="*/ 513 h 1287"/>
                <a:gd name="T28" fmla="*/ 1063 w 2926"/>
                <a:gd name="T29" fmla="*/ 520 h 1287"/>
                <a:gd name="T30" fmla="*/ 1125 w 2926"/>
                <a:gd name="T31" fmla="*/ 595 h 1287"/>
                <a:gd name="T32" fmla="*/ 1283 w 2926"/>
                <a:gd name="T33" fmla="*/ 657 h 1287"/>
                <a:gd name="T34" fmla="*/ 1494 w 2926"/>
                <a:gd name="T35" fmla="*/ 699 h 1287"/>
                <a:gd name="T36" fmla="*/ 1714 w 2926"/>
                <a:gd name="T37" fmla="*/ 715 h 1287"/>
                <a:gd name="T38" fmla="*/ 1977 w 2926"/>
                <a:gd name="T39" fmla="*/ 684 h 1287"/>
                <a:gd name="T40" fmla="*/ 2425 w 2926"/>
                <a:gd name="T41" fmla="*/ 549 h 1287"/>
                <a:gd name="T42" fmla="*/ 2745 w 2926"/>
                <a:gd name="T43" fmla="*/ 400 h 1287"/>
                <a:gd name="T44" fmla="*/ 2860 w 2926"/>
                <a:gd name="T45" fmla="*/ 410 h 1287"/>
                <a:gd name="T46" fmla="*/ 2922 w 2926"/>
                <a:gd name="T47" fmla="*/ 501 h 1287"/>
                <a:gd name="T48" fmla="*/ 2894 w 2926"/>
                <a:gd name="T49" fmla="*/ 638 h 1287"/>
                <a:gd name="T50" fmla="*/ 2788 w 2926"/>
                <a:gd name="T51" fmla="*/ 751 h 1287"/>
                <a:gd name="T52" fmla="*/ 2641 w 2926"/>
                <a:gd name="T53" fmla="*/ 853 h 1287"/>
                <a:gd name="T54" fmla="*/ 2443 w 2926"/>
                <a:gd name="T55" fmla="*/ 977 h 1287"/>
                <a:gd name="T56" fmla="*/ 2222 w 2926"/>
                <a:gd name="T57" fmla="*/ 1100 h 1287"/>
                <a:gd name="T58" fmla="*/ 2012 w 2926"/>
                <a:gd name="T59" fmla="*/ 1205 h 1287"/>
                <a:gd name="T60" fmla="*/ 1841 w 2926"/>
                <a:gd name="T61" fmla="*/ 1274 h 1287"/>
                <a:gd name="T62" fmla="*/ 1723 w 2926"/>
                <a:gd name="T63" fmla="*/ 1287 h 1287"/>
                <a:gd name="T64" fmla="*/ 1526 w 2926"/>
                <a:gd name="T65" fmla="*/ 1270 h 1287"/>
                <a:gd name="T66" fmla="*/ 1267 w 2926"/>
                <a:gd name="T67" fmla="*/ 1236 h 1287"/>
                <a:gd name="T68" fmla="*/ 982 w 2926"/>
                <a:gd name="T69" fmla="*/ 1192 h 1287"/>
                <a:gd name="T70" fmla="*/ 708 w 2926"/>
                <a:gd name="T71" fmla="*/ 1145 h 1287"/>
                <a:gd name="T72" fmla="*/ 481 w 2926"/>
                <a:gd name="T73" fmla="*/ 1104 h 1287"/>
                <a:gd name="T74" fmla="*/ 338 w 2926"/>
                <a:gd name="T75" fmla="*/ 1077 h 1287"/>
                <a:gd name="T76" fmla="*/ 219 w 2926"/>
                <a:gd name="T77" fmla="*/ 1081 h 1287"/>
                <a:gd name="T78" fmla="*/ 96 w 2926"/>
                <a:gd name="T79" fmla="*/ 1151 h 1287"/>
                <a:gd name="T80" fmla="*/ 31 w 2926"/>
                <a:gd name="T81" fmla="*/ 1192 h 1287"/>
                <a:gd name="T82" fmla="*/ 6 w 2926"/>
                <a:gd name="T83" fmla="*/ 1170 h 1287"/>
                <a:gd name="T84" fmla="*/ 0 w 2926"/>
                <a:gd name="T85" fmla="*/ 1147 h 1287"/>
                <a:gd name="T86" fmla="*/ 20 w 2926"/>
                <a:gd name="T87" fmla="*/ 849 h 1287"/>
                <a:gd name="T88" fmla="*/ 42 w 2926"/>
                <a:gd name="T89" fmla="*/ 504 h 1287"/>
                <a:gd name="T90" fmla="*/ 61 w 2926"/>
                <a:gd name="T91" fmla="*/ 196 h 1287"/>
                <a:gd name="T92" fmla="*/ 82 w 2926"/>
                <a:gd name="T93" fmla="*/ 94 h 1287"/>
                <a:gd name="T94" fmla="*/ 140 w 2926"/>
                <a:gd name="T95" fmla="*/ 77 h 1287"/>
                <a:gd name="T96" fmla="*/ 294 w 2926"/>
                <a:gd name="T97" fmla="*/ 53 h 1287"/>
                <a:gd name="T98" fmla="*/ 512 w 2926"/>
                <a:gd name="T99" fmla="*/ 22 h 1287"/>
                <a:gd name="T100" fmla="*/ 714 w 2926"/>
                <a:gd name="T101" fmla="*/ 2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26" h="1287">
                  <a:moveTo>
                    <a:pt x="790" y="0"/>
                  </a:moveTo>
                  <a:lnTo>
                    <a:pt x="831" y="2"/>
                  </a:lnTo>
                  <a:lnTo>
                    <a:pt x="877" y="9"/>
                  </a:lnTo>
                  <a:lnTo>
                    <a:pt x="926" y="16"/>
                  </a:lnTo>
                  <a:lnTo>
                    <a:pt x="978" y="26"/>
                  </a:lnTo>
                  <a:lnTo>
                    <a:pt x="1033" y="38"/>
                  </a:lnTo>
                  <a:lnTo>
                    <a:pt x="1091" y="51"/>
                  </a:lnTo>
                  <a:lnTo>
                    <a:pt x="1150" y="66"/>
                  </a:lnTo>
                  <a:lnTo>
                    <a:pt x="1210" y="82"/>
                  </a:lnTo>
                  <a:lnTo>
                    <a:pt x="1271" y="99"/>
                  </a:lnTo>
                  <a:lnTo>
                    <a:pt x="1331" y="116"/>
                  </a:lnTo>
                  <a:lnTo>
                    <a:pt x="1391" y="133"/>
                  </a:lnTo>
                  <a:lnTo>
                    <a:pt x="1450" y="152"/>
                  </a:lnTo>
                  <a:lnTo>
                    <a:pt x="1507" y="170"/>
                  </a:lnTo>
                  <a:lnTo>
                    <a:pt x="1562" y="187"/>
                  </a:lnTo>
                  <a:lnTo>
                    <a:pt x="1615" y="204"/>
                  </a:lnTo>
                  <a:lnTo>
                    <a:pt x="1664" y="220"/>
                  </a:lnTo>
                  <a:lnTo>
                    <a:pt x="1709" y="235"/>
                  </a:lnTo>
                  <a:lnTo>
                    <a:pt x="1751" y="247"/>
                  </a:lnTo>
                  <a:lnTo>
                    <a:pt x="1788" y="259"/>
                  </a:lnTo>
                  <a:lnTo>
                    <a:pt x="1818" y="268"/>
                  </a:lnTo>
                  <a:lnTo>
                    <a:pt x="1844" y="275"/>
                  </a:lnTo>
                  <a:lnTo>
                    <a:pt x="1863" y="280"/>
                  </a:lnTo>
                  <a:lnTo>
                    <a:pt x="1883" y="288"/>
                  </a:lnTo>
                  <a:lnTo>
                    <a:pt x="1901" y="299"/>
                  </a:lnTo>
                  <a:lnTo>
                    <a:pt x="1917" y="312"/>
                  </a:lnTo>
                  <a:lnTo>
                    <a:pt x="1931" y="328"/>
                  </a:lnTo>
                  <a:lnTo>
                    <a:pt x="1942" y="346"/>
                  </a:lnTo>
                  <a:lnTo>
                    <a:pt x="1948" y="366"/>
                  </a:lnTo>
                  <a:lnTo>
                    <a:pt x="1953" y="388"/>
                  </a:lnTo>
                  <a:lnTo>
                    <a:pt x="1953" y="410"/>
                  </a:lnTo>
                  <a:lnTo>
                    <a:pt x="1949" y="432"/>
                  </a:lnTo>
                  <a:lnTo>
                    <a:pt x="1941" y="455"/>
                  </a:lnTo>
                  <a:lnTo>
                    <a:pt x="1930" y="477"/>
                  </a:lnTo>
                  <a:lnTo>
                    <a:pt x="1912" y="498"/>
                  </a:lnTo>
                  <a:lnTo>
                    <a:pt x="1892" y="518"/>
                  </a:lnTo>
                  <a:lnTo>
                    <a:pt x="1865" y="535"/>
                  </a:lnTo>
                  <a:lnTo>
                    <a:pt x="1833" y="549"/>
                  </a:lnTo>
                  <a:lnTo>
                    <a:pt x="1796" y="562"/>
                  </a:lnTo>
                  <a:lnTo>
                    <a:pt x="1756" y="570"/>
                  </a:lnTo>
                  <a:lnTo>
                    <a:pt x="1713" y="576"/>
                  </a:lnTo>
                  <a:lnTo>
                    <a:pt x="1669" y="580"/>
                  </a:lnTo>
                  <a:lnTo>
                    <a:pt x="1624" y="581"/>
                  </a:lnTo>
                  <a:lnTo>
                    <a:pt x="1577" y="580"/>
                  </a:lnTo>
                  <a:lnTo>
                    <a:pt x="1530" y="578"/>
                  </a:lnTo>
                  <a:lnTo>
                    <a:pt x="1483" y="574"/>
                  </a:lnTo>
                  <a:lnTo>
                    <a:pt x="1437" y="568"/>
                  </a:lnTo>
                  <a:lnTo>
                    <a:pt x="1392" y="562"/>
                  </a:lnTo>
                  <a:lnTo>
                    <a:pt x="1347" y="554"/>
                  </a:lnTo>
                  <a:lnTo>
                    <a:pt x="1305" y="547"/>
                  </a:lnTo>
                  <a:lnTo>
                    <a:pt x="1265" y="540"/>
                  </a:lnTo>
                  <a:lnTo>
                    <a:pt x="1227" y="534"/>
                  </a:lnTo>
                  <a:lnTo>
                    <a:pt x="1191" y="526"/>
                  </a:lnTo>
                  <a:lnTo>
                    <a:pt x="1160" y="521"/>
                  </a:lnTo>
                  <a:lnTo>
                    <a:pt x="1131" y="516"/>
                  </a:lnTo>
                  <a:lnTo>
                    <a:pt x="1108" y="513"/>
                  </a:lnTo>
                  <a:lnTo>
                    <a:pt x="1089" y="512"/>
                  </a:lnTo>
                  <a:lnTo>
                    <a:pt x="1075" y="512"/>
                  </a:lnTo>
                  <a:lnTo>
                    <a:pt x="1065" y="515"/>
                  </a:lnTo>
                  <a:lnTo>
                    <a:pt x="1063" y="520"/>
                  </a:lnTo>
                  <a:lnTo>
                    <a:pt x="1066" y="540"/>
                  </a:lnTo>
                  <a:lnTo>
                    <a:pt x="1079" y="558"/>
                  </a:lnTo>
                  <a:lnTo>
                    <a:pt x="1098" y="576"/>
                  </a:lnTo>
                  <a:lnTo>
                    <a:pt x="1125" y="595"/>
                  </a:lnTo>
                  <a:lnTo>
                    <a:pt x="1157" y="612"/>
                  </a:lnTo>
                  <a:lnTo>
                    <a:pt x="1195" y="628"/>
                  </a:lnTo>
                  <a:lnTo>
                    <a:pt x="1237" y="642"/>
                  </a:lnTo>
                  <a:lnTo>
                    <a:pt x="1283" y="657"/>
                  </a:lnTo>
                  <a:lnTo>
                    <a:pt x="1332" y="669"/>
                  </a:lnTo>
                  <a:lnTo>
                    <a:pt x="1385" y="680"/>
                  </a:lnTo>
                  <a:lnTo>
                    <a:pt x="1439" y="690"/>
                  </a:lnTo>
                  <a:lnTo>
                    <a:pt x="1494" y="699"/>
                  </a:lnTo>
                  <a:lnTo>
                    <a:pt x="1550" y="706"/>
                  </a:lnTo>
                  <a:lnTo>
                    <a:pt x="1605" y="711"/>
                  </a:lnTo>
                  <a:lnTo>
                    <a:pt x="1660" y="713"/>
                  </a:lnTo>
                  <a:lnTo>
                    <a:pt x="1714" y="715"/>
                  </a:lnTo>
                  <a:lnTo>
                    <a:pt x="1767" y="713"/>
                  </a:lnTo>
                  <a:lnTo>
                    <a:pt x="1816" y="711"/>
                  </a:lnTo>
                  <a:lnTo>
                    <a:pt x="1861" y="705"/>
                  </a:lnTo>
                  <a:lnTo>
                    <a:pt x="1977" y="684"/>
                  </a:lnTo>
                  <a:lnTo>
                    <a:pt x="2094" y="657"/>
                  </a:lnTo>
                  <a:lnTo>
                    <a:pt x="2207" y="625"/>
                  </a:lnTo>
                  <a:lnTo>
                    <a:pt x="2318" y="589"/>
                  </a:lnTo>
                  <a:lnTo>
                    <a:pt x="2425" y="549"/>
                  </a:lnTo>
                  <a:lnTo>
                    <a:pt x="2527" y="507"/>
                  </a:lnTo>
                  <a:lnTo>
                    <a:pt x="2622" y="461"/>
                  </a:lnTo>
                  <a:lnTo>
                    <a:pt x="2712" y="415"/>
                  </a:lnTo>
                  <a:lnTo>
                    <a:pt x="2745" y="400"/>
                  </a:lnTo>
                  <a:lnTo>
                    <a:pt x="2777" y="394"/>
                  </a:lnTo>
                  <a:lnTo>
                    <a:pt x="2806" y="393"/>
                  </a:lnTo>
                  <a:lnTo>
                    <a:pt x="2834" y="399"/>
                  </a:lnTo>
                  <a:lnTo>
                    <a:pt x="2860" y="410"/>
                  </a:lnTo>
                  <a:lnTo>
                    <a:pt x="2882" y="426"/>
                  </a:lnTo>
                  <a:lnTo>
                    <a:pt x="2900" y="447"/>
                  </a:lnTo>
                  <a:lnTo>
                    <a:pt x="2914" y="472"/>
                  </a:lnTo>
                  <a:lnTo>
                    <a:pt x="2922" y="501"/>
                  </a:lnTo>
                  <a:lnTo>
                    <a:pt x="2926" y="531"/>
                  </a:lnTo>
                  <a:lnTo>
                    <a:pt x="2922" y="565"/>
                  </a:lnTo>
                  <a:lnTo>
                    <a:pt x="2911" y="601"/>
                  </a:lnTo>
                  <a:lnTo>
                    <a:pt x="2894" y="638"/>
                  </a:lnTo>
                  <a:lnTo>
                    <a:pt x="2867" y="675"/>
                  </a:lnTo>
                  <a:lnTo>
                    <a:pt x="2833" y="713"/>
                  </a:lnTo>
                  <a:lnTo>
                    <a:pt x="2813" y="731"/>
                  </a:lnTo>
                  <a:lnTo>
                    <a:pt x="2788" y="751"/>
                  </a:lnTo>
                  <a:lnTo>
                    <a:pt x="2758" y="773"/>
                  </a:lnTo>
                  <a:lnTo>
                    <a:pt x="2723" y="798"/>
                  </a:lnTo>
                  <a:lnTo>
                    <a:pt x="2684" y="825"/>
                  </a:lnTo>
                  <a:lnTo>
                    <a:pt x="2641" y="853"/>
                  </a:lnTo>
                  <a:lnTo>
                    <a:pt x="2596" y="884"/>
                  </a:lnTo>
                  <a:lnTo>
                    <a:pt x="2547" y="913"/>
                  </a:lnTo>
                  <a:lnTo>
                    <a:pt x="2495" y="945"/>
                  </a:lnTo>
                  <a:lnTo>
                    <a:pt x="2443" y="977"/>
                  </a:lnTo>
                  <a:lnTo>
                    <a:pt x="2389" y="1008"/>
                  </a:lnTo>
                  <a:lnTo>
                    <a:pt x="2334" y="1039"/>
                  </a:lnTo>
                  <a:lnTo>
                    <a:pt x="2277" y="1070"/>
                  </a:lnTo>
                  <a:lnTo>
                    <a:pt x="2222" y="1100"/>
                  </a:lnTo>
                  <a:lnTo>
                    <a:pt x="2167" y="1129"/>
                  </a:lnTo>
                  <a:lnTo>
                    <a:pt x="2114" y="1156"/>
                  </a:lnTo>
                  <a:lnTo>
                    <a:pt x="2062" y="1182"/>
                  </a:lnTo>
                  <a:lnTo>
                    <a:pt x="2012" y="1205"/>
                  </a:lnTo>
                  <a:lnTo>
                    <a:pt x="1964" y="1227"/>
                  </a:lnTo>
                  <a:lnTo>
                    <a:pt x="1920" y="1246"/>
                  </a:lnTo>
                  <a:lnTo>
                    <a:pt x="1878" y="1262"/>
                  </a:lnTo>
                  <a:lnTo>
                    <a:pt x="1841" y="1274"/>
                  </a:lnTo>
                  <a:lnTo>
                    <a:pt x="1808" y="1282"/>
                  </a:lnTo>
                  <a:lnTo>
                    <a:pt x="1786" y="1286"/>
                  </a:lnTo>
                  <a:lnTo>
                    <a:pt x="1758" y="1287"/>
                  </a:lnTo>
                  <a:lnTo>
                    <a:pt x="1723" y="1287"/>
                  </a:lnTo>
                  <a:lnTo>
                    <a:pt x="1681" y="1285"/>
                  </a:lnTo>
                  <a:lnTo>
                    <a:pt x="1635" y="1281"/>
                  </a:lnTo>
                  <a:lnTo>
                    <a:pt x="1582" y="1276"/>
                  </a:lnTo>
                  <a:lnTo>
                    <a:pt x="1526" y="1270"/>
                  </a:lnTo>
                  <a:lnTo>
                    <a:pt x="1466" y="1263"/>
                  </a:lnTo>
                  <a:lnTo>
                    <a:pt x="1402" y="1256"/>
                  </a:lnTo>
                  <a:lnTo>
                    <a:pt x="1336" y="1246"/>
                  </a:lnTo>
                  <a:lnTo>
                    <a:pt x="1267" y="1236"/>
                  </a:lnTo>
                  <a:lnTo>
                    <a:pt x="1196" y="1226"/>
                  </a:lnTo>
                  <a:lnTo>
                    <a:pt x="1125" y="1215"/>
                  </a:lnTo>
                  <a:lnTo>
                    <a:pt x="1054" y="1204"/>
                  </a:lnTo>
                  <a:lnTo>
                    <a:pt x="982" y="1192"/>
                  </a:lnTo>
                  <a:lnTo>
                    <a:pt x="911" y="1181"/>
                  </a:lnTo>
                  <a:lnTo>
                    <a:pt x="841" y="1169"/>
                  </a:lnTo>
                  <a:lnTo>
                    <a:pt x="774" y="1156"/>
                  </a:lnTo>
                  <a:lnTo>
                    <a:pt x="708" y="1145"/>
                  </a:lnTo>
                  <a:lnTo>
                    <a:pt x="645" y="1134"/>
                  </a:lnTo>
                  <a:lnTo>
                    <a:pt x="587" y="1123"/>
                  </a:lnTo>
                  <a:lnTo>
                    <a:pt x="531" y="1114"/>
                  </a:lnTo>
                  <a:lnTo>
                    <a:pt x="481" y="1104"/>
                  </a:lnTo>
                  <a:lnTo>
                    <a:pt x="436" y="1095"/>
                  </a:lnTo>
                  <a:lnTo>
                    <a:pt x="397" y="1088"/>
                  </a:lnTo>
                  <a:lnTo>
                    <a:pt x="364" y="1082"/>
                  </a:lnTo>
                  <a:lnTo>
                    <a:pt x="338" y="1077"/>
                  </a:lnTo>
                  <a:lnTo>
                    <a:pt x="320" y="1072"/>
                  </a:lnTo>
                  <a:lnTo>
                    <a:pt x="287" y="1068"/>
                  </a:lnTo>
                  <a:lnTo>
                    <a:pt x="252" y="1072"/>
                  </a:lnTo>
                  <a:lnTo>
                    <a:pt x="219" y="1081"/>
                  </a:lnTo>
                  <a:lnTo>
                    <a:pt x="187" y="1094"/>
                  </a:lnTo>
                  <a:lnTo>
                    <a:pt x="156" y="1111"/>
                  </a:lnTo>
                  <a:lnTo>
                    <a:pt x="125" y="1131"/>
                  </a:lnTo>
                  <a:lnTo>
                    <a:pt x="96" y="1151"/>
                  </a:lnTo>
                  <a:lnTo>
                    <a:pt x="70" y="1174"/>
                  </a:lnTo>
                  <a:lnTo>
                    <a:pt x="54" y="1185"/>
                  </a:lnTo>
                  <a:lnTo>
                    <a:pt x="41" y="1191"/>
                  </a:lnTo>
                  <a:lnTo>
                    <a:pt x="31" y="1192"/>
                  </a:lnTo>
                  <a:lnTo>
                    <a:pt x="22" y="1189"/>
                  </a:lnTo>
                  <a:lnTo>
                    <a:pt x="15" y="1185"/>
                  </a:lnTo>
                  <a:lnTo>
                    <a:pt x="10" y="1178"/>
                  </a:lnTo>
                  <a:lnTo>
                    <a:pt x="6" y="1170"/>
                  </a:lnTo>
                  <a:lnTo>
                    <a:pt x="3" y="1163"/>
                  </a:lnTo>
                  <a:lnTo>
                    <a:pt x="1" y="1155"/>
                  </a:lnTo>
                  <a:lnTo>
                    <a:pt x="1" y="1149"/>
                  </a:lnTo>
                  <a:lnTo>
                    <a:pt x="0" y="1147"/>
                  </a:lnTo>
                  <a:lnTo>
                    <a:pt x="5" y="1082"/>
                  </a:lnTo>
                  <a:lnTo>
                    <a:pt x="10" y="1010"/>
                  </a:lnTo>
                  <a:lnTo>
                    <a:pt x="15" y="932"/>
                  </a:lnTo>
                  <a:lnTo>
                    <a:pt x="20" y="849"/>
                  </a:lnTo>
                  <a:lnTo>
                    <a:pt x="26" y="765"/>
                  </a:lnTo>
                  <a:lnTo>
                    <a:pt x="31" y="678"/>
                  </a:lnTo>
                  <a:lnTo>
                    <a:pt x="37" y="590"/>
                  </a:lnTo>
                  <a:lnTo>
                    <a:pt x="42" y="504"/>
                  </a:lnTo>
                  <a:lnTo>
                    <a:pt x="48" y="420"/>
                  </a:lnTo>
                  <a:lnTo>
                    <a:pt x="53" y="340"/>
                  </a:lnTo>
                  <a:lnTo>
                    <a:pt x="58" y="264"/>
                  </a:lnTo>
                  <a:lnTo>
                    <a:pt x="61" y="196"/>
                  </a:lnTo>
                  <a:lnTo>
                    <a:pt x="66" y="135"/>
                  </a:lnTo>
                  <a:lnTo>
                    <a:pt x="69" y="118"/>
                  </a:lnTo>
                  <a:lnTo>
                    <a:pt x="74" y="104"/>
                  </a:lnTo>
                  <a:lnTo>
                    <a:pt x="82" y="94"/>
                  </a:lnTo>
                  <a:lnTo>
                    <a:pt x="93" y="88"/>
                  </a:lnTo>
                  <a:lnTo>
                    <a:pt x="107" y="83"/>
                  </a:lnTo>
                  <a:lnTo>
                    <a:pt x="121" y="80"/>
                  </a:lnTo>
                  <a:lnTo>
                    <a:pt x="140" y="77"/>
                  </a:lnTo>
                  <a:lnTo>
                    <a:pt x="159" y="73"/>
                  </a:lnTo>
                  <a:lnTo>
                    <a:pt x="200" y="67"/>
                  </a:lnTo>
                  <a:lnTo>
                    <a:pt x="245" y="60"/>
                  </a:lnTo>
                  <a:lnTo>
                    <a:pt x="294" y="53"/>
                  </a:lnTo>
                  <a:lnTo>
                    <a:pt x="347" y="44"/>
                  </a:lnTo>
                  <a:lnTo>
                    <a:pt x="400" y="37"/>
                  </a:lnTo>
                  <a:lnTo>
                    <a:pt x="457" y="29"/>
                  </a:lnTo>
                  <a:lnTo>
                    <a:pt x="512" y="22"/>
                  </a:lnTo>
                  <a:lnTo>
                    <a:pt x="567" y="16"/>
                  </a:lnTo>
                  <a:lnTo>
                    <a:pt x="620" y="10"/>
                  </a:lnTo>
                  <a:lnTo>
                    <a:pt x="669" y="5"/>
                  </a:lnTo>
                  <a:lnTo>
                    <a:pt x="714" y="2"/>
                  </a:lnTo>
                  <a:lnTo>
                    <a:pt x="756" y="0"/>
                  </a:lnTo>
                  <a:lnTo>
                    <a:pt x="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 noEditPoints="1"/>
            </p:cNvSpPr>
            <p:nvPr/>
          </p:nvSpPr>
          <p:spPr bwMode="auto">
            <a:xfrm>
              <a:off x="8456613" y="3881438"/>
              <a:ext cx="295275" cy="379413"/>
            </a:xfrm>
            <a:custGeom>
              <a:avLst/>
              <a:gdLst>
                <a:gd name="T0" fmla="*/ 481 w 928"/>
                <a:gd name="T1" fmla="*/ 716 h 1196"/>
                <a:gd name="T2" fmla="*/ 446 w 928"/>
                <a:gd name="T3" fmla="*/ 720 h 1196"/>
                <a:gd name="T4" fmla="*/ 414 w 928"/>
                <a:gd name="T5" fmla="*/ 729 h 1196"/>
                <a:gd name="T6" fmla="*/ 384 w 928"/>
                <a:gd name="T7" fmla="*/ 745 h 1196"/>
                <a:gd name="T8" fmla="*/ 359 w 928"/>
                <a:gd name="T9" fmla="*/ 766 h 1196"/>
                <a:gd name="T10" fmla="*/ 338 w 928"/>
                <a:gd name="T11" fmla="*/ 792 h 1196"/>
                <a:gd name="T12" fmla="*/ 322 w 928"/>
                <a:gd name="T13" fmla="*/ 820 h 1196"/>
                <a:gd name="T14" fmla="*/ 312 w 928"/>
                <a:gd name="T15" fmla="*/ 853 h 1196"/>
                <a:gd name="T16" fmla="*/ 309 w 928"/>
                <a:gd name="T17" fmla="*/ 887 h 1196"/>
                <a:gd name="T18" fmla="*/ 312 w 928"/>
                <a:gd name="T19" fmla="*/ 921 h 1196"/>
                <a:gd name="T20" fmla="*/ 322 w 928"/>
                <a:gd name="T21" fmla="*/ 955 h 1196"/>
                <a:gd name="T22" fmla="*/ 338 w 928"/>
                <a:gd name="T23" fmla="*/ 984 h 1196"/>
                <a:gd name="T24" fmla="*/ 359 w 928"/>
                <a:gd name="T25" fmla="*/ 1010 h 1196"/>
                <a:gd name="T26" fmla="*/ 384 w 928"/>
                <a:gd name="T27" fmla="*/ 1030 h 1196"/>
                <a:gd name="T28" fmla="*/ 414 w 928"/>
                <a:gd name="T29" fmla="*/ 1046 h 1196"/>
                <a:gd name="T30" fmla="*/ 446 w 928"/>
                <a:gd name="T31" fmla="*/ 1056 h 1196"/>
                <a:gd name="T32" fmla="*/ 481 w 928"/>
                <a:gd name="T33" fmla="*/ 1060 h 1196"/>
                <a:gd name="T34" fmla="*/ 515 w 928"/>
                <a:gd name="T35" fmla="*/ 1056 h 1196"/>
                <a:gd name="T36" fmla="*/ 547 w 928"/>
                <a:gd name="T37" fmla="*/ 1046 h 1196"/>
                <a:gd name="T38" fmla="*/ 577 w 928"/>
                <a:gd name="T39" fmla="*/ 1030 h 1196"/>
                <a:gd name="T40" fmla="*/ 602 w 928"/>
                <a:gd name="T41" fmla="*/ 1010 h 1196"/>
                <a:gd name="T42" fmla="*/ 623 w 928"/>
                <a:gd name="T43" fmla="*/ 984 h 1196"/>
                <a:gd name="T44" fmla="*/ 639 w 928"/>
                <a:gd name="T45" fmla="*/ 955 h 1196"/>
                <a:gd name="T46" fmla="*/ 649 w 928"/>
                <a:gd name="T47" fmla="*/ 921 h 1196"/>
                <a:gd name="T48" fmla="*/ 653 w 928"/>
                <a:gd name="T49" fmla="*/ 887 h 1196"/>
                <a:gd name="T50" fmla="*/ 649 w 928"/>
                <a:gd name="T51" fmla="*/ 853 h 1196"/>
                <a:gd name="T52" fmla="*/ 639 w 928"/>
                <a:gd name="T53" fmla="*/ 820 h 1196"/>
                <a:gd name="T54" fmla="*/ 623 w 928"/>
                <a:gd name="T55" fmla="*/ 792 h 1196"/>
                <a:gd name="T56" fmla="*/ 602 w 928"/>
                <a:gd name="T57" fmla="*/ 766 h 1196"/>
                <a:gd name="T58" fmla="*/ 577 w 928"/>
                <a:gd name="T59" fmla="*/ 745 h 1196"/>
                <a:gd name="T60" fmla="*/ 547 w 928"/>
                <a:gd name="T61" fmla="*/ 729 h 1196"/>
                <a:gd name="T62" fmla="*/ 515 w 928"/>
                <a:gd name="T63" fmla="*/ 720 h 1196"/>
                <a:gd name="T64" fmla="*/ 481 w 928"/>
                <a:gd name="T65" fmla="*/ 716 h 1196"/>
                <a:gd name="T66" fmla="*/ 225 w 928"/>
                <a:gd name="T67" fmla="*/ 0 h 1196"/>
                <a:gd name="T68" fmla="*/ 847 w 928"/>
                <a:gd name="T69" fmla="*/ 31 h 1196"/>
                <a:gd name="T70" fmla="*/ 870 w 928"/>
                <a:gd name="T71" fmla="*/ 36 h 1196"/>
                <a:gd name="T72" fmla="*/ 890 w 928"/>
                <a:gd name="T73" fmla="*/ 45 h 1196"/>
                <a:gd name="T74" fmla="*/ 907 w 928"/>
                <a:gd name="T75" fmla="*/ 60 h 1196"/>
                <a:gd name="T76" fmla="*/ 919 w 928"/>
                <a:gd name="T77" fmla="*/ 78 h 1196"/>
                <a:gd name="T78" fmla="*/ 927 w 928"/>
                <a:gd name="T79" fmla="*/ 99 h 1196"/>
                <a:gd name="T80" fmla="*/ 928 w 928"/>
                <a:gd name="T81" fmla="*/ 122 h 1196"/>
                <a:gd name="T82" fmla="*/ 852 w 928"/>
                <a:gd name="T83" fmla="*/ 1111 h 1196"/>
                <a:gd name="T84" fmla="*/ 847 w 928"/>
                <a:gd name="T85" fmla="*/ 1134 h 1196"/>
                <a:gd name="T86" fmla="*/ 836 w 928"/>
                <a:gd name="T87" fmla="*/ 1155 h 1196"/>
                <a:gd name="T88" fmla="*/ 821 w 928"/>
                <a:gd name="T89" fmla="*/ 1172 h 1196"/>
                <a:gd name="T90" fmla="*/ 803 w 928"/>
                <a:gd name="T91" fmla="*/ 1185 h 1196"/>
                <a:gd name="T92" fmla="*/ 781 w 928"/>
                <a:gd name="T93" fmla="*/ 1193 h 1196"/>
                <a:gd name="T94" fmla="*/ 758 w 928"/>
                <a:gd name="T95" fmla="*/ 1196 h 1196"/>
                <a:gd name="T96" fmla="*/ 69 w 928"/>
                <a:gd name="T97" fmla="*/ 1196 h 1196"/>
                <a:gd name="T98" fmla="*/ 47 w 928"/>
                <a:gd name="T99" fmla="*/ 1192 h 1196"/>
                <a:gd name="T100" fmla="*/ 27 w 928"/>
                <a:gd name="T101" fmla="*/ 1182 h 1196"/>
                <a:gd name="T102" fmla="*/ 13 w 928"/>
                <a:gd name="T103" fmla="*/ 1169 h 1196"/>
                <a:gd name="T104" fmla="*/ 4 w 928"/>
                <a:gd name="T105" fmla="*/ 1150 h 1196"/>
                <a:gd name="T106" fmla="*/ 0 w 928"/>
                <a:gd name="T107" fmla="*/ 1130 h 1196"/>
                <a:gd name="T108" fmla="*/ 2 w 928"/>
                <a:gd name="T109" fmla="*/ 1107 h 1196"/>
                <a:gd name="T110" fmla="*/ 116 w 928"/>
                <a:gd name="T111" fmla="*/ 81 h 1196"/>
                <a:gd name="T112" fmla="*/ 125 w 928"/>
                <a:gd name="T113" fmla="*/ 59 h 1196"/>
                <a:gd name="T114" fmla="*/ 138 w 928"/>
                <a:gd name="T115" fmla="*/ 39 h 1196"/>
                <a:gd name="T116" fmla="*/ 157 w 928"/>
                <a:gd name="T117" fmla="*/ 22 h 1196"/>
                <a:gd name="T118" fmla="*/ 178 w 928"/>
                <a:gd name="T119" fmla="*/ 10 h 1196"/>
                <a:gd name="T120" fmla="*/ 201 w 928"/>
                <a:gd name="T121" fmla="*/ 3 h 1196"/>
                <a:gd name="T122" fmla="*/ 225 w 928"/>
                <a:gd name="T123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8" h="1196">
                  <a:moveTo>
                    <a:pt x="481" y="716"/>
                  </a:moveTo>
                  <a:lnTo>
                    <a:pt x="446" y="720"/>
                  </a:lnTo>
                  <a:lnTo>
                    <a:pt x="414" y="729"/>
                  </a:lnTo>
                  <a:lnTo>
                    <a:pt x="384" y="745"/>
                  </a:lnTo>
                  <a:lnTo>
                    <a:pt x="359" y="766"/>
                  </a:lnTo>
                  <a:lnTo>
                    <a:pt x="338" y="792"/>
                  </a:lnTo>
                  <a:lnTo>
                    <a:pt x="322" y="820"/>
                  </a:lnTo>
                  <a:lnTo>
                    <a:pt x="312" y="853"/>
                  </a:lnTo>
                  <a:lnTo>
                    <a:pt x="309" y="887"/>
                  </a:lnTo>
                  <a:lnTo>
                    <a:pt x="312" y="921"/>
                  </a:lnTo>
                  <a:lnTo>
                    <a:pt x="322" y="955"/>
                  </a:lnTo>
                  <a:lnTo>
                    <a:pt x="338" y="984"/>
                  </a:lnTo>
                  <a:lnTo>
                    <a:pt x="359" y="1010"/>
                  </a:lnTo>
                  <a:lnTo>
                    <a:pt x="384" y="1030"/>
                  </a:lnTo>
                  <a:lnTo>
                    <a:pt x="414" y="1046"/>
                  </a:lnTo>
                  <a:lnTo>
                    <a:pt x="446" y="1056"/>
                  </a:lnTo>
                  <a:lnTo>
                    <a:pt x="481" y="1060"/>
                  </a:lnTo>
                  <a:lnTo>
                    <a:pt x="515" y="1056"/>
                  </a:lnTo>
                  <a:lnTo>
                    <a:pt x="547" y="1046"/>
                  </a:lnTo>
                  <a:lnTo>
                    <a:pt x="577" y="1030"/>
                  </a:lnTo>
                  <a:lnTo>
                    <a:pt x="602" y="1010"/>
                  </a:lnTo>
                  <a:lnTo>
                    <a:pt x="623" y="984"/>
                  </a:lnTo>
                  <a:lnTo>
                    <a:pt x="639" y="955"/>
                  </a:lnTo>
                  <a:lnTo>
                    <a:pt x="649" y="921"/>
                  </a:lnTo>
                  <a:lnTo>
                    <a:pt x="653" y="887"/>
                  </a:lnTo>
                  <a:lnTo>
                    <a:pt x="649" y="853"/>
                  </a:lnTo>
                  <a:lnTo>
                    <a:pt x="639" y="820"/>
                  </a:lnTo>
                  <a:lnTo>
                    <a:pt x="623" y="792"/>
                  </a:lnTo>
                  <a:lnTo>
                    <a:pt x="602" y="766"/>
                  </a:lnTo>
                  <a:lnTo>
                    <a:pt x="577" y="745"/>
                  </a:lnTo>
                  <a:lnTo>
                    <a:pt x="547" y="729"/>
                  </a:lnTo>
                  <a:lnTo>
                    <a:pt x="515" y="720"/>
                  </a:lnTo>
                  <a:lnTo>
                    <a:pt x="481" y="716"/>
                  </a:lnTo>
                  <a:close/>
                  <a:moveTo>
                    <a:pt x="225" y="0"/>
                  </a:moveTo>
                  <a:lnTo>
                    <a:pt x="847" y="31"/>
                  </a:lnTo>
                  <a:lnTo>
                    <a:pt x="870" y="36"/>
                  </a:lnTo>
                  <a:lnTo>
                    <a:pt x="890" y="45"/>
                  </a:lnTo>
                  <a:lnTo>
                    <a:pt x="907" y="60"/>
                  </a:lnTo>
                  <a:lnTo>
                    <a:pt x="919" y="78"/>
                  </a:lnTo>
                  <a:lnTo>
                    <a:pt x="927" y="99"/>
                  </a:lnTo>
                  <a:lnTo>
                    <a:pt x="928" y="122"/>
                  </a:lnTo>
                  <a:lnTo>
                    <a:pt x="852" y="1111"/>
                  </a:lnTo>
                  <a:lnTo>
                    <a:pt x="847" y="1134"/>
                  </a:lnTo>
                  <a:lnTo>
                    <a:pt x="836" y="1155"/>
                  </a:lnTo>
                  <a:lnTo>
                    <a:pt x="821" y="1172"/>
                  </a:lnTo>
                  <a:lnTo>
                    <a:pt x="803" y="1185"/>
                  </a:lnTo>
                  <a:lnTo>
                    <a:pt x="781" y="1193"/>
                  </a:lnTo>
                  <a:lnTo>
                    <a:pt x="758" y="1196"/>
                  </a:lnTo>
                  <a:lnTo>
                    <a:pt x="69" y="1196"/>
                  </a:lnTo>
                  <a:lnTo>
                    <a:pt x="47" y="1192"/>
                  </a:lnTo>
                  <a:lnTo>
                    <a:pt x="27" y="1182"/>
                  </a:lnTo>
                  <a:lnTo>
                    <a:pt x="13" y="1169"/>
                  </a:lnTo>
                  <a:lnTo>
                    <a:pt x="4" y="1150"/>
                  </a:lnTo>
                  <a:lnTo>
                    <a:pt x="0" y="1130"/>
                  </a:lnTo>
                  <a:lnTo>
                    <a:pt x="2" y="1107"/>
                  </a:lnTo>
                  <a:lnTo>
                    <a:pt x="116" y="81"/>
                  </a:lnTo>
                  <a:lnTo>
                    <a:pt x="125" y="59"/>
                  </a:lnTo>
                  <a:lnTo>
                    <a:pt x="138" y="39"/>
                  </a:lnTo>
                  <a:lnTo>
                    <a:pt x="157" y="22"/>
                  </a:lnTo>
                  <a:lnTo>
                    <a:pt x="178" y="10"/>
                  </a:lnTo>
                  <a:lnTo>
                    <a:pt x="201" y="3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16</a:t>
            </a:fld>
            <a:endParaRPr lang="en-AU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2191" r="39609"/>
          <a:stretch/>
        </p:blipFill>
        <p:spPr>
          <a:xfrm>
            <a:off x="1064294" y="443078"/>
            <a:ext cx="8834285" cy="601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1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300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300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300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0" grpId="0" animBg="1"/>
      <p:bldP spid="9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" y="411481"/>
            <a:ext cx="8340635" cy="2971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322" y="1995486"/>
            <a:ext cx="5264727" cy="52514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684" y="472352"/>
            <a:ext cx="1340200" cy="45839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17</a:t>
            </a:fld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1025012" y="3694028"/>
            <a:ext cx="49480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Adhi Setyo Tamtomo</a:t>
            </a:r>
          </a:p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hlinkClick r:id="rId6"/>
              </a:rPr>
              <a:t>Adhi.Tamtomo@kpk.go.id</a:t>
            </a:r>
            <a:endParaRPr lang="en-ID" sz="2800" b="1" i="1" kern="0" dirty="0" smtClean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28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+62 815 998 2287</a:t>
            </a:r>
            <a:endParaRPr kumimoji="0" lang="en-US" sz="28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2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65" y="267290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693" y="358141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887" y="499344"/>
            <a:ext cx="1340200" cy="458397"/>
          </a:xfrm>
          <a:prstGeom prst="rect">
            <a:avLst/>
          </a:prstGeom>
        </p:spPr>
      </p:pic>
      <p:sp>
        <p:nvSpPr>
          <p:cNvPr id="2" name="AutoShape 2" descr="Image result for logo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Image result for logo kp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hape 367"/>
          <p:cNvSpPr/>
          <p:nvPr/>
        </p:nvSpPr>
        <p:spPr>
          <a:xfrm>
            <a:off x="4497119" y="4501773"/>
            <a:ext cx="586733" cy="54923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4359121" y="2041746"/>
            <a:ext cx="755532" cy="829456"/>
            <a:chOff x="688975" y="2427288"/>
            <a:chExt cx="957263" cy="1050925"/>
          </a:xfrm>
          <a:solidFill>
            <a:sysClr val="window" lastClr="FFFFFF"/>
          </a:solidFill>
        </p:grpSpPr>
        <p:sp>
          <p:nvSpPr>
            <p:cNvPr id="78" name="Freeform 159"/>
            <p:cNvSpPr>
              <a:spLocks noEditPoints="1"/>
            </p:cNvSpPr>
            <p:nvPr/>
          </p:nvSpPr>
          <p:spPr bwMode="auto">
            <a:xfrm>
              <a:off x="846138" y="2589213"/>
              <a:ext cx="644525" cy="889000"/>
            </a:xfrm>
            <a:custGeom>
              <a:avLst/>
              <a:gdLst>
                <a:gd name="T0" fmla="*/ 751 w 2030"/>
                <a:gd name="T1" fmla="*/ 300 h 2803"/>
                <a:gd name="T2" fmla="*/ 479 w 2030"/>
                <a:gd name="T3" fmla="*/ 467 h 2803"/>
                <a:gd name="T4" fmla="*/ 304 w 2030"/>
                <a:gd name="T5" fmla="*/ 724 h 2803"/>
                <a:gd name="T6" fmla="*/ 259 w 2030"/>
                <a:gd name="T7" fmla="*/ 1035 h 2803"/>
                <a:gd name="T8" fmla="*/ 313 w 2030"/>
                <a:gd name="T9" fmla="*/ 1285 h 2803"/>
                <a:gd name="T10" fmla="*/ 414 w 2030"/>
                <a:gd name="T11" fmla="*/ 1473 h 2803"/>
                <a:gd name="T12" fmla="*/ 530 w 2030"/>
                <a:gd name="T13" fmla="*/ 1648 h 2803"/>
                <a:gd name="T14" fmla="*/ 603 w 2030"/>
                <a:gd name="T15" fmla="*/ 1845 h 2803"/>
                <a:gd name="T16" fmla="*/ 647 w 2030"/>
                <a:gd name="T17" fmla="*/ 1980 h 2803"/>
                <a:gd name="T18" fmla="*/ 1346 w 2030"/>
                <a:gd name="T19" fmla="*/ 2014 h 2803"/>
                <a:gd name="T20" fmla="*/ 1422 w 2030"/>
                <a:gd name="T21" fmla="*/ 1915 h 2803"/>
                <a:gd name="T22" fmla="*/ 1461 w 2030"/>
                <a:gd name="T23" fmla="*/ 1723 h 2803"/>
                <a:gd name="T24" fmla="*/ 1571 w 2030"/>
                <a:gd name="T25" fmla="*/ 1540 h 2803"/>
                <a:gd name="T26" fmla="*/ 1679 w 2030"/>
                <a:gd name="T27" fmla="*/ 1366 h 2803"/>
                <a:gd name="T28" fmla="*/ 1757 w 2030"/>
                <a:gd name="T29" fmla="*/ 1144 h 2803"/>
                <a:gd name="T30" fmla="*/ 1762 w 2030"/>
                <a:gd name="T31" fmla="*/ 846 h 2803"/>
                <a:gd name="T32" fmla="*/ 1635 w 2030"/>
                <a:gd name="T33" fmla="*/ 560 h 2803"/>
                <a:gd name="T34" fmla="*/ 1398 w 2030"/>
                <a:gd name="T35" fmla="*/ 353 h 2803"/>
                <a:gd name="T36" fmla="*/ 1084 w 2030"/>
                <a:gd name="T37" fmla="*/ 259 h 2803"/>
                <a:gd name="T38" fmla="*/ 1258 w 2030"/>
                <a:gd name="T39" fmla="*/ 30 h 2803"/>
                <a:gd name="T40" fmla="*/ 1614 w 2030"/>
                <a:gd name="T41" fmla="*/ 189 h 2803"/>
                <a:gd name="T42" fmla="*/ 1878 w 2030"/>
                <a:gd name="T43" fmla="*/ 462 h 2803"/>
                <a:gd name="T44" fmla="*/ 2016 w 2030"/>
                <a:gd name="T45" fmla="*/ 816 h 2803"/>
                <a:gd name="T46" fmla="*/ 2014 w 2030"/>
                <a:gd name="T47" fmla="*/ 1167 h 2803"/>
                <a:gd name="T48" fmla="*/ 1936 w 2030"/>
                <a:gd name="T49" fmla="*/ 1425 h 2803"/>
                <a:gd name="T50" fmla="*/ 1827 w 2030"/>
                <a:gd name="T51" fmla="*/ 1619 h 2803"/>
                <a:gd name="T52" fmla="*/ 1715 w 2030"/>
                <a:gd name="T53" fmla="*/ 1787 h 2803"/>
                <a:gd name="T54" fmla="*/ 1678 w 2030"/>
                <a:gd name="T55" fmla="*/ 1936 h 2803"/>
                <a:gd name="T56" fmla="*/ 1573 w 2030"/>
                <a:gd name="T57" fmla="*/ 2152 h 2803"/>
                <a:gd name="T58" fmla="*/ 1488 w 2030"/>
                <a:gd name="T59" fmla="*/ 2297 h 2803"/>
                <a:gd name="T60" fmla="*/ 1481 w 2030"/>
                <a:gd name="T61" fmla="*/ 2432 h 2803"/>
                <a:gd name="T62" fmla="*/ 1477 w 2030"/>
                <a:gd name="T63" fmla="*/ 2494 h 2803"/>
                <a:gd name="T64" fmla="*/ 1447 w 2030"/>
                <a:gd name="T65" fmla="*/ 2578 h 2803"/>
                <a:gd name="T66" fmla="*/ 1341 w 2030"/>
                <a:gd name="T67" fmla="*/ 2669 h 2803"/>
                <a:gd name="T68" fmla="*/ 1185 w 2030"/>
                <a:gd name="T69" fmla="*/ 2782 h 2803"/>
                <a:gd name="T70" fmla="*/ 891 w 2030"/>
                <a:gd name="T71" fmla="*/ 2800 h 2803"/>
                <a:gd name="T72" fmla="*/ 762 w 2030"/>
                <a:gd name="T73" fmla="*/ 2701 h 2803"/>
                <a:gd name="T74" fmla="*/ 607 w 2030"/>
                <a:gd name="T75" fmla="*/ 2609 h 2803"/>
                <a:gd name="T76" fmla="*/ 556 w 2030"/>
                <a:gd name="T77" fmla="*/ 2512 h 2803"/>
                <a:gd name="T78" fmla="*/ 551 w 2030"/>
                <a:gd name="T79" fmla="*/ 2468 h 2803"/>
                <a:gd name="T80" fmla="*/ 545 w 2030"/>
                <a:gd name="T81" fmla="*/ 2353 h 2803"/>
                <a:gd name="T82" fmla="*/ 538 w 2030"/>
                <a:gd name="T83" fmla="*/ 2224 h 2803"/>
                <a:gd name="T84" fmla="*/ 376 w 2030"/>
                <a:gd name="T85" fmla="*/ 2027 h 2803"/>
                <a:gd name="T86" fmla="*/ 340 w 2030"/>
                <a:gd name="T87" fmla="*/ 1841 h 2803"/>
                <a:gd name="T88" fmla="*/ 247 w 2030"/>
                <a:gd name="T89" fmla="*/ 1684 h 2803"/>
                <a:gd name="T90" fmla="*/ 137 w 2030"/>
                <a:gd name="T91" fmla="*/ 1510 h 2803"/>
                <a:gd name="T92" fmla="*/ 41 w 2030"/>
                <a:gd name="T93" fmla="*/ 1280 h 2803"/>
                <a:gd name="T94" fmla="*/ 0 w 2030"/>
                <a:gd name="T95" fmla="*/ 975 h 2803"/>
                <a:gd name="T96" fmla="*/ 80 w 2030"/>
                <a:gd name="T97" fmla="*/ 596 h 2803"/>
                <a:gd name="T98" fmla="*/ 298 w 2030"/>
                <a:gd name="T99" fmla="*/ 287 h 2803"/>
                <a:gd name="T100" fmla="*/ 621 w 2030"/>
                <a:gd name="T101" fmla="*/ 77 h 2803"/>
                <a:gd name="T102" fmla="*/ 1015 w 2030"/>
                <a:gd name="T103" fmla="*/ 0 h 2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0" h="2803">
                  <a:moveTo>
                    <a:pt x="1015" y="255"/>
                  </a:moveTo>
                  <a:lnTo>
                    <a:pt x="946" y="259"/>
                  </a:lnTo>
                  <a:lnTo>
                    <a:pt x="879" y="267"/>
                  </a:lnTo>
                  <a:lnTo>
                    <a:pt x="814" y="281"/>
                  </a:lnTo>
                  <a:lnTo>
                    <a:pt x="751" y="300"/>
                  </a:lnTo>
                  <a:lnTo>
                    <a:pt x="690" y="325"/>
                  </a:lnTo>
                  <a:lnTo>
                    <a:pt x="632" y="354"/>
                  </a:lnTo>
                  <a:lnTo>
                    <a:pt x="578" y="388"/>
                  </a:lnTo>
                  <a:lnTo>
                    <a:pt x="527" y="425"/>
                  </a:lnTo>
                  <a:lnTo>
                    <a:pt x="479" y="467"/>
                  </a:lnTo>
                  <a:lnTo>
                    <a:pt x="435" y="511"/>
                  </a:lnTo>
                  <a:lnTo>
                    <a:pt x="396" y="560"/>
                  </a:lnTo>
                  <a:lnTo>
                    <a:pt x="361" y="612"/>
                  </a:lnTo>
                  <a:lnTo>
                    <a:pt x="330" y="667"/>
                  </a:lnTo>
                  <a:lnTo>
                    <a:pt x="304" y="724"/>
                  </a:lnTo>
                  <a:lnTo>
                    <a:pt x="284" y="784"/>
                  </a:lnTo>
                  <a:lnTo>
                    <a:pt x="269" y="846"/>
                  </a:lnTo>
                  <a:lnTo>
                    <a:pt x="260" y="909"/>
                  </a:lnTo>
                  <a:lnTo>
                    <a:pt x="257" y="975"/>
                  </a:lnTo>
                  <a:lnTo>
                    <a:pt x="259" y="1035"/>
                  </a:lnTo>
                  <a:lnTo>
                    <a:pt x="264" y="1091"/>
                  </a:lnTo>
                  <a:lnTo>
                    <a:pt x="273" y="1144"/>
                  </a:lnTo>
                  <a:lnTo>
                    <a:pt x="284" y="1194"/>
                  </a:lnTo>
                  <a:lnTo>
                    <a:pt x="298" y="1241"/>
                  </a:lnTo>
                  <a:lnTo>
                    <a:pt x="313" y="1285"/>
                  </a:lnTo>
                  <a:lnTo>
                    <a:pt x="331" y="1327"/>
                  </a:lnTo>
                  <a:lnTo>
                    <a:pt x="351" y="1366"/>
                  </a:lnTo>
                  <a:lnTo>
                    <a:pt x="371" y="1404"/>
                  </a:lnTo>
                  <a:lnTo>
                    <a:pt x="393" y="1439"/>
                  </a:lnTo>
                  <a:lnTo>
                    <a:pt x="414" y="1473"/>
                  </a:lnTo>
                  <a:lnTo>
                    <a:pt x="437" y="1507"/>
                  </a:lnTo>
                  <a:lnTo>
                    <a:pt x="458" y="1539"/>
                  </a:lnTo>
                  <a:lnTo>
                    <a:pt x="483" y="1575"/>
                  </a:lnTo>
                  <a:lnTo>
                    <a:pt x="507" y="1612"/>
                  </a:lnTo>
                  <a:lnTo>
                    <a:pt x="530" y="1648"/>
                  </a:lnTo>
                  <a:lnTo>
                    <a:pt x="551" y="1685"/>
                  </a:lnTo>
                  <a:lnTo>
                    <a:pt x="569" y="1723"/>
                  </a:lnTo>
                  <a:lnTo>
                    <a:pt x="584" y="1762"/>
                  </a:lnTo>
                  <a:lnTo>
                    <a:pt x="595" y="1802"/>
                  </a:lnTo>
                  <a:lnTo>
                    <a:pt x="603" y="1845"/>
                  </a:lnTo>
                  <a:lnTo>
                    <a:pt x="605" y="1890"/>
                  </a:lnTo>
                  <a:lnTo>
                    <a:pt x="608" y="1915"/>
                  </a:lnTo>
                  <a:lnTo>
                    <a:pt x="618" y="1939"/>
                  </a:lnTo>
                  <a:lnTo>
                    <a:pt x="630" y="1960"/>
                  </a:lnTo>
                  <a:lnTo>
                    <a:pt x="647" y="1980"/>
                  </a:lnTo>
                  <a:lnTo>
                    <a:pt x="665" y="1998"/>
                  </a:lnTo>
                  <a:lnTo>
                    <a:pt x="684" y="2014"/>
                  </a:lnTo>
                  <a:lnTo>
                    <a:pt x="701" y="2027"/>
                  </a:lnTo>
                  <a:lnTo>
                    <a:pt x="1328" y="2027"/>
                  </a:lnTo>
                  <a:lnTo>
                    <a:pt x="1346" y="2014"/>
                  </a:lnTo>
                  <a:lnTo>
                    <a:pt x="1365" y="1998"/>
                  </a:lnTo>
                  <a:lnTo>
                    <a:pt x="1384" y="1980"/>
                  </a:lnTo>
                  <a:lnTo>
                    <a:pt x="1400" y="1960"/>
                  </a:lnTo>
                  <a:lnTo>
                    <a:pt x="1412" y="1939"/>
                  </a:lnTo>
                  <a:lnTo>
                    <a:pt x="1422" y="1915"/>
                  </a:lnTo>
                  <a:lnTo>
                    <a:pt x="1425" y="1890"/>
                  </a:lnTo>
                  <a:lnTo>
                    <a:pt x="1427" y="1845"/>
                  </a:lnTo>
                  <a:lnTo>
                    <a:pt x="1434" y="1802"/>
                  </a:lnTo>
                  <a:lnTo>
                    <a:pt x="1446" y="1762"/>
                  </a:lnTo>
                  <a:lnTo>
                    <a:pt x="1461" y="1723"/>
                  </a:lnTo>
                  <a:lnTo>
                    <a:pt x="1478" y="1686"/>
                  </a:lnTo>
                  <a:lnTo>
                    <a:pt x="1499" y="1648"/>
                  </a:lnTo>
                  <a:lnTo>
                    <a:pt x="1521" y="1612"/>
                  </a:lnTo>
                  <a:lnTo>
                    <a:pt x="1546" y="1576"/>
                  </a:lnTo>
                  <a:lnTo>
                    <a:pt x="1571" y="1540"/>
                  </a:lnTo>
                  <a:lnTo>
                    <a:pt x="1593" y="1508"/>
                  </a:lnTo>
                  <a:lnTo>
                    <a:pt x="1615" y="1474"/>
                  </a:lnTo>
                  <a:lnTo>
                    <a:pt x="1637" y="1440"/>
                  </a:lnTo>
                  <a:lnTo>
                    <a:pt x="1659" y="1404"/>
                  </a:lnTo>
                  <a:lnTo>
                    <a:pt x="1679" y="1366"/>
                  </a:lnTo>
                  <a:lnTo>
                    <a:pt x="1699" y="1327"/>
                  </a:lnTo>
                  <a:lnTo>
                    <a:pt x="1716" y="1285"/>
                  </a:lnTo>
                  <a:lnTo>
                    <a:pt x="1732" y="1241"/>
                  </a:lnTo>
                  <a:lnTo>
                    <a:pt x="1746" y="1194"/>
                  </a:lnTo>
                  <a:lnTo>
                    <a:pt x="1757" y="1144"/>
                  </a:lnTo>
                  <a:lnTo>
                    <a:pt x="1766" y="1091"/>
                  </a:lnTo>
                  <a:lnTo>
                    <a:pt x="1771" y="1035"/>
                  </a:lnTo>
                  <a:lnTo>
                    <a:pt x="1773" y="975"/>
                  </a:lnTo>
                  <a:lnTo>
                    <a:pt x="1770" y="909"/>
                  </a:lnTo>
                  <a:lnTo>
                    <a:pt x="1762" y="846"/>
                  </a:lnTo>
                  <a:lnTo>
                    <a:pt x="1746" y="783"/>
                  </a:lnTo>
                  <a:lnTo>
                    <a:pt x="1726" y="724"/>
                  </a:lnTo>
                  <a:lnTo>
                    <a:pt x="1701" y="667"/>
                  </a:lnTo>
                  <a:lnTo>
                    <a:pt x="1669" y="611"/>
                  </a:lnTo>
                  <a:lnTo>
                    <a:pt x="1635" y="560"/>
                  </a:lnTo>
                  <a:lnTo>
                    <a:pt x="1595" y="511"/>
                  </a:lnTo>
                  <a:lnTo>
                    <a:pt x="1551" y="467"/>
                  </a:lnTo>
                  <a:lnTo>
                    <a:pt x="1504" y="425"/>
                  </a:lnTo>
                  <a:lnTo>
                    <a:pt x="1452" y="387"/>
                  </a:lnTo>
                  <a:lnTo>
                    <a:pt x="1398" y="353"/>
                  </a:lnTo>
                  <a:lnTo>
                    <a:pt x="1340" y="325"/>
                  </a:lnTo>
                  <a:lnTo>
                    <a:pt x="1279" y="300"/>
                  </a:lnTo>
                  <a:lnTo>
                    <a:pt x="1216" y="281"/>
                  </a:lnTo>
                  <a:lnTo>
                    <a:pt x="1151" y="267"/>
                  </a:lnTo>
                  <a:lnTo>
                    <a:pt x="1084" y="259"/>
                  </a:lnTo>
                  <a:lnTo>
                    <a:pt x="1015" y="255"/>
                  </a:lnTo>
                  <a:close/>
                  <a:moveTo>
                    <a:pt x="1015" y="0"/>
                  </a:moveTo>
                  <a:lnTo>
                    <a:pt x="1098" y="4"/>
                  </a:lnTo>
                  <a:lnTo>
                    <a:pt x="1180" y="14"/>
                  </a:lnTo>
                  <a:lnTo>
                    <a:pt x="1258" y="30"/>
                  </a:lnTo>
                  <a:lnTo>
                    <a:pt x="1336" y="50"/>
                  </a:lnTo>
                  <a:lnTo>
                    <a:pt x="1409" y="77"/>
                  </a:lnTo>
                  <a:lnTo>
                    <a:pt x="1481" y="110"/>
                  </a:lnTo>
                  <a:lnTo>
                    <a:pt x="1549" y="147"/>
                  </a:lnTo>
                  <a:lnTo>
                    <a:pt x="1614" y="189"/>
                  </a:lnTo>
                  <a:lnTo>
                    <a:pt x="1675" y="236"/>
                  </a:lnTo>
                  <a:lnTo>
                    <a:pt x="1732" y="287"/>
                  </a:lnTo>
                  <a:lnTo>
                    <a:pt x="1785" y="341"/>
                  </a:lnTo>
                  <a:lnTo>
                    <a:pt x="1834" y="400"/>
                  </a:lnTo>
                  <a:lnTo>
                    <a:pt x="1878" y="462"/>
                  </a:lnTo>
                  <a:lnTo>
                    <a:pt x="1917" y="527"/>
                  </a:lnTo>
                  <a:lnTo>
                    <a:pt x="1950" y="596"/>
                  </a:lnTo>
                  <a:lnTo>
                    <a:pt x="1978" y="668"/>
                  </a:lnTo>
                  <a:lnTo>
                    <a:pt x="2001" y="740"/>
                  </a:lnTo>
                  <a:lnTo>
                    <a:pt x="2016" y="816"/>
                  </a:lnTo>
                  <a:lnTo>
                    <a:pt x="2027" y="895"/>
                  </a:lnTo>
                  <a:lnTo>
                    <a:pt x="2030" y="975"/>
                  </a:lnTo>
                  <a:lnTo>
                    <a:pt x="2028" y="1042"/>
                  </a:lnTo>
                  <a:lnTo>
                    <a:pt x="2023" y="1107"/>
                  </a:lnTo>
                  <a:lnTo>
                    <a:pt x="2014" y="1167"/>
                  </a:lnTo>
                  <a:lnTo>
                    <a:pt x="2003" y="1226"/>
                  </a:lnTo>
                  <a:lnTo>
                    <a:pt x="1989" y="1280"/>
                  </a:lnTo>
                  <a:lnTo>
                    <a:pt x="1973" y="1331"/>
                  </a:lnTo>
                  <a:lnTo>
                    <a:pt x="1955" y="1380"/>
                  </a:lnTo>
                  <a:lnTo>
                    <a:pt x="1936" y="1425"/>
                  </a:lnTo>
                  <a:lnTo>
                    <a:pt x="1915" y="1468"/>
                  </a:lnTo>
                  <a:lnTo>
                    <a:pt x="1894" y="1509"/>
                  </a:lnTo>
                  <a:lnTo>
                    <a:pt x="1871" y="1548"/>
                  </a:lnTo>
                  <a:lnTo>
                    <a:pt x="1849" y="1585"/>
                  </a:lnTo>
                  <a:lnTo>
                    <a:pt x="1827" y="1619"/>
                  </a:lnTo>
                  <a:lnTo>
                    <a:pt x="1805" y="1651"/>
                  </a:lnTo>
                  <a:lnTo>
                    <a:pt x="1783" y="1683"/>
                  </a:lnTo>
                  <a:lnTo>
                    <a:pt x="1757" y="1721"/>
                  </a:lnTo>
                  <a:lnTo>
                    <a:pt x="1734" y="1755"/>
                  </a:lnTo>
                  <a:lnTo>
                    <a:pt x="1715" y="1787"/>
                  </a:lnTo>
                  <a:lnTo>
                    <a:pt x="1701" y="1815"/>
                  </a:lnTo>
                  <a:lnTo>
                    <a:pt x="1690" y="1841"/>
                  </a:lnTo>
                  <a:lnTo>
                    <a:pt x="1683" y="1866"/>
                  </a:lnTo>
                  <a:lnTo>
                    <a:pt x="1681" y="1890"/>
                  </a:lnTo>
                  <a:lnTo>
                    <a:pt x="1678" y="1936"/>
                  </a:lnTo>
                  <a:lnTo>
                    <a:pt x="1668" y="1982"/>
                  </a:lnTo>
                  <a:lnTo>
                    <a:pt x="1654" y="2027"/>
                  </a:lnTo>
                  <a:lnTo>
                    <a:pt x="1632" y="2071"/>
                  </a:lnTo>
                  <a:lnTo>
                    <a:pt x="1605" y="2112"/>
                  </a:lnTo>
                  <a:lnTo>
                    <a:pt x="1573" y="2152"/>
                  </a:lnTo>
                  <a:lnTo>
                    <a:pt x="1535" y="2189"/>
                  </a:lnTo>
                  <a:lnTo>
                    <a:pt x="1492" y="2224"/>
                  </a:lnTo>
                  <a:lnTo>
                    <a:pt x="1491" y="2245"/>
                  </a:lnTo>
                  <a:lnTo>
                    <a:pt x="1490" y="2270"/>
                  </a:lnTo>
                  <a:lnTo>
                    <a:pt x="1488" y="2297"/>
                  </a:lnTo>
                  <a:lnTo>
                    <a:pt x="1487" y="2325"/>
                  </a:lnTo>
                  <a:lnTo>
                    <a:pt x="1485" y="2353"/>
                  </a:lnTo>
                  <a:lnTo>
                    <a:pt x="1484" y="2381"/>
                  </a:lnTo>
                  <a:lnTo>
                    <a:pt x="1482" y="2408"/>
                  </a:lnTo>
                  <a:lnTo>
                    <a:pt x="1481" y="2432"/>
                  </a:lnTo>
                  <a:lnTo>
                    <a:pt x="1479" y="2452"/>
                  </a:lnTo>
                  <a:lnTo>
                    <a:pt x="1478" y="2468"/>
                  </a:lnTo>
                  <a:lnTo>
                    <a:pt x="1478" y="2479"/>
                  </a:lnTo>
                  <a:lnTo>
                    <a:pt x="1477" y="2482"/>
                  </a:lnTo>
                  <a:lnTo>
                    <a:pt x="1477" y="2494"/>
                  </a:lnTo>
                  <a:lnTo>
                    <a:pt x="1475" y="2509"/>
                  </a:lnTo>
                  <a:lnTo>
                    <a:pt x="1471" y="2525"/>
                  </a:lnTo>
                  <a:lnTo>
                    <a:pt x="1466" y="2541"/>
                  </a:lnTo>
                  <a:lnTo>
                    <a:pt x="1457" y="2560"/>
                  </a:lnTo>
                  <a:lnTo>
                    <a:pt x="1447" y="2578"/>
                  </a:lnTo>
                  <a:lnTo>
                    <a:pt x="1433" y="2596"/>
                  </a:lnTo>
                  <a:lnTo>
                    <a:pt x="1417" y="2616"/>
                  </a:lnTo>
                  <a:lnTo>
                    <a:pt x="1396" y="2634"/>
                  </a:lnTo>
                  <a:lnTo>
                    <a:pt x="1370" y="2653"/>
                  </a:lnTo>
                  <a:lnTo>
                    <a:pt x="1341" y="2669"/>
                  </a:lnTo>
                  <a:lnTo>
                    <a:pt x="1308" y="2686"/>
                  </a:lnTo>
                  <a:lnTo>
                    <a:pt x="1268" y="2701"/>
                  </a:lnTo>
                  <a:lnTo>
                    <a:pt x="1245" y="2730"/>
                  </a:lnTo>
                  <a:lnTo>
                    <a:pt x="1216" y="2757"/>
                  </a:lnTo>
                  <a:lnTo>
                    <a:pt x="1185" y="2782"/>
                  </a:lnTo>
                  <a:lnTo>
                    <a:pt x="1163" y="2793"/>
                  </a:lnTo>
                  <a:lnTo>
                    <a:pt x="1139" y="2800"/>
                  </a:lnTo>
                  <a:lnTo>
                    <a:pt x="1114" y="2803"/>
                  </a:lnTo>
                  <a:lnTo>
                    <a:pt x="916" y="2803"/>
                  </a:lnTo>
                  <a:lnTo>
                    <a:pt x="891" y="2800"/>
                  </a:lnTo>
                  <a:lnTo>
                    <a:pt x="867" y="2793"/>
                  </a:lnTo>
                  <a:lnTo>
                    <a:pt x="845" y="2782"/>
                  </a:lnTo>
                  <a:lnTo>
                    <a:pt x="814" y="2757"/>
                  </a:lnTo>
                  <a:lnTo>
                    <a:pt x="785" y="2730"/>
                  </a:lnTo>
                  <a:lnTo>
                    <a:pt x="762" y="2701"/>
                  </a:lnTo>
                  <a:lnTo>
                    <a:pt x="720" y="2684"/>
                  </a:lnTo>
                  <a:lnTo>
                    <a:pt x="685" y="2667"/>
                  </a:lnTo>
                  <a:lnTo>
                    <a:pt x="653" y="2648"/>
                  </a:lnTo>
                  <a:lnTo>
                    <a:pt x="628" y="2629"/>
                  </a:lnTo>
                  <a:lnTo>
                    <a:pt x="607" y="2609"/>
                  </a:lnTo>
                  <a:lnTo>
                    <a:pt x="590" y="2588"/>
                  </a:lnTo>
                  <a:lnTo>
                    <a:pt x="578" y="2568"/>
                  </a:lnTo>
                  <a:lnTo>
                    <a:pt x="567" y="2549"/>
                  </a:lnTo>
                  <a:lnTo>
                    <a:pt x="561" y="2530"/>
                  </a:lnTo>
                  <a:lnTo>
                    <a:pt x="556" y="2512"/>
                  </a:lnTo>
                  <a:lnTo>
                    <a:pt x="554" y="2496"/>
                  </a:lnTo>
                  <a:lnTo>
                    <a:pt x="552" y="2482"/>
                  </a:lnTo>
                  <a:lnTo>
                    <a:pt x="552" y="2482"/>
                  </a:lnTo>
                  <a:lnTo>
                    <a:pt x="552" y="2479"/>
                  </a:lnTo>
                  <a:lnTo>
                    <a:pt x="551" y="2468"/>
                  </a:lnTo>
                  <a:lnTo>
                    <a:pt x="550" y="2452"/>
                  </a:lnTo>
                  <a:lnTo>
                    <a:pt x="549" y="2432"/>
                  </a:lnTo>
                  <a:lnTo>
                    <a:pt x="548" y="2408"/>
                  </a:lnTo>
                  <a:lnTo>
                    <a:pt x="546" y="2381"/>
                  </a:lnTo>
                  <a:lnTo>
                    <a:pt x="545" y="2353"/>
                  </a:lnTo>
                  <a:lnTo>
                    <a:pt x="543" y="2325"/>
                  </a:lnTo>
                  <a:lnTo>
                    <a:pt x="542" y="2297"/>
                  </a:lnTo>
                  <a:lnTo>
                    <a:pt x="540" y="2270"/>
                  </a:lnTo>
                  <a:lnTo>
                    <a:pt x="539" y="2245"/>
                  </a:lnTo>
                  <a:lnTo>
                    <a:pt x="538" y="2224"/>
                  </a:lnTo>
                  <a:lnTo>
                    <a:pt x="495" y="2189"/>
                  </a:lnTo>
                  <a:lnTo>
                    <a:pt x="457" y="2152"/>
                  </a:lnTo>
                  <a:lnTo>
                    <a:pt x="425" y="2112"/>
                  </a:lnTo>
                  <a:lnTo>
                    <a:pt x="398" y="2071"/>
                  </a:lnTo>
                  <a:lnTo>
                    <a:pt x="376" y="2027"/>
                  </a:lnTo>
                  <a:lnTo>
                    <a:pt x="362" y="1982"/>
                  </a:lnTo>
                  <a:lnTo>
                    <a:pt x="352" y="1936"/>
                  </a:lnTo>
                  <a:lnTo>
                    <a:pt x="349" y="1890"/>
                  </a:lnTo>
                  <a:lnTo>
                    <a:pt x="347" y="1866"/>
                  </a:lnTo>
                  <a:lnTo>
                    <a:pt x="340" y="1841"/>
                  </a:lnTo>
                  <a:lnTo>
                    <a:pt x="329" y="1815"/>
                  </a:lnTo>
                  <a:lnTo>
                    <a:pt x="314" y="1787"/>
                  </a:lnTo>
                  <a:lnTo>
                    <a:pt x="296" y="1755"/>
                  </a:lnTo>
                  <a:lnTo>
                    <a:pt x="274" y="1721"/>
                  </a:lnTo>
                  <a:lnTo>
                    <a:pt x="247" y="1684"/>
                  </a:lnTo>
                  <a:lnTo>
                    <a:pt x="226" y="1652"/>
                  </a:lnTo>
                  <a:lnTo>
                    <a:pt x="204" y="1619"/>
                  </a:lnTo>
                  <a:lnTo>
                    <a:pt x="181" y="1585"/>
                  </a:lnTo>
                  <a:lnTo>
                    <a:pt x="159" y="1548"/>
                  </a:lnTo>
                  <a:lnTo>
                    <a:pt x="137" y="1510"/>
                  </a:lnTo>
                  <a:lnTo>
                    <a:pt x="115" y="1468"/>
                  </a:lnTo>
                  <a:lnTo>
                    <a:pt x="94" y="1425"/>
                  </a:lnTo>
                  <a:lnTo>
                    <a:pt x="75" y="1380"/>
                  </a:lnTo>
                  <a:lnTo>
                    <a:pt x="56" y="1331"/>
                  </a:lnTo>
                  <a:lnTo>
                    <a:pt x="41" y="1280"/>
                  </a:lnTo>
                  <a:lnTo>
                    <a:pt x="27" y="1226"/>
                  </a:lnTo>
                  <a:lnTo>
                    <a:pt x="16" y="1167"/>
                  </a:lnTo>
                  <a:lnTo>
                    <a:pt x="7" y="1107"/>
                  </a:lnTo>
                  <a:lnTo>
                    <a:pt x="2" y="1042"/>
                  </a:lnTo>
                  <a:lnTo>
                    <a:pt x="0" y="975"/>
                  </a:lnTo>
                  <a:lnTo>
                    <a:pt x="3" y="895"/>
                  </a:lnTo>
                  <a:lnTo>
                    <a:pt x="13" y="816"/>
                  </a:lnTo>
                  <a:lnTo>
                    <a:pt x="29" y="740"/>
                  </a:lnTo>
                  <a:lnTo>
                    <a:pt x="52" y="668"/>
                  </a:lnTo>
                  <a:lnTo>
                    <a:pt x="80" y="596"/>
                  </a:lnTo>
                  <a:lnTo>
                    <a:pt x="113" y="527"/>
                  </a:lnTo>
                  <a:lnTo>
                    <a:pt x="152" y="462"/>
                  </a:lnTo>
                  <a:lnTo>
                    <a:pt x="196" y="400"/>
                  </a:lnTo>
                  <a:lnTo>
                    <a:pt x="245" y="341"/>
                  </a:lnTo>
                  <a:lnTo>
                    <a:pt x="298" y="287"/>
                  </a:lnTo>
                  <a:lnTo>
                    <a:pt x="355" y="236"/>
                  </a:lnTo>
                  <a:lnTo>
                    <a:pt x="416" y="189"/>
                  </a:lnTo>
                  <a:lnTo>
                    <a:pt x="481" y="147"/>
                  </a:lnTo>
                  <a:lnTo>
                    <a:pt x="549" y="110"/>
                  </a:lnTo>
                  <a:lnTo>
                    <a:pt x="621" y="77"/>
                  </a:lnTo>
                  <a:lnTo>
                    <a:pt x="695" y="50"/>
                  </a:lnTo>
                  <a:lnTo>
                    <a:pt x="772" y="30"/>
                  </a:lnTo>
                  <a:lnTo>
                    <a:pt x="850" y="14"/>
                  </a:lnTo>
                  <a:lnTo>
                    <a:pt x="932" y="4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1147763" y="2427288"/>
              <a:ext cx="39688" cy="101600"/>
            </a:xfrm>
            <a:custGeom>
              <a:avLst/>
              <a:gdLst>
                <a:gd name="T0" fmla="*/ 64 w 128"/>
                <a:gd name="T1" fmla="*/ 0 h 318"/>
                <a:gd name="T2" fmla="*/ 64 w 128"/>
                <a:gd name="T3" fmla="*/ 0 h 318"/>
                <a:gd name="T4" fmla="*/ 81 w 128"/>
                <a:gd name="T5" fmla="*/ 2 h 318"/>
                <a:gd name="T6" fmla="*/ 96 w 128"/>
                <a:gd name="T7" fmla="*/ 9 h 318"/>
                <a:gd name="T8" fmla="*/ 109 w 128"/>
                <a:gd name="T9" fmla="*/ 19 h 318"/>
                <a:gd name="T10" fmla="*/ 120 w 128"/>
                <a:gd name="T11" fmla="*/ 32 h 318"/>
                <a:gd name="T12" fmla="*/ 126 w 128"/>
                <a:gd name="T13" fmla="*/ 47 h 318"/>
                <a:gd name="T14" fmla="*/ 128 w 128"/>
                <a:gd name="T15" fmla="*/ 64 h 318"/>
                <a:gd name="T16" fmla="*/ 128 w 128"/>
                <a:gd name="T17" fmla="*/ 254 h 318"/>
                <a:gd name="T18" fmla="*/ 126 w 128"/>
                <a:gd name="T19" fmla="*/ 272 h 318"/>
                <a:gd name="T20" fmla="*/ 120 w 128"/>
                <a:gd name="T21" fmla="*/ 287 h 318"/>
                <a:gd name="T22" fmla="*/ 109 w 128"/>
                <a:gd name="T23" fmla="*/ 300 h 318"/>
                <a:gd name="T24" fmla="*/ 96 w 128"/>
                <a:gd name="T25" fmla="*/ 310 h 318"/>
                <a:gd name="T26" fmla="*/ 81 w 128"/>
                <a:gd name="T27" fmla="*/ 316 h 318"/>
                <a:gd name="T28" fmla="*/ 64 w 128"/>
                <a:gd name="T29" fmla="*/ 318 h 318"/>
                <a:gd name="T30" fmla="*/ 47 w 128"/>
                <a:gd name="T31" fmla="*/ 316 h 318"/>
                <a:gd name="T32" fmla="*/ 31 w 128"/>
                <a:gd name="T33" fmla="*/ 310 h 318"/>
                <a:gd name="T34" fmla="*/ 19 w 128"/>
                <a:gd name="T35" fmla="*/ 300 h 318"/>
                <a:gd name="T36" fmla="*/ 8 w 128"/>
                <a:gd name="T37" fmla="*/ 287 h 318"/>
                <a:gd name="T38" fmla="*/ 2 w 128"/>
                <a:gd name="T39" fmla="*/ 272 h 318"/>
                <a:gd name="T40" fmla="*/ 0 w 128"/>
                <a:gd name="T41" fmla="*/ 254 h 318"/>
                <a:gd name="T42" fmla="*/ 0 w 128"/>
                <a:gd name="T43" fmla="*/ 64 h 318"/>
                <a:gd name="T44" fmla="*/ 2 w 128"/>
                <a:gd name="T45" fmla="*/ 47 h 318"/>
                <a:gd name="T46" fmla="*/ 8 w 128"/>
                <a:gd name="T47" fmla="*/ 32 h 318"/>
                <a:gd name="T48" fmla="*/ 19 w 128"/>
                <a:gd name="T49" fmla="*/ 19 h 318"/>
                <a:gd name="T50" fmla="*/ 31 w 128"/>
                <a:gd name="T51" fmla="*/ 9 h 318"/>
                <a:gd name="T52" fmla="*/ 47 w 128"/>
                <a:gd name="T53" fmla="*/ 2 h 318"/>
                <a:gd name="T54" fmla="*/ 64 w 128"/>
                <a:gd name="T55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318">
                  <a:moveTo>
                    <a:pt x="64" y="0"/>
                  </a:moveTo>
                  <a:lnTo>
                    <a:pt x="64" y="0"/>
                  </a:lnTo>
                  <a:lnTo>
                    <a:pt x="81" y="2"/>
                  </a:lnTo>
                  <a:lnTo>
                    <a:pt x="96" y="9"/>
                  </a:lnTo>
                  <a:lnTo>
                    <a:pt x="109" y="19"/>
                  </a:lnTo>
                  <a:lnTo>
                    <a:pt x="120" y="32"/>
                  </a:lnTo>
                  <a:lnTo>
                    <a:pt x="126" y="47"/>
                  </a:lnTo>
                  <a:lnTo>
                    <a:pt x="128" y="64"/>
                  </a:lnTo>
                  <a:lnTo>
                    <a:pt x="128" y="254"/>
                  </a:lnTo>
                  <a:lnTo>
                    <a:pt x="126" y="272"/>
                  </a:lnTo>
                  <a:lnTo>
                    <a:pt x="120" y="287"/>
                  </a:lnTo>
                  <a:lnTo>
                    <a:pt x="109" y="300"/>
                  </a:lnTo>
                  <a:lnTo>
                    <a:pt x="96" y="310"/>
                  </a:lnTo>
                  <a:lnTo>
                    <a:pt x="81" y="316"/>
                  </a:lnTo>
                  <a:lnTo>
                    <a:pt x="64" y="318"/>
                  </a:lnTo>
                  <a:lnTo>
                    <a:pt x="47" y="316"/>
                  </a:lnTo>
                  <a:lnTo>
                    <a:pt x="31" y="310"/>
                  </a:lnTo>
                  <a:lnTo>
                    <a:pt x="19" y="300"/>
                  </a:lnTo>
                  <a:lnTo>
                    <a:pt x="8" y="287"/>
                  </a:lnTo>
                  <a:lnTo>
                    <a:pt x="2" y="272"/>
                  </a:lnTo>
                  <a:lnTo>
                    <a:pt x="0" y="254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917575" y="2487613"/>
              <a:ext cx="71438" cy="93663"/>
            </a:xfrm>
            <a:custGeom>
              <a:avLst/>
              <a:gdLst>
                <a:gd name="T0" fmla="*/ 64 w 225"/>
                <a:gd name="T1" fmla="*/ 0 h 293"/>
                <a:gd name="T2" fmla="*/ 81 w 225"/>
                <a:gd name="T3" fmla="*/ 2 h 293"/>
                <a:gd name="T4" fmla="*/ 96 w 225"/>
                <a:gd name="T5" fmla="*/ 8 h 293"/>
                <a:gd name="T6" fmla="*/ 110 w 225"/>
                <a:gd name="T7" fmla="*/ 19 h 293"/>
                <a:gd name="T8" fmla="*/ 120 w 225"/>
                <a:gd name="T9" fmla="*/ 32 h 293"/>
                <a:gd name="T10" fmla="*/ 216 w 225"/>
                <a:gd name="T11" fmla="*/ 198 h 293"/>
                <a:gd name="T12" fmla="*/ 223 w 225"/>
                <a:gd name="T13" fmla="*/ 213 h 293"/>
                <a:gd name="T14" fmla="*/ 225 w 225"/>
                <a:gd name="T15" fmla="*/ 230 h 293"/>
                <a:gd name="T16" fmla="*/ 223 w 225"/>
                <a:gd name="T17" fmla="*/ 246 h 293"/>
                <a:gd name="T18" fmla="*/ 216 w 225"/>
                <a:gd name="T19" fmla="*/ 261 h 293"/>
                <a:gd name="T20" fmla="*/ 207 w 225"/>
                <a:gd name="T21" fmla="*/ 275 h 293"/>
                <a:gd name="T22" fmla="*/ 193 w 225"/>
                <a:gd name="T23" fmla="*/ 285 h 293"/>
                <a:gd name="T24" fmla="*/ 178 w 225"/>
                <a:gd name="T25" fmla="*/ 291 h 293"/>
                <a:gd name="T26" fmla="*/ 161 w 225"/>
                <a:gd name="T27" fmla="*/ 293 h 293"/>
                <a:gd name="T28" fmla="*/ 144 w 225"/>
                <a:gd name="T29" fmla="*/ 291 h 293"/>
                <a:gd name="T30" fmla="*/ 129 w 225"/>
                <a:gd name="T31" fmla="*/ 285 h 293"/>
                <a:gd name="T32" fmla="*/ 116 w 225"/>
                <a:gd name="T33" fmla="*/ 275 h 293"/>
                <a:gd name="T34" fmla="*/ 105 w 225"/>
                <a:gd name="T35" fmla="*/ 261 h 293"/>
                <a:gd name="T36" fmla="*/ 9 w 225"/>
                <a:gd name="T37" fmla="*/ 96 h 293"/>
                <a:gd name="T38" fmla="*/ 3 w 225"/>
                <a:gd name="T39" fmla="*/ 80 h 293"/>
                <a:gd name="T40" fmla="*/ 0 w 225"/>
                <a:gd name="T41" fmla="*/ 63 h 293"/>
                <a:gd name="T42" fmla="*/ 3 w 225"/>
                <a:gd name="T43" fmla="*/ 48 h 293"/>
                <a:gd name="T44" fmla="*/ 9 w 225"/>
                <a:gd name="T45" fmla="*/ 32 h 293"/>
                <a:gd name="T46" fmla="*/ 19 w 225"/>
                <a:gd name="T47" fmla="*/ 20 h 293"/>
                <a:gd name="T48" fmla="*/ 32 w 225"/>
                <a:gd name="T49" fmla="*/ 9 h 293"/>
                <a:gd name="T50" fmla="*/ 49 w 225"/>
                <a:gd name="T51" fmla="*/ 2 h 293"/>
                <a:gd name="T52" fmla="*/ 64 w 225"/>
                <a:gd name="T53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293">
                  <a:moveTo>
                    <a:pt x="64" y="0"/>
                  </a:moveTo>
                  <a:lnTo>
                    <a:pt x="81" y="2"/>
                  </a:lnTo>
                  <a:lnTo>
                    <a:pt x="96" y="8"/>
                  </a:lnTo>
                  <a:lnTo>
                    <a:pt x="110" y="19"/>
                  </a:lnTo>
                  <a:lnTo>
                    <a:pt x="120" y="32"/>
                  </a:lnTo>
                  <a:lnTo>
                    <a:pt x="216" y="198"/>
                  </a:lnTo>
                  <a:lnTo>
                    <a:pt x="223" y="213"/>
                  </a:lnTo>
                  <a:lnTo>
                    <a:pt x="225" y="230"/>
                  </a:lnTo>
                  <a:lnTo>
                    <a:pt x="223" y="246"/>
                  </a:lnTo>
                  <a:lnTo>
                    <a:pt x="216" y="261"/>
                  </a:lnTo>
                  <a:lnTo>
                    <a:pt x="207" y="275"/>
                  </a:lnTo>
                  <a:lnTo>
                    <a:pt x="193" y="285"/>
                  </a:lnTo>
                  <a:lnTo>
                    <a:pt x="178" y="291"/>
                  </a:lnTo>
                  <a:lnTo>
                    <a:pt x="161" y="293"/>
                  </a:lnTo>
                  <a:lnTo>
                    <a:pt x="144" y="291"/>
                  </a:lnTo>
                  <a:lnTo>
                    <a:pt x="129" y="285"/>
                  </a:lnTo>
                  <a:lnTo>
                    <a:pt x="116" y="275"/>
                  </a:lnTo>
                  <a:lnTo>
                    <a:pt x="105" y="261"/>
                  </a:lnTo>
                  <a:lnTo>
                    <a:pt x="9" y="96"/>
                  </a:lnTo>
                  <a:lnTo>
                    <a:pt x="3" y="80"/>
                  </a:lnTo>
                  <a:lnTo>
                    <a:pt x="0" y="63"/>
                  </a:lnTo>
                  <a:lnTo>
                    <a:pt x="3" y="48"/>
                  </a:lnTo>
                  <a:lnTo>
                    <a:pt x="9" y="32"/>
                  </a:lnTo>
                  <a:lnTo>
                    <a:pt x="19" y="20"/>
                  </a:lnTo>
                  <a:lnTo>
                    <a:pt x="32" y="9"/>
                  </a:lnTo>
                  <a:lnTo>
                    <a:pt x="4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750888" y="2655888"/>
              <a:ext cx="93663" cy="69850"/>
            </a:xfrm>
            <a:custGeom>
              <a:avLst/>
              <a:gdLst>
                <a:gd name="T0" fmla="*/ 64 w 295"/>
                <a:gd name="T1" fmla="*/ 0 h 222"/>
                <a:gd name="T2" fmla="*/ 80 w 295"/>
                <a:gd name="T3" fmla="*/ 2 h 222"/>
                <a:gd name="T4" fmla="*/ 96 w 295"/>
                <a:gd name="T5" fmla="*/ 8 h 222"/>
                <a:gd name="T6" fmla="*/ 263 w 295"/>
                <a:gd name="T7" fmla="*/ 103 h 222"/>
                <a:gd name="T8" fmla="*/ 277 w 295"/>
                <a:gd name="T9" fmla="*/ 114 h 222"/>
                <a:gd name="T10" fmla="*/ 286 w 295"/>
                <a:gd name="T11" fmla="*/ 127 h 222"/>
                <a:gd name="T12" fmla="*/ 293 w 295"/>
                <a:gd name="T13" fmla="*/ 142 h 222"/>
                <a:gd name="T14" fmla="*/ 295 w 295"/>
                <a:gd name="T15" fmla="*/ 158 h 222"/>
                <a:gd name="T16" fmla="*/ 293 w 295"/>
                <a:gd name="T17" fmla="*/ 174 h 222"/>
                <a:gd name="T18" fmla="*/ 286 w 295"/>
                <a:gd name="T19" fmla="*/ 190 h 222"/>
                <a:gd name="T20" fmla="*/ 276 w 295"/>
                <a:gd name="T21" fmla="*/ 204 h 222"/>
                <a:gd name="T22" fmla="*/ 262 w 295"/>
                <a:gd name="T23" fmla="*/ 214 h 222"/>
                <a:gd name="T24" fmla="*/ 246 w 295"/>
                <a:gd name="T25" fmla="*/ 220 h 222"/>
                <a:gd name="T26" fmla="*/ 231 w 295"/>
                <a:gd name="T27" fmla="*/ 222 h 222"/>
                <a:gd name="T28" fmla="*/ 214 w 295"/>
                <a:gd name="T29" fmla="*/ 220 h 222"/>
                <a:gd name="T30" fmla="*/ 198 w 295"/>
                <a:gd name="T31" fmla="*/ 213 h 222"/>
                <a:gd name="T32" fmla="*/ 31 w 295"/>
                <a:gd name="T33" fmla="*/ 118 h 222"/>
                <a:gd name="T34" fmla="*/ 18 w 295"/>
                <a:gd name="T35" fmla="*/ 108 h 222"/>
                <a:gd name="T36" fmla="*/ 8 w 295"/>
                <a:gd name="T37" fmla="*/ 94 h 222"/>
                <a:gd name="T38" fmla="*/ 2 w 295"/>
                <a:gd name="T39" fmla="*/ 80 h 222"/>
                <a:gd name="T40" fmla="*/ 0 w 295"/>
                <a:gd name="T41" fmla="*/ 63 h 222"/>
                <a:gd name="T42" fmla="*/ 2 w 295"/>
                <a:gd name="T43" fmla="*/ 46 h 222"/>
                <a:gd name="T44" fmla="*/ 8 w 295"/>
                <a:gd name="T45" fmla="*/ 31 h 222"/>
                <a:gd name="T46" fmla="*/ 19 w 295"/>
                <a:gd name="T47" fmla="*/ 17 h 222"/>
                <a:gd name="T48" fmla="*/ 32 w 295"/>
                <a:gd name="T49" fmla="*/ 8 h 222"/>
                <a:gd name="T50" fmla="*/ 47 w 295"/>
                <a:gd name="T51" fmla="*/ 2 h 222"/>
                <a:gd name="T52" fmla="*/ 64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64" y="0"/>
                  </a:moveTo>
                  <a:lnTo>
                    <a:pt x="80" y="2"/>
                  </a:lnTo>
                  <a:lnTo>
                    <a:pt x="96" y="8"/>
                  </a:lnTo>
                  <a:lnTo>
                    <a:pt x="263" y="103"/>
                  </a:lnTo>
                  <a:lnTo>
                    <a:pt x="277" y="114"/>
                  </a:lnTo>
                  <a:lnTo>
                    <a:pt x="286" y="127"/>
                  </a:lnTo>
                  <a:lnTo>
                    <a:pt x="293" y="142"/>
                  </a:lnTo>
                  <a:lnTo>
                    <a:pt x="295" y="158"/>
                  </a:lnTo>
                  <a:lnTo>
                    <a:pt x="293" y="174"/>
                  </a:lnTo>
                  <a:lnTo>
                    <a:pt x="286" y="190"/>
                  </a:lnTo>
                  <a:lnTo>
                    <a:pt x="276" y="204"/>
                  </a:lnTo>
                  <a:lnTo>
                    <a:pt x="262" y="214"/>
                  </a:lnTo>
                  <a:lnTo>
                    <a:pt x="246" y="220"/>
                  </a:lnTo>
                  <a:lnTo>
                    <a:pt x="231" y="222"/>
                  </a:lnTo>
                  <a:lnTo>
                    <a:pt x="214" y="220"/>
                  </a:lnTo>
                  <a:lnTo>
                    <a:pt x="198" y="213"/>
                  </a:lnTo>
                  <a:lnTo>
                    <a:pt x="31" y="118"/>
                  </a:lnTo>
                  <a:lnTo>
                    <a:pt x="18" y="108"/>
                  </a:lnTo>
                  <a:lnTo>
                    <a:pt x="8" y="94"/>
                  </a:lnTo>
                  <a:lnTo>
                    <a:pt x="2" y="80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7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688975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2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2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2 w 321"/>
                <a:gd name="T33" fmla="*/ 118 h 128"/>
                <a:gd name="T34" fmla="*/ 19 w 321"/>
                <a:gd name="T35" fmla="*/ 109 h 128"/>
                <a:gd name="T36" fmla="*/ 9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9 w 321"/>
                <a:gd name="T45" fmla="*/ 32 h 128"/>
                <a:gd name="T46" fmla="*/ 19 w 321"/>
                <a:gd name="T47" fmla="*/ 18 h 128"/>
                <a:gd name="T48" fmla="*/ 32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2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2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2" y="118"/>
                  </a:lnTo>
                  <a:lnTo>
                    <a:pt x="19" y="109"/>
                  </a:lnTo>
                  <a:lnTo>
                    <a:pt x="9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19" y="18"/>
                  </a:lnTo>
                  <a:lnTo>
                    <a:pt x="32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Freeform 164"/>
            <p:cNvSpPr>
              <a:spLocks/>
            </p:cNvSpPr>
            <p:nvPr/>
          </p:nvSpPr>
          <p:spPr bwMode="auto">
            <a:xfrm>
              <a:off x="750888" y="3079750"/>
              <a:ext cx="93663" cy="71438"/>
            </a:xfrm>
            <a:custGeom>
              <a:avLst/>
              <a:gdLst>
                <a:gd name="T0" fmla="*/ 231 w 295"/>
                <a:gd name="T1" fmla="*/ 0 h 224"/>
                <a:gd name="T2" fmla="*/ 247 w 295"/>
                <a:gd name="T3" fmla="*/ 3 h 224"/>
                <a:gd name="T4" fmla="*/ 262 w 295"/>
                <a:gd name="T5" fmla="*/ 8 h 224"/>
                <a:gd name="T6" fmla="*/ 276 w 295"/>
                <a:gd name="T7" fmla="*/ 19 h 224"/>
                <a:gd name="T8" fmla="*/ 286 w 295"/>
                <a:gd name="T9" fmla="*/ 32 h 224"/>
                <a:gd name="T10" fmla="*/ 293 w 295"/>
                <a:gd name="T11" fmla="*/ 48 h 224"/>
                <a:gd name="T12" fmla="*/ 295 w 295"/>
                <a:gd name="T13" fmla="*/ 65 h 224"/>
                <a:gd name="T14" fmla="*/ 293 w 295"/>
                <a:gd name="T15" fmla="*/ 80 h 224"/>
                <a:gd name="T16" fmla="*/ 286 w 295"/>
                <a:gd name="T17" fmla="*/ 96 h 224"/>
                <a:gd name="T18" fmla="*/ 276 w 295"/>
                <a:gd name="T19" fmla="*/ 109 h 224"/>
                <a:gd name="T20" fmla="*/ 263 w 295"/>
                <a:gd name="T21" fmla="*/ 120 h 224"/>
                <a:gd name="T22" fmla="*/ 96 w 295"/>
                <a:gd name="T23" fmla="*/ 215 h 224"/>
                <a:gd name="T24" fmla="*/ 81 w 295"/>
                <a:gd name="T25" fmla="*/ 221 h 224"/>
                <a:gd name="T26" fmla="*/ 64 w 295"/>
                <a:gd name="T27" fmla="*/ 224 h 224"/>
                <a:gd name="T28" fmla="*/ 47 w 295"/>
                <a:gd name="T29" fmla="*/ 221 h 224"/>
                <a:gd name="T30" fmla="*/ 32 w 295"/>
                <a:gd name="T31" fmla="*/ 216 h 224"/>
                <a:gd name="T32" fmla="*/ 19 w 295"/>
                <a:gd name="T33" fmla="*/ 205 h 224"/>
                <a:gd name="T34" fmla="*/ 8 w 295"/>
                <a:gd name="T35" fmla="*/ 192 h 224"/>
                <a:gd name="T36" fmla="*/ 2 w 295"/>
                <a:gd name="T37" fmla="*/ 176 h 224"/>
                <a:gd name="T38" fmla="*/ 0 w 295"/>
                <a:gd name="T39" fmla="*/ 159 h 224"/>
                <a:gd name="T40" fmla="*/ 2 w 295"/>
                <a:gd name="T41" fmla="*/ 144 h 224"/>
                <a:gd name="T42" fmla="*/ 8 w 295"/>
                <a:gd name="T43" fmla="*/ 128 h 224"/>
                <a:gd name="T44" fmla="*/ 18 w 295"/>
                <a:gd name="T45" fmla="*/ 116 h 224"/>
                <a:gd name="T46" fmla="*/ 31 w 295"/>
                <a:gd name="T47" fmla="*/ 105 h 224"/>
                <a:gd name="T48" fmla="*/ 198 w 295"/>
                <a:gd name="T49" fmla="*/ 10 h 224"/>
                <a:gd name="T50" fmla="*/ 215 w 295"/>
                <a:gd name="T51" fmla="*/ 2 h 224"/>
                <a:gd name="T52" fmla="*/ 231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231" y="0"/>
                  </a:moveTo>
                  <a:lnTo>
                    <a:pt x="247" y="3"/>
                  </a:lnTo>
                  <a:lnTo>
                    <a:pt x="262" y="8"/>
                  </a:lnTo>
                  <a:lnTo>
                    <a:pt x="276" y="19"/>
                  </a:lnTo>
                  <a:lnTo>
                    <a:pt x="286" y="32"/>
                  </a:lnTo>
                  <a:lnTo>
                    <a:pt x="293" y="48"/>
                  </a:lnTo>
                  <a:lnTo>
                    <a:pt x="295" y="65"/>
                  </a:lnTo>
                  <a:lnTo>
                    <a:pt x="293" y="80"/>
                  </a:lnTo>
                  <a:lnTo>
                    <a:pt x="286" y="96"/>
                  </a:lnTo>
                  <a:lnTo>
                    <a:pt x="276" y="109"/>
                  </a:lnTo>
                  <a:lnTo>
                    <a:pt x="263" y="120"/>
                  </a:lnTo>
                  <a:lnTo>
                    <a:pt x="96" y="215"/>
                  </a:lnTo>
                  <a:lnTo>
                    <a:pt x="81" y="221"/>
                  </a:lnTo>
                  <a:lnTo>
                    <a:pt x="64" y="224"/>
                  </a:lnTo>
                  <a:lnTo>
                    <a:pt x="47" y="221"/>
                  </a:lnTo>
                  <a:lnTo>
                    <a:pt x="32" y="216"/>
                  </a:lnTo>
                  <a:lnTo>
                    <a:pt x="19" y="205"/>
                  </a:lnTo>
                  <a:lnTo>
                    <a:pt x="8" y="192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2" y="144"/>
                  </a:lnTo>
                  <a:lnTo>
                    <a:pt x="8" y="128"/>
                  </a:lnTo>
                  <a:lnTo>
                    <a:pt x="18" y="116"/>
                  </a:lnTo>
                  <a:lnTo>
                    <a:pt x="31" y="105"/>
                  </a:lnTo>
                  <a:lnTo>
                    <a:pt x="198" y="10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1492250" y="3079750"/>
              <a:ext cx="93663" cy="71438"/>
            </a:xfrm>
            <a:custGeom>
              <a:avLst/>
              <a:gdLst>
                <a:gd name="T0" fmla="*/ 64 w 295"/>
                <a:gd name="T1" fmla="*/ 0 h 224"/>
                <a:gd name="T2" fmla="*/ 81 w 295"/>
                <a:gd name="T3" fmla="*/ 2 h 224"/>
                <a:gd name="T4" fmla="*/ 97 w 295"/>
                <a:gd name="T5" fmla="*/ 10 h 224"/>
                <a:gd name="T6" fmla="*/ 263 w 295"/>
                <a:gd name="T7" fmla="*/ 105 h 224"/>
                <a:gd name="T8" fmla="*/ 277 w 295"/>
                <a:gd name="T9" fmla="*/ 116 h 224"/>
                <a:gd name="T10" fmla="*/ 287 w 295"/>
                <a:gd name="T11" fmla="*/ 128 h 224"/>
                <a:gd name="T12" fmla="*/ 293 w 295"/>
                <a:gd name="T13" fmla="*/ 144 h 224"/>
                <a:gd name="T14" fmla="*/ 295 w 295"/>
                <a:gd name="T15" fmla="*/ 159 h 224"/>
                <a:gd name="T16" fmla="*/ 293 w 295"/>
                <a:gd name="T17" fmla="*/ 176 h 224"/>
                <a:gd name="T18" fmla="*/ 287 w 295"/>
                <a:gd name="T19" fmla="*/ 192 h 224"/>
                <a:gd name="T20" fmla="*/ 276 w 295"/>
                <a:gd name="T21" fmla="*/ 205 h 224"/>
                <a:gd name="T22" fmla="*/ 262 w 295"/>
                <a:gd name="T23" fmla="*/ 216 h 224"/>
                <a:gd name="T24" fmla="*/ 248 w 295"/>
                <a:gd name="T25" fmla="*/ 221 h 224"/>
                <a:gd name="T26" fmla="*/ 231 w 295"/>
                <a:gd name="T27" fmla="*/ 224 h 224"/>
                <a:gd name="T28" fmla="*/ 214 w 295"/>
                <a:gd name="T29" fmla="*/ 221 h 224"/>
                <a:gd name="T30" fmla="*/ 198 w 295"/>
                <a:gd name="T31" fmla="*/ 215 h 224"/>
                <a:gd name="T32" fmla="*/ 32 w 295"/>
                <a:gd name="T33" fmla="*/ 120 h 224"/>
                <a:gd name="T34" fmla="*/ 19 w 295"/>
                <a:gd name="T35" fmla="*/ 109 h 224"/>
                <a:gd name="T36" fmla="*/ 9 w 295"/>
                <a:gd name="T37" fmla="*/ 96 h 224"/>
                <a:gd name="T38" fmla="*/ 2 w 295"/>
                <a:gd name="T39" fmla="*/ 80 h 224"/>
                <a:gd name="T40" fmla="*/ 0 w 295"/>
                <a:gd name="T41" fmla="*/ 65 h 224"/>
                <a:gd name="T42" fmla="*/ 2 w 295"/>
                <a:gd name="T43" fmla="*/ 48 h 224"/>
                <a:gd name="T44" fmla="*/ 9 w 295"/>
                <a:gd name="T45" fmla="*/ 32 h 224"/>
                <a:gd name="T46" fmla="*/ 19 w 295"/>
                <a:gd name="T47" fmla="*/ 19 h 224"/>
                <a:gd name="T48" fmla="*/ 33 w 295"/>
                <a:gd name="T49" fmla="*/ 8 h 224"/>
                <a:gd name="T50" fmla="*/ 47 w 295"/>
                <a:gd name="T51" fmla="*/ 3 h 224"/>
                <a:gd name="T52" fmla="*/ 64 w 295"/>
                <a:gd name="T53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4">
                  <a:moveTo>
                    <a:pt x="64" y="0"/>
                  </a:moveTo>
                  <a:lnTo>
                    <a:pt x="81" y="2"/>
                  </a:lnTo>
                  <a:lnTo>
                    <a:pt x="97" y="10"/>
                  </a:lnTo>
                  <a:lnTo>
                    <a:pt x="263" y="105"/>
                  </a:lnTo>
                  <a:lnTo>
                    <a:pt x="277" y="116"/>
                  </a:lnTo>
                  <a:lnTo>
                    <a:pt x="287" y="128"/>
                  </a:lnTo>
                  <a:lnTo>
                    <a:pt x="293" y="144"/>
                  </a:lnTo>
                  <a:lnTo>
                    <a:pt x="295" y="159"/>
                  </a:lnTo>
                  <a:lnTo>
                    <a:pt x="293" y="176"/>
                  </a:lnTo>
                  <a:lnTo>
                    <a:pt x="287" y="192"/>
                  </a:lnTo>
                  <a:lnTo>
                    <a:pt x="276" y="205"/>
                  </a:lnTo>
                  <a:lnTo>
                    <a:pt x="262" y="216"/>
                  </a:lnTo>
                  <a:lnTo>
                    <a:pt x="248" y="221"/>
                  </a:lnTo>
                  <a:lnTo>
                    <a:pt x="231" y="224"/>
                  </a:lnTo>
                  <a:lnTo>
                    <a:pt x="214" y="221"/>
                  </a:lnTo>
                  <a:lnTo>
                    <a:pt x="198" y="215"/>
                  </a:lnTo>
                  <a:lnTo>
                    <a:pt x="32" y="120"/>
                  </a:lnTo>
                  <a:lnTo>
                    <a:pt x="19" y="109"/>
                  </a:lnTo>
                  <a:lnTo>
                    <a:pt x="9" y="96"/>
                  </a:lnTo>
                  <a:lnTo>
                    <a:pt x="2" y="80"/>
                  </a:lnTo>
                  <a:lnTo>
                    <a:pt x="0" y="65"/>
                  </a:lnTo>
                  <a:lnTo>
                    <a:pt x="2" y="48"/>
                  </a:lnTo>
                  <a:lnTo>
                    <a:pt x="9" y="32"/>
                  </a:lnTo>
                  <a:lnTo>
                    <a:pt x="19" y="19"/>
                  </a:lnTo>
                  <a:lnTo>
                    <a:pt x="33" y="8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1544638" y="2882900"/>
              <a:ext cx="101600" cy="39688"/>
            </a:xfrm>
            <a:custGeom>
              <a:avLst/>
              <a:gdLst>
                <a:gd name="T0" fmla="*/ 64 w 321"/>
                <a:gd name="T1" fmla="*/ 0 h 128"/>
                <a:gd name="T2" fmla="*/ 257 w 321"/>
                <a:gd name="T3" fmla="*/ 0 h 128"/>
                <a:gd name="T4" fmla="*/ 274 w 321"/>
                <a:gd name="T5" fmla="*/ 3 h 128"/>
                <a:gd name="T6" fmla="*/ 289 w 321"/>
                <a:gd name="T7" fmla="*/ 9 h 128"/>
                <a:gd name="T8" fmla="*/ 302 w 321"/>
                <a:gd name="T9" fmla="*/ 18 h 128"/>
                <a:gd name="T10" fmla="*/ 311 w 321"/>
                <a:gd name="T11" fmla="*/ 32 h 128"/>
                <a:gd name="T12" fmla="*/ 319 w 321"/>
                <a:gd name="T13" fmla="*/ 47 h 128"/>
                <a:gd name="T14" fmla="*/ 321 w 321"/>
                <a:gd name="T15" fmla="*/ 64 h 128"/>
                <a:gd name="T16" fmla="*/ 319 w 321"/>
                <a:gd name="T17" fmla="*/ 81 h 128"/>
                <a:gd name="T18" fmla="*/ 311 w 321"/>
                <a:gd name="T19" fmla="*/ 95 h 128"/>
                <a:gd name="T20" fmla="*/ 302 w 321"/>
                <a:gd name="T21" fmla="*/ 109 h 128"/>
                <a:gd name="T22" fmla="*/ 289 w 321"/>
                <a:gd name="T23" fmla="*/ 118 h 128"/>
                <a:gd name="T24" fmla="*/ 274 w 321"/>
                <a:gd name="T25" fmla="*/ 126 h 128"/>
                <a:gd name="T26" fmla="*/ 257 w 321"/>
                <a:gd name="T27" fmla="*/ 128 h 128"/>
                <a:gd name="T28" fmla="*/ 64 w 321"/>
                <a:gd name="T29" fmla="*/ 128 h 128"/>
                <a:gd name="T30" fmla="*/ 47 w 321"/>
                <a:gd name="T31" fmla="*/ 126 h 128"/>
                <a:gd name="T32" fmla="*/ 31 w 321"/>
                <a:gd name="T33" fmla="*/ 118 h 128"/>
                <a:gd name="T34" fmla="*/ 19 w 321"/>
                <a:gd name="T35" fmla="*/ 109 h 128"/>
                <a:gd name="T36" fmla="*/ 8 w 321"/>
                <a:gd name="T37" fmla="*/ 95 h 128"/>
                <a:gd name="T38" fmla="*/ 2 w 321"/>
                <a:gd name="T39" fmla="*/ 81 h 128"/>
                <a:gd name="T40" fmla="*/ 0 w 321"/>
                <a:gd name="T41" fmla="*/ 64 h 128"/>
                <a:gd name="T42" fmla="*/ 2 w 321"/>
                <a:gd name="T43" fmla="*/ 47 h 128"/>
                <a:gd name="T44" fmla="*/ 8 w 321"/>
                <a:gd name="T45" fmla="*/ 32 h 128"/>
                <a:gd name="T46" fmla="*/ 19 w 321"/>
                <a:gd name="T47" fmla="*/ 18 h 128"/>
                <a:gd name="T48" fmla="*/ 31 w 321"/>
                <a:gd name="T49" fmla="*/ 9 h 128"/>
                <a:gd name="T50" fmla="*/ 47 w 321"/>
                <a:gd name="T51" fmla="*/ 3 h 128"/>
                <a:gd name="T52" fmla="*/ 64 w 321"/>
                <a:gd name="T5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28">
                  <a:moveTo>
                    <a:pt x="64" y="0"/>
                  </a:moveTo>
                  <a:lnTo>
                    <a:pt x="257" y="0"/>
                  </a:lnTo>
                  <a:lnTo>
                    <a:pt x="274" y="3"/>
                  </a:lnTo>
                  <a:lnTo>
                    <a:pt x="289" y="9"/>
                  </a:lnTo>
                  <a:lnTo>
                    <a:pt x="302" y="18"/>
                  </a:lnTo>
                  <a:lnTo>
                    <a:pt x="311" y="32"/>
                  </a:lnTo>
                  <a:lnTo>
                    <a:pt x="319" y="47"/>
                  </a:lnTo>
                  <a:lnTo>
                    <a:pt x="321" y="64"/>
                  </a:lnTo>
                  <a:lnTo>
                    <a:pt x="319" y="81"/>
                  </a:lnTo>
                  <a:lnTo>
                    <a:pt x="311" y="95"/>
                  </a:lnTo>
                  <a:lnTo>
                    <a:pt x="302" y="109"/>
                  </a:lnTo>
                  <a:lnTo>
                    <a:pt x="289" y="118"/>
                  </a:lnTo>
                  <a:lnTo>
                    <a:pt x="274" y="126"/>
                  </a:lnTo>
                  <a:lnTo>
                    <a:pt x="257" y="128"/>
                  </a:lnTo>
                  <a:lnTo>
                    <a:pt x="64" y="128"/>
                  </a:lnTo>
                  <a:lnTo>
                    <a:pt x="47" y="126"/>
                  </a:lnTo>
                  <a:lnTo>
                    <a:pt x="31" y="118"/>
                  </a:lnTo>
                  <a:lnTo>
                    <a:pt x="19" y="109"/>
                  </a:lnTo>
                  <a:lnTo>
                    <a:pt x="8" y="95"/>
                  </a:lnTo>
                  <a:lnTo>
                    <a:pt x="2" y="81"/>
                  </a:lnTo>
                  <a:lnTo>
                    <a:pt x="0" y="64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9" y="18"/>
                  </a:lnTo>
                  <a:lnTo>
                    <a:pt x="31" y="9"/>
                  </a:lnTo>
                  <a:lnTo>
                    <a:pt x="47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1492250" y="2655888"/>
              <a:ext cx="93663" cy="69850"/>
            </a:xfrm>
            <a:custGeom>
              <a:avLst/>
              <a:gdLst>
                <a:gd name="T0" fmla="*/ 231 w 295"/>
                <a:gd name="T1" fmla="*/ 0 h 222"/>
                <a:gd name="T2" fmla="*/ 248 w 295"/>
                <a:gd name="T3" fmla="*/ 2 h 222"/>
                <a:gd name="T4" fmla="*/ 262 w 295"/>
                <a:gd name="T5" fmla="*/ 8 h 222"/>
                <a:gd name="T6" fmla="*/ 276 w 295"/>
                <a:gd name="T7" fmla="*/ 17 h 222"/>
                <a:gd name="T8" fmla="*/ 287 w 295"/>
                <a:gd name="T9" fmla="*/ 31 h 222"/>
                <a:gd name="T10" fmla="*/ 293 w 295"/>
                <a:gd name="T11" fmla="*/ 46 h 222"/>
                <a:gd name="T12" fmla="*/ 295 w 295"/>
                <a:gd name="T13" fmla="*/ 63 h 222"/>
                <a:gd name="T14" fmla="*/ 293 w 295"/>
                <a:gd name="T15" fmla="*/ 80 h 222"/>
                <a:gd name="T16" fmla="*/ 287 w 295"/>
                <a:gd name="T17" fmla="*/ 94 h 222"/>
                <a:gd name="T18" fmla="*/ 277 w 295"/>
                <a:gd name="T19" fmla="*/ 108 h 222"/>
                <a:gd name="T20" fmla="*/ 263 w 295"/>
                <a:gd name="T21" fmla="*/ 118 h 222"/>
                <a:gd name="T22" fmla="*/ 97 w 295"/>
                <a:gd name="T23" fmla="*/ 213 h 222"/>
                <a:gd name="T24" fmla="*/ 81 w 295"/>
                <a:gd name="T25" fmla="*/ 220 h 222"/>
                <a:gd name="T26" fmla="*/ 64 w 295"/>
                <a:gd name="T27" fmla="*/ 222 h 222"/>
                <a:gd name="T28" fmla="*/ 48 w 295"/>
                <a:gd name="T29" fmla="*/ 220 h 222"/>
                <a:gd name="T30" fmla="*/ 33 w 295"/>
                <a:gd name="T31" fmla="*/ 214 h 222"/>
                <a:gd name="T32" fmla="*/ 19 w 295"/>
                <a:gd name="T33" fmla="*/ 204 h 222"/>
                <a:gd name="T34" fmla="*/ 9 w 295"/>
                <a:gd name="T35" fmla="*/ 190 h 222"/>
                <a:gd name="T36" fmla="*/ 2 w 295"/>
                <a:gd name="T37" fmla="*/ 174 h 222"/>
                <a:gd name="T38" fmla="*/ 0 w 295"/>
                <a:gd name="T39" fmla="*/ 158 h 222"/>
                <a:gd name="T40" fmla="*/ 2 w 295"/>
                <a:gd name="T41" fmla="*/ 142 h 222"/>
                <a:gd name="T42" fmla="*/ 9 w 295"/>
                <a:gd name="T43" fmla="*/ 127 h 222"/>
                <a:gd name="T44" fmla="*/ 19 w 295"/>
                <a:gd name="T45" fmla="*/ 114 h 222"/>
                <a:gd name="T46" fmla="*/ 32 w 295"/>
                <a:gd name="T47" fmla="*/ 103 h 222"/>
                <a:gd name="T48" fmla="*/ 198 w 295"/>
                <a:gd name="T49" fmla="*/ 8 h 222"/>
                <a:gd name="T50" fmla="*/ 215 w 295"/>
                <a:gd name="T51" fmla="*/ 2 h 222"/>
                <a:gd name="T52" fmla="*/ 231 w 295"/>
                <a:gd name="T5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5" h="222">
                  <a:moveTo>
                    <a:pt x="231" y="0"/>
                  </a:moveTo>
                  <a:lnTo>
                    <a:pt x="248" y="2"/>
                  </a:lnTo>
                  <a:lnTo>
                    <a:pt x="262" y="8"/>
                  </a:lnTo>
                  <a:lnTo>
                    <a:pt x="276" y="17"/>
                  </a:lnTo>
                  <a:lnTo>
                    <a:pt x="287" y="31"/>
                  </a:lnTo>
                  <a:lnTo>
                    <a:pt x="293" y="46"/>
                  </a:lnTo>
                  <a:lnTo>
                    <a:pt x="295" y="63"/>
                  </a:lnTo>
                  <a:lnTo>
                    <a:pt x="293" y="80"/>
                  </a:lnTo>
                  <a:lnTo>
                    <a:pt x="287" y="94"/>
                  </a:lnTo>
                  <a:lnTo>
                    <a:pt x="277" y="108"/>
                  </a:lnTo>
                  <a:lnTo>
                    <a:pt x="263" y="118"/>
                  </a:lnTo>
                  <a:lnTo>
                    <a:pt x="97" y="213"/>
                  </a:lnTo>
                  <a:lnTo>
                    <a:pt x="81" y="220"/>
                  </a:lnTo>
                  <a:lnTo>
                    <a:pt x="64" y="222"/>
                  </a:lnTo>
                  <a:lnTo>
                    <a:pt x="48" y="220"/>
                  </a:lnTo>
                  <a:lnTo>
                    <a:pt x="33" y="214"/>
                  </a:lnTo>
                  <a:lnTo>
                    <a:pt x="19" y="204"/>
                  </a:lnTo>
                  <a:lnTo>
                    <a:pt x="9" y="190"/>
                  </a:lnTo>
                  <a:lnTo>
                    <a:pt x="2" y="174"/>
                  </a:lnTo>
                  <a:lnTo>
                    <a:pt x="0" y="158"/>
                  </a:lnTo>
                  <a:lnTo>
                    <a:pt x="2" y="142"/>
                  </a:lnTo>
                  <a:lnTo>
                    <a:pt x="9" y="127"/>
                  </a:lnTo>
                  <a:lnTo>
                    <a:pt x="19" y="114"/>
                  </a:lnTo>
                  <a:lnTo>
                    <a:pt x="32" y="103"/>
                  </a:lnTo>
                  <a:lnTo>
                    <a:pt x="198" y="8"/>
                  </a:lnTo>
                  <a:lnTo>
                    <a:pt x="215" y="2"/>
                  </a:lnTo>
                  <a:lnTo>
                    <a:pt x="2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1346200" y="2487613"/>
              <a:ext cx="71438" cy="93663"/>
            </a:xfrm>
            <a:custGeom>
              <a:avLst/>
              <a:gdLst>
                <a:gd name="T0" fmla="*/ 159 w 224"/>
                <a:gd name="T1" fmla="*/ 0 h 292"/>
                <a:gd name="T2" fmla="*/ 176 w 224"/>
                <a:gd name="T3" fmla="*/ 2 h 292"/>
                <a:gd name="T4" fmla="*/ 192 w 224"/>
                <a:gd name="T5" fmla="*/ 9 h 292"/>
                <a:gd name="T6" fmla="*/ 206 w 224"/>
                <a:gd name="T7" fmla="*/ 20 h 292"/>
                <a:gd name="T8" fmla="*/ 216 w 224"/>
                <a:gd name="T9" fmla="*/ 32 h 292"/>
                <a:gd name="T10" fmla="*/ 222 w 224"/>
                <a:gd name="T11" fmla="*/ 48 h 292"/>
                <a:gd name="T12" fmla="*/ 224 w 224"/>
                <a:gd name="T13" fmla="*/ 63 h 292"/>
                <a:gd name="T14" fmla="*/ 222 w 224"/>
                <a:gd name="T15" fmla="*/ 80 h 292"/>
                <a:gd name="T16" fmla="*/ 216 w 224"/>
                <a:gd name="T17" fmla="*/ 96 h 292"/>
                <a:gd name="T18" fmla="*/ 120 w 224"/>
                <a:gd name="T19" fmla="*/ 261 h 292"/>
                <a:gd name="T20" fmla="*/ 109 w 224"/>
                <a:gd name="T21" fmla="*/ 275 h 292"/>
                <a:gd name="T22" fmla="*/ 95 w 224"/>
                <a:gd name="T23" fmla="*/ 285 h 292"/>
                <a:gd name="T24" fmla="*/ 81 w 224"/>
                <a:gd name="T25" fmla="*/ 290 h 292"/>
                <a:gd name="T26" fmla="*/ 64 w 224"/>
                <a:gd name="T27" fmla="*/ 292 h 292"/>
                <a:gd name="T28" fmla="*/ 48 w 224"/>
                <a:gd name="T29" fmla="*/ 290 h 292"/>
                <a:gd name="T30" fmla="*/ 33 w 224"/>
                <a:gd name="T31" fmla="*/ 284 h 292"/>
                <a:gd name="T32" fmla="*/ 18 w 224"/>
                <a:gd name="T33" fmla="*/ 274 h 292"/>
                <a:gd name="T34" fmla="*/ 8 w 224"/>
                <a:gd name="T35" fmla="*/ 261 h 292"/>
                <a:gd name="T36" fmla="*/ 2 w 224"/>
                <a:gd name="T37" fmla="*/ 246 h 292"/>
                <a:gd name="T38" fmla="*/ 0 w 224"/>
                <a:gd name="T39" fmla="*/ 230 h 292"/>
                <a:gd name="T40" fmla="*/ 2 w 224"/>
                <a:gd name="T41" fmla="*/ 213 h 292"/>
                <a:gd name="T42" fmla="*/ 8 w 224"/>
                <a:gd name="T43" fmla="*/ 198 h 292"/>
                <a:gd name="T44" fmla="*/ 105 w 224"/>
                <a:gd name="T45" fmla="*/ 32 h 292"/>
                <a:gd name="T46" fmla="*/ 115 w 224"/>
                <a:gd name="T47" fmla="*/ 19 h 292"/>
                <a:gd name="T48" fmla="*/ 129 w 224"/>
                <a:gd name="T49" fmla="*/ 8 h 292"/>
                <a:gd name="T50" fmla="*/ 144 w 224"/>
                <a:gd name="T51" fmla="*/ 2 h 292"/>
                <a:gd name="T52" fmla="*/ 159 w 224"/>
                <a:gd name="T5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4" h="292">
                  <a:moveTo>
                    <a:pt x="159" y="0"/>
                  </a:moveTo>
                  <a:lnTo>
                    <a:pt x="176" y="2"/>
                  </a:lnTo>
                  <a:lnTo>
                    <a:pt x="192" y="9"/>
                  </a:lnTo>
                  <a:lnTo>
                    <a:pt x="206" y="20"/>
                  </a:lnTo>
                  <a:lnTo>
                    <a:pt x="216" y="32"/>
                  </a:lnTo>
                  <a:lnTo>
                    <a:pt x="222" y="48"/>
                  </a:lnTo>
                  <a:lnTo>
                    <a:pt x="224" y="63"/>
                  </a:lnTo>
                  <a:lnTo>
                    <a:pt x="222" y="80"/>
                  </a:lnTo>
                  <a:lnTo>
                    <a:pt x="216" y="96"/>
                  </a:lnTo>
                  <a:lnTo>
                    <a:pt x="120" y="261"/>
                  </a:lnTo>
                  <a:lnTo>
                    <a:pt x="109" y="275"/>
                  </a:lnTo>
                  <a:lnTo>
                    <a:pt x="95" y="285"/>
                  </a:lnTo>
                  <a:lnTo>
                    <a:pt x="81" y="290"/>
                  </a:lnTo>
                  <a:lnTo>
                    <a:pt x="64" y="292"/>
                  </a:lnTo>
                  <a:lnTo>
                    <a:pt x="48" y="290"/>
                  </a:lnTo>
                  <a:lnTo>
                    <a:pt x="33" y="284"/>
                  </a:lnTo>
                  <a:lnTo>
                    <a:pt x="18" y="274"/>
                  </a:lnTo>
                  <a:lnTo>
                    <a:pt x="8" y="261"/>
                  </a:lnTo>
                  <a:lnTo>
                    <a:pt x="2" y="246"/>
                  </a:lnTo>
                  <a:lnTo>
                    <a:pt x="0" y="230"/>
                  </a:lnTo>
                  <a:lnTo>
                    <a:pt x="2" y="213"/>
                  </a:lnTo>
                  <a:lnTo>
                    <a:pt x="8" y="198"/>
                  </a:lnTo>
                  <a:lnTo>
                    <a:pt x="105" y="32"/>
                  </a:lnTo>
                  <a:lnTo>
                    <a:pt x="115" y="19"/>
                  </a:lnTo>
                  <a:lnTo>
                    <a:pt x="129" y="8"/>
                  </a:lnTo>
                  <a:lnTo>
                    <a:pt x="144" y="2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Freeform 169"/>
            <p:cNvSpPr>
              <a:spLocks/>
            </p:cNvSpPr>
            <p:nvPr/>
          </p:nvSpPr>
          <p:spPr bwMode="auto">
            <a:xfrm>
              <a:off x="1119188" y="2732088"/>
              <a:ext cx="96838" cy="315913"/>
            </a:xfrm>
            <a:custGeom>
              <a:avLst/>
              <a:gdLst>
                <a:gd name="T0" fmla="*/ 154 w 308"/>
                <a:gd name="T1" fmla="*/ 0 h 992"/>
                <a:gd name="T2" fmla="*/ 185 w 308"/>
                <a:gd name="T3" fmla="*/ 2 h 992"/>
                <a:gd name="T4" fmla="*/ 213 w 308"/>
                <a:gd name="T5" fmla="*/ 7 h 992"/>
                <a:gd name="T6" fmla="*/ 238 w 308"/>
                <a:gd name="T7" fmla="*/ 17 h 992"/>
                <a:gd name="T8" fmla="*/ 259 w 308"/>
                <a:gd name="T9" fmla="*/ 30 h 992"/>
                <a:gd name="T10" fmla="*/ 277 w 308"/>
                <a:gd name="T11" fmla="*/ 47 h 992"/>
                <a:gd name="T12" fmla="*/ 290 w 308"/>
                <a:gd name="T13" fmla="*/ 67 h 992"/>
                <a:gd name="T14" fmla="*/ 301 w 308"/>
                <a:gd name="T15" fmla="*/ 91 h 992"/>
                <a:gd name="T16" fmla="*/ 306 w 308"/>
                <a:gd name="T17" fmla="*/ 119 h 992"/>
                <a:gd name="T18" fmla="*/ 308 w 308"/>
                <a:gd name="T19" fmla="*/ 150 h 992"/>
                <a:gd name="T20" fmla="*/ 308 w 308"/>
                <a:gd name="T21" fmla="*/ 375 h 992"/>
                <a:gd name="T22" fmla="*/ 307 w 308"/>
                <a:gd name="T23" fmla="*/ 405 h 992"/>
                <a:gd name="T24" fmla="*/ 304 w 308"/>
                <a:gd name="T25" fmla="*/ 435 h 992"/>
                <a:gd name="T26" fmla="*/ 301 w 308"/>
                <a:gd name="T27" fmla="*/ 467 h 992"/>
                <a:gd name="T28" fmla="*/ 240 w 308"/>
                <a:gd name="T29" fmla="*/ 920 h 992"/>
                <a:gd name="T30" fmla="*/ 236 w 308"/>
                <a:gd name="T31" fmla="*/ 942 h 992"/>
                <a:gd name="T32" fmla="*/ 228 w 308"/>
                <a:gd name="T33" fmla="*/ 960 h 992"/>
                <a:gd name="T34" fmla="*/ 219 w 308"/>
                <a:gd name="T35" fmla="*/ 972 h 992"/>
                <a:gd name="T36" fmla="*/ 206 w 308"/>
                <a:gd name="T37" fmla="*/ 982 h 992"/>
                <a:gd name="T38" fmla="*/ 192 w 308"/>
                <a:gd name="T39" fmla="*/ 988 h 992"/>
                <a:gd name="T40" fmla="*/ 174 w 308"/>
                <a:gd name="T41" fmla="*/ 991 h 992"/>
                <a:gd name="T42" fmla="*/ 154 w 308"/>
                <a:gd name="T43" fmla="*/ 992 h 992"/>
                <a:gd name="T44" fmla="*/ 134 w 308"/>
                <a:gd name="T45" fmla="*/ 991 h 992"/>
                <a:gd name="T46" fmla="*/ 116 w 308"/>
                <a:gd name="T47" fmla="*/ 988 h 992"/>
                <a:gd name="T48" fmla="*/ 102 w 308"/>
                <a:gd name="T49" fmla="*/ 982 h 992"/>
                <a:gd name="T50" fmla="*/ 89 w 308"/>
                <a:gd name="T51" fmla="*/ 972 h 992"/>
                <a:gd name="T52" fmla="*/ 79 w 308"/>
                <a:gd name="T53" fmla="*/ 960 h 992"/>
                <a:gd name="T54" fmla="*/ 72 w 308"/>
                <a:gd name="T55" fmla="*/ 942 h 992"/>
                <a:gd name="T56" fmla="*/ 68 w 308"/>
                <a:gd name="T57" fmla="*/ 920 h 992"/>
                <a:gd name="T58" fmla="*/ 7 w 308"/>
                <a:gd name="T59" fmla="*/ 467 h 992"/>
                <a:gd name="T60" fmla="*/ 4 w 308"/>
                <a:gd name="T61" fmla="*/ 435 h 992"/>
                <a:gd name="T62" fmla="*/ 1 w 308"/>
                <a:gd name="T63" fmla="*/ 405 h 992"/>
                <a:gd name="T64" fmla="*/ 0 w 308"/>
                <a:gd name="T65" fmla="*/ 375 h 992"/>
                <a:gd name="T66" fmla="*/ 0 w 308"/>
                <a:gd name="T67" fmla="*/ 150 h 992"/>
                <a:gd name="T68" fmla="*/ 2 w 308"/>
                <a:gd name="T69" fmla="*/ 119 h 992"/>
                <a:gd name="T70" fmla="*/ 7 w 308"/>
                <a:gd name="T71" fmla="*/ 91 h 992"/>
                <a:gd name="T72" fmla="*/ 18 w 308"/>
                <a:gd name="T73" fmla="*/ 67 h 992"/>
                <a:gd name="T74" fmla="*/ 31 w 308"/>
                <a:gd name="T75" fmla="*/ 47 h 992"/>
                <a:gd name="T76" fmla="*/ 49 w 308"/>
                <a:gd name="T77" fmla="*/ 30 h 992"/>
                <a:gd name="T78" fmla="*/ 70 w 308"/>
                <a:gd name="T79" fmla="*/ 17 h 992"/>
                <a:gd name="T80" fmla="*/ 95 w 308"/>
                <a:gd name="T81" fmla="*/ 7 h 992"/>
                <a:gd name="T82" fmla="*/ 122 w 308"/>
                <a:gd name="T83" fmla="*/ 2 h 992"/>
                <a:gd name="T84" fmla="*/ 154 w 308"/>
                <a:gd name="T85" fmla="*/ 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8" h="992">
                  <a:moveTo>
                    <a:pt x="154" y="0"/>
                  </a:moveTo>
                  <a:lnTo>
                    <a:pt x="185" y="2"/>
                  </a:lnTo>
                  <a:lnTo>
                    <a:pt x="213" y="7"/>
                  </a:lnTo>
                  <a:lnTo>
                    <a:pt x="238" y="17"/>
                  </a:lnTo>
                  <a:lnTo>
                    <a:pt x="259" y="30"/>
                  </a:lnTo>
                  <a:lnTo>
                    <a:pt x="277" y="47"/>
                  </a:lnTo>
                  <a:lnTo>
                    <a:pt x="290" y="67"/>
                  </a:lnTo>
                  <a:lnTo>
                    <a:pt x="301" y="91"/>
                  </a:lnTo>
                  <a:lnTo>
                    <a:pt x="306" y="119"/>
                  </a:lnTo>
                  <a:lnTo>
                    <a:pt x="308" y="150"/>
                  </a:lnTo>
                  <a:lnTo>
                    <a:pt x="308" y="375"/>
                  </a:lnTo>
                  <a:lnTo>
                    <a:pt x="307" y="405"/>
                  </a:lnTo>
                  <a:lnTo>
                    <a:pt x="304" y="435"/>
                  </a:lnTo>
                  <a:lnTo>
                    <a:pt x="301" y="467"/>
                  </a:lnTo>
                  <a:lnTo>
                    <a:pt x="240" y="920"/>
                  </a:lnTo>
                  <a:lnTo>
                    <a:pt x="236" y="942"/>
                  </a:lnTo>
                  <a:lnTo>
                    <a:pt x="228" y="960"/>
                  </a:lnTo>
                  <a:lnTo>
                    <a:pt x="219" y="972"/>
                  </a:lnTo>
                  <a:lnTo>
                    <a:pt x="206" y="982"/>
                  </a:lnTo>
                  <a:lnTo>
                    <a:pt x="192" y="988"/>
                  </a:lnTo>
                  <a:lnTo>
                    <a:pt x="174" y="991"/>
                  </a:lnTo>
                  <a:lnTo>
                    <a:pt x="154" y="992"/>
                  </a:lnTo>
                  <a:lnTo>
                    <a:pt x="134" y="991"/>
                  </a:lnTo>
                  <a:lnTo>
                    <a:pt x="116" y="988"/>
                  </a:lnTo>
                  <a:lnTo>
                    <a:pt x="102" y="982"/>
                  </a:lnTo>
                  <a:lnTo>
                    <a:pt x="89" y="972"/>
                  </a:lnTo>
                  <a:lnTo>
                    <a:pt x="79" y="960"/>
                  </a:lnTo>
                  <a:lnTo>
                    <a:pt x="72" y="942"/>
                  </a:lnTo>
                  <a:lnTo>
                    <a:pt x="68" y="920"/>
                  </a:lnTo>
                  <a:lnTo>
                    <a:pt x="7" y="467"/>
                  </a:lnTo>
                  <a:lnTo>
                    <a:pt x="4" y="435"/>
                  </a:lnTo>
                  <a:lnTo>
                    <a:pt x="1" y="405"/>
                  </a:lnTo>
                  <a:lnTo>
                    <a:pt x="0" y="375"/>
                  </a:lnTo>
                  <a:lnTo>
                    <a:pt x="0" y="150"/>
                  </a:lnTo>
                  <a:lnTo>
                    <a:pt x="2" y="119"/>
                  </a:lnTo>
                  <a:lnTo>
                    <a:pt x="7" y="91"/>
                  </a:lnTo>
                  <a:lnTo>
                    <a:pt x="18" y="67"/>
                  </a:lnTo>
                  <a:lnTo>
                    <a:pt x="31" y="47"/>
                  </a:lnTo>
                  <a:lnTo>
                    <a:pt x="49" y="30"/>
                  </a:lnTo>
                  <a:lnTo>
                    <a:pt x="70" y="17"/>
                  </a:lnTo>
                  <a:lnTo>
                    <a:pt x="95" y="7"/>
                  </a:lnTo>
                  <a:lnTo>
                    <a:pt x="122" y="2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1116013" y="3087688"/>
              <a:ext cx="103188" cy="101600"/>
            </a:xfrm>
            <a:custGeom>
              <a:avLst/>
              <a:gdLst>
                <a:gd name="T0" fmla="*/ 161 w 321"/>
                <a:gd name="T1" fmla="*/ 0 h 319"/>
                <a:gd name="T2" fmla="*/ 193 w 321"/>
                <a:gd name="T3" fmla="*/ 4 h 319"/>
                <a:gd name="T4" fmla="*/ 223 w 321"/>
                <a:gd name="T5" fmla="*/ 14 h 319"/>
                <a:gd name="T6" fmla="*/ 250 w 321"/>
                <a:gd name="T7" fmla="*/ 28 h 319"/>
                <a:gd name="T8" fmla="*/ 274 w 321"/>
                <a:gd name="T9" fmla="*/ 47 h 319"/>
                <a:gd name="T10" fmla="*/ 294 w 321"/>
                <a:gd name="T11" fmla="*/ 71 h 319"/>
                <a:gd name="T12" fmla="*/ 309 w 321"/>
                <a:gd name="T13" fmla="*/ 98 h 319"/>
                <a:gd name="T14" fmla="*/ 318 w 321"/>
                <a:gd name="T15" fmla="*/ 128 h 319"/>
                <a:gd name="T16" fmla="*/ 321 w 321"/>
                <a:gd name="T17" fmla="*/ 159 h 319"/>
                <a:gd name="T18" fmla="*/ 318 w 321"/>
                <a:gd name="T19" fmla="*/ 192 h 319"/>
                <a:gd name="T20" fmla="*/ 309 w 321"/>
                <a:gd name="T21" fmla="*/ 222 h 319"/>
                <a:gd name="T22" fmla="*/ 294 w 321"/>
                <a:gd name="T23" fmla="*/ 249 h 319"/>
                <a:gd name="T24" fmla="*/ 274 w 321"/>
                <a:gd name="T25" fmla="*/ 272 h 319"/>
                <a:gd name="T26" fmla="*/ 250 w 321"/>
                <a:gd name="T27" fmla="*/ 292 h 319"/>
                <a:gd name="T28" fmla="*/ 223 w 321"/>
                <a:gd name="T29" fmla="*/ 306 h 319"/>
                <a:gd name="T30" fmla="*/ 193 w 321"/>
                <a:gd name="T31" fmla="*/ 316 h 319"/>
                <a:gd name="T32" fmla="*/ 161 w 321"/>
                <a:gd name="T33" fmla="*/ 319 h 319"/>
                <a:gd name="T34" fmla="*/ 128 w 321"/>
                <a:gd name="T35" fmla="*/ 316 h 319"/>
                <a:gd name="T36" fmla="*/ 99 w 321"/>
                <a:gd name="T37" fmla="*/ 306 h 319"/>
                <a:gd name="T38" fmla="*/ 72 w 321"/>
                <a:gd name="T39" fmla="*/ 292 h 319"/>
                <a:gd name="T40" fmla="*/ 48 w 321"/>
                <a:gd name="T41" fmla="*/ 272 h 319"/>
                <a:gd name="T42" fmla="*/ 28 w 321"/>
                <a:gd name="T43" fmla="*/ 249 h 319"/>
                <a:gd name="T44" fmla="*/ 13 w 321"/>
                <a:gd name="T45" fmla="*/ 222 h 319"/>
                <a:gd name="T46" fmla="*/ 4 w 321"/>
                <a:gd name="T47" fmla="*/ 192 h 319"/>
                <a:gd name="T48" fmla="*/ 0 w 321"/>
                <a:gd name="T49" fmla="*/ 159 h 319"/>
                <a:gd name="T50" fmla="*/ 4 w 321"/>
                <a:gd name="T51" fmla="*/ 128 h 319"/>
                <a:gd name="T52" fmla="*/ 13 w 321"/>
                <a:gd name="T53" fmla="*/ 98 h 319"/>
                <a:gd name="T54" fmla="*/ 28 w 321"/>
                <a:gd name="T55" fmla="*/ 71 h 319"/>
                <a:gd name="T56" fmla="*/ 48 w 321"/>
                <a:gd name="T57" fmla="*/ 47 h 319"/>
                <a:gd name="T58" fmla="*/ 72 w 321"/>
                <a:gd name="T59" fmla="*/ 28 h 319"/>
                <a:gd name="T60" fmla="*/ 99 w 321"/>
                <a:gd name="T61" fmla="*/ 14 h 319"/>
                <a:gd name="T62" fmla="*/ 128 w 321"/>
                <a:gd name="T63" fmla="*/ 4 h 319"/>
                <a:gd name="T64" fmla="*/ 161 w 321"/>
                <a:gd name="T65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319">
                  <a:moveTo>
                    <a:pt x="161" y="0"/>
                  </a:moveTo>
                  <a:lnTo>
                    <a:pt x="193" y="4"/>
                  </a:lnTo>
                  <a:lnTo>
                    <a:pt x="223" y="14"/>
                  </a:lnTo>
                  <a:lnTo>
                    <a:pt x="250" y="28"/>
                  </a:lnTo>
                  <a:lnTo>
                    <a:pt x="274" y="47"/>
                  </a:lnTo>
                  <a:lnTo>
                    <a:pt x="294" y="71"/>
                  </a:lnTo>
                  <a:lnTo>
                    <a:pt x="309" y="98"/>
                  </a:lnTo>
                  <a:lnTo>
                    <a:pt x="318" y="128"/>
                  </a:lnTo>
                  <a:lnTo>
                    <a:pt x="321" y="159"/>
                  </a:lnTo>
                  <a:lnTo>
                    <a:pt x="318" y="192"/>
                  </a:lnTo>
                  <a:lnTo>
                    <a:pt x="309" y="222"/>
                  </a:lnTo>
                  <a:lnTo>
                    <a:pt x="294" y="249"/>
                  </a:lnTo>
                  <a:lnTo>
                    <a:pt x="274" y="272"/>
                  </a:lnTo>
                  <a:lnTo>
                    <a:pt x="250" y="292"/>
                  </a:lnTo>
                  <a:lnTo>
                    <a:pt x="223" y="306"/>
                  </a:lnTo>
                  <a:lnTo>
                    <a:pt x="193" y="316"/>
                  </a:lnTo>
                  <a:lnTo>
                    <a:pt x="161" y="319"/>
                  </a:lnTo>
                  <a:lnTo>
                    <a:pt x="128" y="316"/>
                  </a:lnTo>
                  <a:lnTo>
                    <a:pt x="99" y="306"/>
                  </a:lnTo>
                  <a:lnTo>
                    <a:pt x="72" y="292"/>
                  </a:lnTo>
                  <a:lnTo>
                    <a:pt x="48" y="272"/>
                  </a:lnTo>
                  <a:lnTo>
                    <a:pt x="28" y="249"/>
                  </a:lnTo>
                  <a:lnTo>
                    <a:pt x="13" y="222"/>
                  </a:lnTo>
                  <a:lnTo>
                    <a:pt x="4" y="192"/>
                  </a:lnTo>
                  <a:lnTo>
                    <a:pt x="0" y="159"/>
                  </a:lnTo>
                  <a:lnTo>
                    <a:pt x="4" y="128"/>
                  </a:lnTo>
                  <a:lnTo>
                    <a:pt x="13" y="98"/>
                  </a:lnTo>
                  <a:lnTo>
                    <a:pt x="28" y="71"/>
                  </a:lnTo>
                  <a:lnTo>
                    <a:pt x="48" y="47"/>
                  </a:lnTo>
                  <a:lnTo>
                    <a:pt x="72" y="28"/>
                  </a:lnTo>
                  <a:lnTo>
                    <a:pt x="99" y="14"/>
                  </a:lnTo>
                  <a:lnTo>
                    <a:pt x="128" y="4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0" name="Freeform 193"/>
          <p:cNvSpPr>
            <a:spLocks noEditPoints="1"/>
          </p:cNvSpPr>
          <p:nvPr/>
        </p:nvSpPr>
        <p:spPr bwMode="auto">
          <a:xfrm>
            <a:off x="7125976" y="4438612"/>
            <a:ext cx="559477" cy="688941"/>
          </a:xfrm>
          <a:custGeom>
            <a:avLst/>
            <a:gdLst>
              <a:gd name="T0" fmla="*/ 1982 w 2908"/>
              <a:gd name="T1" fmla="*/ 2871 h 3576"/>
              <a:gd name="T2" fmla="*/ 1840 w 2908"/>
              <a:gd name="T3" fmla="*/ 2941 h 3576"/>
              <a:gd name="T4" fmla="*/ 2172 w 2908"/>
              <a:gd name="T5" fmla="*/ 3267 h 3576"/>
              <a:gd name="T6" fmla="*/ 2700 w 2908"/>
              <a:gd name="T7" fmla="*/ 2735 h 3576"/>
              <a:gd name="T8" fmla="*/ 2607 w 2908"/>
              <a:gd name="T9" fmla="*/ 2605 h 3576"/>
              <a:gd name="T10" fmla="*/ 1479 w 2908"/>
              <a:gd name="T11" fmla="*/ 2605 h 3576"/>
              <a:gd name="T12" fmla="*/ 939 w 2908"/>
              <a:gd name="T13" fmla="*/ 2646 h 3576"/>
              <a:gd name="T14" fmla="*/ 953 w 2908"/>
              <a:gd name="T15" fmla="*/ 2505 h 3576"/>
              <a:gd name="T16" fmla="*/ 829 w 2908"/>
              <a:gd name="T17" fmla="*/ 2453 h 3576"/>
              <a:gd name="T18" fmla="*/ 451 w 2908"/>
              <a:gd name="T19" fmla="*/ 2589 h 3576"/>
              <a:gd name="T20" fmla="*/ 483 w 2908"/>
              <a:gd name="T21" fmla="*/ 2505 h 3576"/>
              <a:gd name="T22" fmla="*/ 2245 w 2908"/>
              <a:gd name="T23" fmla="*/ 2247 h 3576"/>
              <a:gd name="T24" fmla="*/ 2714 w 2908"/>
              <a:gd name="T25" fmla="*/ 2443 h 3576"/>
              <a:gd name="T26" fmla="*/ 2908 w 2908"/>
              <a:gd name="T27" fmla="*/ 2912 h 3576"/>
              <a:gd name="T28" fmla="*/ 2714 w 2908"/>
              <a:gd name="T29" fmla="*/ 3381 h 3576"/>
              <a:gd name="T30" fmla="*/ 2245 w 2908"/>
              <a:gd name="T31" fmla="*/ 3576 h 3576"/>
              <a:gd name="T32" fmla="*/ 1776 w 2908"/>
              <a:gd name="T33" fmla="*/ 3381 h 3576"/>
              <a:gd name="T34" fmla="*/ 1582 w 2908"/>
              <a:gd name="T35" fmla="*/ 2912 h 3576"/>
              <a:gd name="T36" fmla="*/ 1776 w 2908"/>
              <a:gd name="T37" fmla="*/ 2443 h 3576"/>
              <a:gd name="T38" fmla="*/ 2245 w 2908"/>
              <a:gd name="T39" fmla="*/ 2247 h 3576"/>
              <a:gd name="T40" fmla="*/ 1582 w 2908"/>
              <a:gd name="T41" fmla="*/ 2146 h 3576"/>
              <a:gd name="T42" fmla="*/ 939 w 2908"/>
              <a:gd name="T43" fmla="*/ 2187 h 3576"/>
              <a:gd name="T44" fmla="*/ 953 w 2908"/>
              <a:gd name="T45" fmla="*/ 2046 h 3576"/>
              <a:gd name="T46" fmla="*/ 829 w 2908"/>
              <a:gd name="T47" fmla="*/ 2016 h 3576"/>
              <a:gd name="T48" fmla="*/ 451 w 2908"/>
              <a:gd name="T49" fmla="*/ 2151 h 3576"/>
              <a:gd name="T50" fmla="*/ 483 w 2908"/>
              <a:gd name="T51" fmla="*/ 2068 h 3576"/>
              <a:gd name="T52" fmla="*/ 970 w 2908"/>
              <a:gd name="T53" fmla="*/ 1635 h 3576"/>
              <a:gd name="T54" fmla="*/ 1834 w 2908"/>
              <a:gd name="T55" fmla="*/ 1753 h 3576"/>
              <a:gd name="T56" fmla="*/ 928 w 2908"/>
              <a:gd name="T57" fmla="*/ 1767 h 3576"/>
              <a:gd name="T58" fmla="*/ 970 w 2908"/>
              <a:gd name="T59" fmla="*/ 1635 h 3576"/>
              <a:gd name="T60" fmla="*/ 821 w 2908"/>
              <a:gd name="T61" fmla="*/ 1594 h 3576"/>
              <a:gd name="T62" fmla="*/ 441 w 2908"/>
              <a:gd name="T63" fmla="*/ 1706 h 3576"/>
              <a:gd name="T64" fmla="*/ 497 w 2908"/>
              <a:gd name="T65" fmla="*/ 1636 h 3576"/>
              <a:gd name="T66" fmla="*/ 1785 w 2908"/>
              <a:gd name="T67" fmla="*/ 1175 h 3576"/>
              <a:gd name="T68" fmla="*/ 1827 w 2908"/>
              <a:gd name="T69" fmla="*/ 1307 h 3576"/>
              <a:gd name="T70" fmla="*/ 921 w 2908"/>
              <a:gd name="T71" fmla="*/ 1293 h 3576"/>
              <a:gd name="T72" fmla="*/ 790 w 2908"/>
              <a:gd name="T73" fmla="*/ 1061 h 3576"/>
              <a:gd name="T74" fmla="*/ 633 w 2908"/>
              <a:gd name="T75" fmla="*/ 1351 h 3576"/>
              <a:gd name="T76" fmla="*/ 435 w 2908"/>
              <a:gd name="T77" fmla="*/ 1238 h 3576"/>
              <a:gd name="T78" fmla="*/ 510 w 2908"/>
              <a:gd name="T79" fmla="*/ 1189 h 3576"/>
              <a:gd name="T80" fmla="*/ 563 w 2908"/>
              <a:gd name="T81" fmla="*/ 384 h 3576"/>
              <a:gd name="T82" fmla="*/ 699 w 2908"/>
              <a:gd name="T83" fmla="*/ 636 h 3576"/>
              <a:gd name="T84" fmla="*/ 1631 w 2908"/>
              <a:gd name="T85" fmla="*/ 614 h 3576"/>
              <a:gd name="T86" fmla="*/ 1729 w 2908"/>
              <a:gd name="T87" fmla="*/ 358 h 3576"/>
              <a:gd name="T88" fmla="*/ 2260 w 2908"/>
              <a:gd name="T89" fmla="*/ 451 h 3576"/>
              <a:gd name="T90" fmla="*/ 2175 w 2908"/>
              <a:gd name="T91" fmla="*/ 2098 h 3576"/>
              <a:gd name="T92" fmla="*/ 1450 w 2908"/>
              <a:gd name="T93" fmla="*/ 3095 h 3576"/>
              <a:gd name="T94" fmla="*/ 49 w 2908"/>
              <a:gd name="T95" fmla="*/ 3146 h 3576"/>
              <a:gd name="T96" fmla="*/ 22 w 2908"/>
              <a:gd name="T97" fmla="*/ 468 h 3576"/>
              <a:gd name="T98" fmla="*/ 1148 w 2908"/>
              <a:gd name="T99" fmla="*/ 102 h 3576"/>
              <a:gd name="T100" fmla="*/ 1082 w 2908"/>
              <a:gd name="T101" fmla="*/ 218 h 3576"/>
              <a:gd name="T102" fmla="*/ 1214 w 2908"/>
              <a:gd name="T103" fmla="*/ 218 h 3576"/>
              <a:gd name="T104" fmla="*/ 1148 w 2908"/>
              <a:gd name="T105" fmla="*/ 102 h 3576"/>
              <a:gd name="T106" fmla="*/ 1303 w 2908"/>
              <a:gd name="T107" fmla="*/ 88 h 3576"/>
              <a:gd name="T108" fmla="*/ 1364 w 2908"/>
              <a:gd name="T109" fmla="*/ 245 h 3576"/>
              <a:gd name="T110" fmla="*/ 1607 w 2908"/>
              <a:gd name="T111" fmla="*/ 322 h 3576"/>
              <a:gd name="T112" fmla="*/ 1588 w 2908"/>
              <a:gd name="T113" fmla="*/ 518 h 3576"/>
              <a:gd name="T114" fmla="*/ 730 w 2908"/>
              <a:gd name="T115" fmla="*/ 536 h 3576"/>
              <a:gd name="T116" fmla="*/ 675 w 2908"/>
              <a:gd name="T117" fmla="*/ 348 h 3576"/>
              <a:gd name="T118" fmla="*/ 913 w 2908"/>
              <a:gd name="T119" fmla="*/ 252 h 3576"/>
              <a:gd name="T120" fmla="*/ 980 w 2908"/>
              <a:gd name="T121" fmla="*/ 115 h 3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08" h="3576">
                <a:moveTo>
                  <a:pt x="2607" y="2605"/>
                </a:moveTo>
                <a:lnTo>
                  <a:pt x="2585" y="2607"/>
                </a:lnTo>
                <a:lnTo>
                  <a:pt x="2563" y="2613"/>
                </a:lnTo>
                <a:lnTo>
                  <a:pt x="2543" y="2623"/>
                </a:lnTo>
                <a:lnTo>
                  <a:pt x="2526" y="2640"/>
                </a:lnTo>
                <a:lnTo>
                  <a:pt x="2181" y="3027"/>
                </a:lnTo>
                <a:lnTo>
                  <a:pt x="2003" y="2884"/>
                </a:lnTo>
                <a:lnTo>
                  <a:pt x="1982" y="2871"/>
                </a:lnTo>
                <a:lnTo>
                  <a:pt x="1961" y="2863"/>
                </a:lnTo>
                <a:lnTo>
                  <a:pt x="1939" y="2861"/>
                </a:lnTo>
                <a:lnTo>
                  <a:pt x="1916" y="2863"/>
                </a:lnTo>
                <a:lnTo>
                  <a:pt x="1895" y="2871"/>
                </a:lnTo>
                <a:lnTo>
                  <a:pt x="1875" y="2882"/>
                </a:lnTo>
                <a:lnTo>
                  <a:pt x="1859" y="2899"/>
                </a:lnTo>
                <a:lnTo>
                  <a:pt x="1846" y="2919"/>
                </a:lnTo>
                <a:lnTo>
                  <a:pt x="1840" y="2941"/>
                </a:lnTo>
                <a:lnTo>
                  <a:pt x="1836" y="2963"/>
                </a:lnTo>
                <a:lnTo>
                  <a:pt x="1840" y="2985"/>
                </a:lnTo>
                <a:lnTo>
                  <a:pt x="1846" y="3007"/>
                </a:lnTo>
                <a:lnTo>
                  <a:pt x="1858" y="3026"/>
                </a:lnTo>
                <a:lnTo>
                  <a:pt x="1875" y="3043"/>
                </a:lnTo>
                <a:lnTo>
                  <a:pt x="2130" y="3247"/>
                </a:lnTo>
                <a:lnTo>
                  <a:pt x="2150" y="3260"/>
                </a:lnTo>
                <a:lnTo>
                  <a:pt x="2172" y="3267"/>
                </a:lnTo>
                <a:lnTo>
                  <a:pt x="2193" y="3269"/>
                </a:lnTo>
                <a:lnTo>
                  <a:pt x="2215" y="3267"/>
                </a:lnTo>
                <a:lnTo>
                  <a:pt x="2235" y="3261"/>
                </a:lnTo>
                <a:lnTo>
                  <a:pt x="2254" y="3250"/>
                </a:lnTo>
                <a:lnTo>
                  <a:pt x="2270" y="3236"/>
                </a:lnTo>
                <a:lnTo>
                  <a:pt x="2678" y="2775"/>
                </a:lnTo>
                <a:lnTo>
                  <a:pt x="2691" y="2756"/>
                </a:lnTo>
                <a:lnTo>
                  <a:pt x="2700" y="2735"/>
                </a:lnTo>
                <a:lnTo>
                  <a:pt x="2704" y="2712"/>
                </a:lnTo>
                <a:lnTo>
                  <a:pt x="2702" y="2691"/>
                </a:lnTo>
                <a:lnTo>
                  <a:pt x="2697" y="2669"/>
                </a:lnTo>
                <a:lnTo>
                  <a:pt x="2686" y="2648"/>
                </a:lnTo>
                <a:lnTo>
                  <a:pt x="2670" y="2631"/>
                </a:lnTo>
                <a:lnTo>
                  <a:pt x="2650" y="2618"/>
                </a:lnTo>
                <a:lnTo>
                  <a:pt x="2629" y="2609"/>
                </a:lnTo>
                <a:lnTo>
                  <a:pt x="2607" y="2605"/>
                </a:lnTo>
                <a:close/>
                <a:moveTo>
                  <a:pt x="970" y="2503"/>
                </a:moveTo>
                <a:lnTo>
                  <a:pt x="1428" y="2503"/>
                </a:lnTo>
                <a:lnTo>
                  <a:pt x="1445" y="2505"/>
                </a:lnTo>
                <a:lnTo>
                  <a:pt x="1459" y="2513"/>
                </a:lnTo>
                <a:lnTo>
                  <a:pt x="1469" y="2524"/>
                </a:lnTo>
                <a:lnTo>
                  <a:pt x="1477" y="2538"/>
                </a:lnTo>
                <a:lnTo>
                  <a:pt x="1479" y="2554"/>
                </a:lnTo>
                <a:lnTo>
                  <a:pt x="1479" y="2605"/>
                </a:lnTo>
                <a:lnTo>
                  <a:pt x="1477" y="2621"/>
                </a:lnTo>
                <a:lnTo>
                  <a:pt x="1469" y="2635"/>
                </a:lnTo>
                <a:lnTo>
                  <a:pt x="1459" y="2646"/>
                </a:lnTo>
                <a:lnTo>
                  <a:pt x="1445" y="2654"/>
                </a:lnTo>
                <a:lnTo>
                  <a:pt x="1428" y="2656"/>
                </a:lnTo>
                <a:lnTo>
                  <a:pt x="970" y="2656"/>
                </a:lnTo>
                <a:lnTo>
                  <a:pt x="953" y="2654"/>
                </a:lnTo>
                <a:lnTo>
                  <a:pt x="939" y="2646"/>
                </a:lnTo>
                <a:lnTo>
                  <a:pt x="928" y="2635"/>
                </a:lnTo>
                <a:lnTo>
                  <a:pt x="921" y="2621"/>
                </a:lnTo>
                <a:lnTo>
                  <a:pt x="919" y="2605"/>
                </a:lnTo>
                <a:lnTo>
                  <a:pt x="919" y="2554"/>
                </a:lnTo>
                <a:lnTo>
                  <a:pt x="921" y="2538"/>
                </a:lnTo>
                <a:lnTo>
                  <a:pt x="928" y="2524"/>
                </a:lnTo>
                <a:lnTo>
                  <a:pt x="939" y="2513"/>
                </a:lnTo>
                <a:lnTo>
                  <a:pt x="953" y="2505"/>
                </a:lnTo>
                <a:lnTo>
                  <a:pt x="970" y="2503"/>
                </a:lnTo>
                <a:close/>
                <a:moveTo>
                  <a:pt x="790" y="2388"/>
                </a:moveTo>
                <a:lnTo>
                  <a:pt x="804" y="2392"/>
                </a:lnTo>
                <a:lnTo>
                  <a:pt x="817" y="2400"/>
                </a:lnTo>
                <a:lnTo>
                  <a:pt x="827" y="2411"/>
                </a:lnTo>
                <a:lnTo>
                  <a:pt x="832" y="2425"/>
                </a:lnTo>
                <a:lnTo>
                  <a:pt x="832" y="2439"/>
                </a:lnTo>
                <a:lnTo>
                  <a:pt x="829" y="2453"/>
                </a:lnTo>
                <a:lnTo>
                  <a:pt x="821" y="2466"/>
                </a:lnTo>
                <a:lnTo>
                  <a:pt x="633" y="2678"/>
                </a:lnTo>
                <a:lnTo>
                  <a:pt x="622" y="2686"/>
                </a:lnTo>
                <a:lnTo>
                  <a:pt x="610" y="2692"/>
                </a:lnTo>
                <a:lnTo>
                  <a:pt x="597" y="2694"/>
                </a:lnTo>
                <a:lnTo>
                  <a:pt x="582" y="2691"/>
                </a:lnTo>
                <a:lnTo>
                  <a:pt x="568" y="2683"/>
                </a:lnTo>
                <a:lnTo>
                  <a:pt x="451" y="2589"/>
                </a:lnTo>
                <a:lnTo>
                  <a:pt x="441" y="2578"/>
                </a:lnTo>
                <a:lnTo>
                  <a:pt x="435" y="2565"/>
                </a:lnTo>
                <a:lnTo>
                  <a:pt x="434" y="2551"/>
                </a:lnTo>
                <a:lnTo>
                  <a:pt x="436" y="2537"/>
                </a:lnTo>
                <a:lnTo>
                  <a:pt x="444" y="2523"/>
                </a:lnTo>
                <a:lnTo>
                  <a:pt x="454" y="2513"/>
                </a:lnTo>
                <a:lnTo>
                  <a:pt x="468" y="2508"/>
                </a:lnTo>
                <a:lnTo>
                  <a:pt x="483" y="2505"/>
                </a:lnTo>
                <a:lnTo>
                  <a:pt x="497" y="2509"/>
                </a:lnTo>
                <a:lnTo>
                  <a:pt x="510" y="2516"/>
                </a:lnTo>
                <a:lnTo>
                  <a:pt x="592" y="2582"/>
                </a:lnTo>
                <a:lnTo>
                  <a:pt x="751" y="2404"/>
                </a:lnTo>
                <a:lnTo>
                  <a:pt x="762" y="2394"/>
                </a:lnTo>
                <a:lnTo>
                  <a:pt x="776" y="2389"/>
                </a:lnTo>
                <a:lnTo>
                  <a:pt x="790" y="2388"/>
                </a:lnTo>
                <a:close/>
                <a:moveTo>
                  <a:pt x="2245" y="2247"/>
                </a:moveTo>
                <a:lnTo>
                  <a:pt x="2312" y="2251"/>
                </a:lnTo>
                <a:lnTo>
                  <a:pt x="2378" y="2262"/>
                </a:lnTo>
                <a:lnTo>
                  <a:pt x="2442" y="2278"/>
                </a:lnTo>
                <a:lnTo>
                  <a:pt x="2503" y="2299"/>
                </a:lnTo>
                <a:lnTo>
                  <a:pt x="2561" y="2328"/>
                </a:lnTo>
                <a:lnTo>
                  <a:pt x="2615" y="2361"/>
                </a:lnTo>
                <a:lnTo>
                  <a:pt x="2666" y="2399"/>
                </a:lnTo>
                <a:lnTo>
                  <a:pt x="2714" y="2443"/>
                </a:lnTo>
                <a:lnTo>
                  <a:pt x="2756" y="2489"/>
                </a:lnTo>
                <a:lnTo>
                  <a:pt x="2795" y="2540"/>
                </a:lnTo>
                <a:lnTo>
                  <a:pt x="2828" y="2595"/>
                </a:lnTo>
                <a:lnTo>
                  <a:pt x="2856" y="2654"/>
                </a:lnTo>
                <a:lnTo>
                  <a:pt x="2878" y="2715"/>
                </a:lnTo>
                <a:lnTo>
                  <a:pt x="2895" y="2778"/>
                </a:lnTo>
                <a:lnTo>
                  <a:pt x="2904" y="2843"/>
                </a:lnTo>
                <a:lnTo>
                  <a:pt x="2908" y="2912"/>
                </a:lnTo>
                <a:lnTo>
                  <a:pt x="2904" y="2980"/>
                </a:lnTo>
                <a:lnTo>
                  <a:pt x="2895" y="3046"/>
                </a:lnTo>
                <a:lnTo>
                  <a:pt x="2878" y="3109"/>
                </a:lnTo>
                <a:lnTo>
                  <a:pt x="2856" y="3171"/>
                </a:lnTo>
                <a:lnTo>
                  <a:pt x="2828" y="3228"/>
                </a:lnTo>
                <a:lnTo>
                  <a:pt x="2795" y="3283"/>
                </a:lnTo>
                <a:lnTo>
                  <a:pt x="2756" y="3334"/>
                </a:lnTo>
                <a:lnTo>
                  <a:pt x="2714" y="3381"/>
                </a:lnTo>
                <a:lnTo>
                  <a:pt x="2666" y="3424"/>
                </a:lnTo>
                <a:lnTo>
                  <a:pt x="2615" y="3462"/>
                </a:lnTo>
                <a:lnTo>
                  <a:pt x="2561" y="3496"/>
                </a:lnTo>
                <a:lnTo>
                  <a:pt x="2503" y="3524"/>
                </a:lnTo>
                <a:lnTo>
                  <a:pt x="2442" y="3546"/>
                </a:lnTo>
                <a:lnTo>
                  <a:pt x="2378" y="3563"/>
                </a:lnTo>
                <a:lnTo>
                  <a:pt x="2312" y="3573"/>
                </a:lnTo>
                <a:lnTo>
                  <a:pt x="2245" y="3576"/>
                </a:lnTo>
                <a:lnTo>
                  <a:pt x="2177" y="3573"/>
                </a:lnTo>
                <a:lnTo>
                  <a:pt x="2111" y="3563"/>
                </a:lnTo>
                <a:lnTo>
                  <a:pt x="2047" y="3546"/>
                </a:lnTo>
                <a:lnTo>
                  <a:pt x="1987" y="3524"/>
                </a:lnTo>
                <a:lnTo>
                  <a:pt x="1928" y="3496"/>
                </a:lnTo>
                <a:lnTo>
                  <a:pt x="1874" y="3462"/>
                </a:lnTo>
                <a:lnTo>
                  <a:pt x="1823" y="3424"/>
                </a:lnTo>
                <a:lnTo>
                  <a:pt x="1776" y="3381"/>
                </a:lnTo>
                <a:lnTo>
                  <a:pt x="1733" y="3334"/>
                </a:lnTo>
                <a:lnTo>
                  <a:pt x="1695" y="3283"/>
                </a:lnTo>
                <a:lnTo>
                  <a:pt x="1662" y="3228"/>
                </a:lnTo>
                <a:lnTo>
                  <a:pt x="1634" y="3171"/>
                </a:lnTo>
                <a:lnTo>
                  <a:pt x="1611" y="3109"/>
                </a:lnTo>
                <a:lnTo>
                  <a:pt x="1595" y="3046"/>
                </a:lnTo>
                <a:lnTo>
                  <a:pt x="1585" y="2980"/>
                </a:lnTo>
                <a:lnTo>
                  <a:pt x="1582" y="2912"/>
                </a:lnTo>
                <a:lnTo>
                  <a:pt x="1585" y="2843"/>
                </a:lnTo>
                <a:lnTo>
                  <a:pt x="1595" y="2778"/>
                </a:lnTo>
                <a:lnTo>
                  <a:pt x="1611" y="2715"/>
                </a:lnTo>
                <a:lnTo>
                  <a:pt x="1634" y="2654"/>
                </a:lnTo>
                <a:lnTo>
                  <a:pt x="1662" y="2595"/>
                </a:lnTo>
                <a:lnTo>
                  <a:pt x="1695" y="2540"/>
                </a:lnTo>
                <a:lnTo>
                  <a:pt x="1733" y="2489"/>
                </a:lnTo>
                <a:lnTo>
                  <a:pt x="1776" y="2443"/>
                </a:lnTo>
                <a:lnTo>
                  <a:pt x="1823" y="2399"/>
                </a:lnTo>
                <a:lnTo>
                  <a:pt x="1874" y="2361"/>
                </a:lnTo>
                <a:lnTo>
                  <a:pt x="1928" y="2328"/>
                </a:lnTo>
                <a:lnTo>
                  <a:pt x="1987" y="2299"/>
                </a:lnTo>
                <a:lnTo>
                  <a:pt x="2047" y="2278"/>
                </a:lnTo>
                <a:lnTo>
                  <a:pt x="2111" y="2262"/>
                </a:lnTo>
                <a:lnTo>
                  <a:pt x="2177" y="2251"/>
                </a:lnTo>
                <a:lnTo>
                  <a:pt x="2245" y="2247"/>
                </a:lnTo>
                <a:close/>
                <a:moveTo>
                  <a:pt x="970" y="2044"/>
                </a:moveTo>
                <a:lnTo>
                  <a:pt x="1531" y="2044"/>
                </a:lnTo>
                <a:lnTo>
                  <a:pt x="1546" y="2046"/>
                </a:lnTo>
                <a:lnTo>
                  <a:pt x="1560" y="2053"/>
                </a:lnTo>
                <a:lnTo>
                  <a:pt x="1572" y="2064"/>
                </a:lnTo>
                <a:lnTo>
                  <a:pt x="1579" y="2078"/>
                </a:lnTo>
                <a:lnTo>
                  <a:pt x="1582" y="2095"/>
                </a:lnTo>
                <a:lnTo>
                  <a:pt x="1582" y="2146"/>
                </a:lnTo>
                <a:lnTo>
                  <a:pt x="1579" y="2162"/>
                </a:lnTo>
                <a:lnTo>
                  <a:pt x="1572" y="2176"/>
                </a:lnTo>
                <a:lnTo>
                  <a:pt x="1560" y="2187"/>
                </a:lnTo>
                <a:lnTo>
                  <a:pt x="1546" y="2194"/>
                </a:lnTo>
                <a:lnTo>
                  <a:pt x="1531" y="2197"/>
                </a:lnTo>
                <a:lnTo>
                  <a:pt x="970" y="2197"/>
                </a:lnTo>
                <a:lnTo>
                  <a:pt x="953" y="2194"/>
                </a:lnTo>
                <a:lnTo>
                  <a:pt x="939" y="2187"/>
                </a:lnTo>
                <a:lnTo>
                  <a:pt x="928" y="2176"/>
                </a:lnTo>
                <a:lnTo>
                  <a:pt x="921" y="2162"/>
                </a:lnTo>
                <a:lnTo>
                  <a:pt x="919" y="2146"/>
                </a:lnTo>
                <a:lnTo>
                  <a:pt x="919" y="2095"/>
                </a:lnTo>
                <a:lnTo>
                  <a:pt x="921" y="2078"/>
                </a:lnTo>
                <a:lnTo>
                  <a:pt x="928" y="2064"/>
                </a:lnTo>
                <a:lnTo>
                  <a:pt x="939" y="2053"/>
                </a:lnTo>
                <a:lnTo>
                  <a:pt x="953" y="2046"/>
                </a:lnTo>
                <a:lnTo>
                  <a:pt x="970" y="2044"/>
                </a:lnTo>
                <a:close/>
                <a:moveTo>
                  <a:pt x="790" y="1951"/>
                </a:moveTo>
                <a:lnTo>
                  <a:pt x="804" y="1954"/>
                </a:lnTo>
                <a:lnTo>
                  <a:pt x="817" y="1962"/>
                </a:lnTo>
                <a:lnTo>
                  <a:pt x="827" y="1973"/>
                </a:lnTo>
                <a:lnTo>
                  <a:pt x="832" y="1987"/>
                </a:lnTo>
                <a:lnTo>
                  <a:pt x="832" y="2001"/>
                </a:lnTo>
                <a:lnTo>
                  <a:pt x="829" y="2016"/>
                </a:lnTo>
                <a:lnTo>
                  <a:pt x="821" y="2029"/>
                </a:lnTo>
                <a:lnTo>
                  <a:pt x="633" y="2240"/>
                </a:lnTo>
                <a:lnTo>
                  <a:pt x="622" y="2249"/>
                </a:lnTo>
                <a:lnTo>
                  <a:pt x="610" y="2254"/>
                </a:lnTo>
                <a:lnTo>
                  <a:pt x="597" y="2256"/>
                </a:lnTo>
                <a:lnTo>
                  <a:pt x="582" y="2253"/>
                </a:lnTo>
                <a:lnTo>
                  <a:pt x="568" y="2245"/>
                </a:lnTo>
                <a:lnTo>
                  <a:pt x="451" y="2151"/>
                </a:lnTo>
                <a:lnTo>
                  <a:pt x="441" y="2140"/>
                </a:lnTo>
                <a:lnTo>
                  <a:pt x="435" y="2127"/>
                </a:lnTo>
                <a:lnTo>
                  <a:pt x="434" y="2113"/>
                </a:lnTo>
                <a:lnTo>
                  <a:pt x="436" y="2099"/>
                </a:lnTo>
                <a:lnTo>
                  <a:pt x="444" y="2085"/>
                </a:lnTo>
                <a:lnTo>
                  <a:pt x="454" y="2075"/>
                </a:lnTo>
                <a:lnTo>
                  <a:pt x="468" y="2070"/>
                </a:lnTo>
                <a:lnTo>
                  <a:pt x="483" y="2068"/>
                </a:lnTo>
                <a:lnTo>
                  <a:pt x="497" y="2071"/>
                </a:lnTo>
                <a:lnTo>
                  <a:pt x="510" y="2078"/>
                </a:lnTo>
                <a:lnTo>
                  <a:pt x="592" y="2145"/>
                </a:lnTo>
                <a:lnTo>
                  <a:pt x="751" y="1966"/>
                </a:lnTo>
                <a:lnTo>
                  <a:pt x="762" y="1956"/>
                </a:lnTo>
                <a:lnTo>
                  <a:pt x="776" y="1952"/>
                </a:lnTo>
                <a:lnTo>
                  <a:pt x="790" y="1951"/>
                </a:lnTo>
                <a:close/>
                <a:moveTo>
                  <a:pt x="970" y="1635"/>
                </a:moveTo>
                <a:lnTo>
                  <a:pt x="1785" y="1635"/>
                </a:lnTo>
                <a:lnTo>
                  <a:pt x="1802" y="1637"/>
                </a:lnTo>
                <a:lnTo>
                  <a:pt x="1816" y="1645"/>
                </a:lnTo>
                <a:lnTo>
                  <a:pt x="1827" y="1656"/>
                </a:lnTo>
                <a:lnTo>
                  <a:pt x="1834" y="1670"/>
                </a:lnTo>
                <a:lnTo>
                  <a:pt x="1836" y="1686"/>
                </a:lnTo>
                <a:lnTo>
                  <a:pt x="1836" y="1737"/>
                </a:lnTo>
                <a:lnTo>
                  <a:pt x="1834" y="1753"/>
                </a:lnTo>
                <a:lnTo>
                  <a:pt x="1827" y="1767"/>
                </a:lnTo>
                <a:lnTo>
                  <a:pt x="1816" y="1778"/>
                </a:lnTo>
                <a:lnTo>
                  <a:pt x="1802" y="1786"/>
                </a:lnTo>
                <a:lnTo>
                  <a:pt x="1785" y="1788"/>
                </a:lnTo>
                <a:lnTo>
                  <a:pt x="970" y="1788"/>
                </a:lnTo>
                <a:lnTo>
                  <a:pt x="953" y="1786"/>
                </a:lnTo>
                <a:lnTo>
                  <a:pt x="939" y="1778"/>
                </a:lnTo>
                <a:lnTo>
                  <a:pt x="928" y="1767"/>
                </a:lnTo>
                <a:lnTo>
                  <a:pt x="921" y="1753"/>
                </a:lnTo>
                <a:lnTo>
                  <a:pt x="919" y="1737"/>
                </a:lnTo>
                <a:lnTo>
                  <a:pt x="919" y="1686"/>
                </a:lnTo>
                <a:lnTo>
                  <a:pt x="921" y="1670"/>
                </a:lnTo>
                <a:lnTo>
                  <a:pt x="928" y="1656"/>
                </a:lnTo>
                <a:lnTo>
                  <a:pt x="939" y="1645"/>
                </a:lnTo>
                <a:lnTo>
                  <a:pt x="953" y="1637"/>
                </a:lnTo>
                <a:lnTo>
                  <a:pt x="970" y="1635"/>
                </a:lnTo>
                <a:close/>
                <a:moveTo>
                  <a:pt x="790" y="1516"/>
                </a:moveTo>
                <a:lnTo>
                  <a:pt x="804" y="1519"/>
                </a:lnTo>
                <a:lnTo>
                  <a:pt x="817" y="1528"/>
                </a:lnTo>
                <a:lnTo>
                  <a:pt x="827" y="1539"/>
                </a:lnTo>
                <a:lnTo>
                  <a:pt x="832" y="1553"/>
                </a:lnTo>
                <a:lnTo>
                  <a:pt x="832" y="1567"/>
                </a:lnTo>
                <a:lnTo>
                  <a:pt x="829" y="1581"/>
                </a:lnTo>
                <a:lnTo>
                  <a:pt x="821" y="1594"/>
                </a:lnTo>
                <a:lnTo>
                  <a:pt x="633" y="1805"/>
                </a:lnTo>
                <a:lnTo>
                  <a:pt x="622" y="1814"/>
                </a:lnTo>
                <a:lnTo>
                  <a:pt x="610" y="1819"/>
                </a:lnTo>
                <a:lnTo>
                  <a:pt x="597" y="1822"/>
                </a:lnTo>
                <a:lnTo>
                  <a:pt x="582" y="1818"/>
                </a:lnTo>
                <a:lnTo>
                  <a:pt x="568" y="1811"/>
                </a:lnTo>
                <a:lnTo>
                  <a:pt x="451" y="1716"/>
                </a:lnTo>
                <a:lnTo>
                  <a:pt x="441" y="1706"/>
                </a:lnTo>
                <a:lnTo>
                  <a:pt x="435" y="1693"/>
                </a:lnTo>
                <a:lnTo>
                  <a:pt x="434" y="1679"/>
                </a:lnTo>
                <a:lnTo>
                  <a:pt x="436" y="1663"/>
                </a:lnTo>
                <a:lnTo>
                  <a:pt x="444" y="1650"/>
                </a:lnTo>
                <a:lnTo>
                  <a:pt x="454" y="1641"/>
                </a:lnTo>
                <a:lnTo>
                  <a:pt x="468" y="1635"/>
                </a:lnTo>
                <a:lnTo>
                  <a:pt x="483" y="1633"/>
                </a:lnTo>
                <a:lnTo>
                  <a:pt x="497" y="1636"/>
                </a:lnTo>
                <a:lnTo>
                  <a:pt x="510" y="1644"/>
                </a:lnTo>
                <a:lnTo>
                  <a:pt x="592" y="1710"/>
                </a:lnTo>
                <a:lnTo>
                  <a:pt x="751" y="1531"/>
                </a:lnTo>
                <a:lnTo>
                  <a:pt x="762" y="1521"/>
                </a:lnTo>
                <a:lnTo>
                  <a:pt x="776" y="1517"/>
                </a:lnTo>
                <a:lnTo>
                  <a:pt x="790" y="1516"/>
                </a:lnTo>
                <a:close/>
                <a:moveTo>
                  <a:pt x="970" y="1175"/>
                </a:moveTo>
                <a:lnTo>
                  <a:pt x="1785" y="1175"/>
                </a:lnTo>
                <a:lnTo>
                  <a:pt x="1802" y="1178"/>
                </a:lnTo>
                <a:lnTo>
                  <a:pt x="1816" y="1184"/>
                </a:lnTo>
                <a:lnTo>
                  <a:pt x="1827" y="1196"/>
                </a:lnTo>
                <a:lnTo>
                  <a:pt x="1834" y="1210"/>
                </a:lnTo>
                <a:lnTo>
                  <a:pt x="1836" y="1226"/>
                </a:lnTo>
                <a:lnTo>
                  <a:pt x="1836" y="1278"/>
                </a:lnTo>
                <a:lnTo>
                  <a:pt x="1834" y="1293"/>
                </a:lnTo>
                <a:lnTo>
                  <a:pt x="1827" y="1307"/>
                </a:lnTo>
                <a:lnTo>
                  <a:pt x="1816" y="1319"/>
                </a:lnTo>
                <a:lnTo>
                  <a:pt x="1802" y="1325"/>
                </a:lnTo>
                <a:lnTo>
                  <a:pt x="1785" y="1329"/>
                </a:lnTo>
                <a:lnTo>
                  <a:pt x="970" y="1329"/>
                </a:lnTo>
                <a:lnTo>
                  <a:pt x="953" y="1325"/>
                </a:lnTo>
                <a:lnTo>
                  <a:pt x="939" y="1319"/>
                </a:lnTo>
                <a:lnTo>
                  <a:pt x="928" y="1307"/>
                </a:lnTo>
                <a:lnTo>
                  <a:pt x="921" y="1293"/>
                </a:lnTo>
                <a:lnTo>
                  <a:pt x="919" y="1278"/>
                </a:lnTo>
                <a:lnTo>
                  <a:pt x="919" y="1226"/>
                </a:lnTo>
                <a:lnTo>
                  <a:pt x="921" y="1210"/>
                </a:lnTo>
                <a:lnTo>
                  <a:pt x="928" y="1196"/>
                </a:lnTo>
                <a:lnTo>
                  <a:pt x="939" y="1184"/>
                </a:lnTo>
                <a:lnTo>
                  <a:pt x="953" y="1178"/>
                </a:lnTo>
                <a:lnTo>
                  <a:pt x="970" y="1175"/>
                </a:lnTo>
                <a:close/>
                <a:moveTo>
                  <a:pt x="790" y="1061"/>
                </a:moveTo>
                <a:lnTo>
                  <a:pt x="804" y="1065"/>
                </a:lnTo>
                <a:lnTo>
                  <a:pt x="817" y="1073"/>
                </a:lnTo>
                <a:lnTo>
                  <a:pt x="827" y="1085"/>
                </a:lnTo>
                <a:lnTo>
                  <a:pt x="832" y="1098"/>
                </a:lnTo>
                <a:lnTo>
                  <a:pt x="832" y="1113"/>
                </a:lnTo>
                <a:lnTo>
                  <a:pt x="829" y="1127"/>
                </a:lnTo>
                <a:lnTo>
                  <a:pt x="821" y="1139"/>
                </a:lnTo>
                <a:lnTo>
                  <a:pt x="633" y="1351"/>
                </a:lnTo>
                <a:lnTo>
                  <a:pt x="622" y="1360"/>
                </a:lnTo>
                <a:lnTo>
                  <a:pt x="610" y="1365"/>
                </a:lnTo>
                <a:lnTo>
                  <a:pt x="597" y="1366"/>
                </a:lnTo>
                <a:lnTo>
                  <a:pt x="582" y="1364"/>
                </a:lnTo>
                <a:lnTo>
                  <a:pt x="568" y="1357"/>
                </a:lnTo>
                <a:lnTo>
                  <a:pt x="451" y="1262"/>
                </a:lnTo>
                <a:lnTo>
                  <a:pt x="441" y="1252"/>
                </a:lnTo>
                <a:lnTo>
                  <a:pt x="435" y="1238"/>
                </a:lnTo>
                <a:lnTo>
                  <a:pt x="434" y="1223"/>
                </a:lnTo>
                <a:lnTo>
                  <a:pt x="436" y="1209"/>
                </a:lnTo>
                <a:lnTo>
                  <a:pt x="444" y="1196"/>
                </a:lnTo>
                <a:lnTo>
                  <a:pt x="454" y="1187"/>
                </a:lnTo>
                <a:lnTo>
                  <a:pt x="468" y="1180"/>
                </a:lnTo>
                <a:lnTo>
                  <a:pt x="483" y="1179"/>
                </a:lnTo>
                <a:lnTo>
                  <a:pt x="497" y="1181"/>
                </a:lnTo>
                <a:lnTo>
                  <a:pt x="510" y="1189"/>
                </a:lnTo>
                <a:lnTo>
                  <a:pt x="592" y="1255"/>
                </a:lnTo>
                <a:lnTo>
                  <a:pt x="751" y="1077"/>
                </a:lnTo>
                <a:lnTo>
                  <a:pt x="762" y="1067"/>
                </a:lnTo>
                <a:lnTo>
                  <a:pt x="776" y="1062"/>
                </a:lnTo>
                <a:lnTo>
                  <a:pt x="790" y="1061"/>
                </a:lnTo>
                <a:close/>
                <a:moveTo>
                  <a:pt x="154" y="358"/>
                </a:moveTo>
                <a:lnTo>
                  <a:pt x="567" y="358"/>
                </a:lnTo>
                <a:lnTo>
                  <a:pt x="563" y="384"/>
                </a:lnTo>
                <a:lnTo>
                  <a:pt x="562" y="411"/>
                </a:lnTo>
                <a:lnTo>
                  <a:pt x="565" y="452"/>
                </a:lnTo>
                <a:lnTo>
                  <a:pt x="575" y="491"/>
                </a:lnTo>
                <a:lnTo>
                  <a:pt x="590" y="527"/>
                </a:lnTo>
                <a:lnTo>
                  <a:pt x="610" y="560"/>
                </a:lnTo>
                <a:lnTo>
                  <a:pt x="635" y="589"/>
                </a:lnTo>
                <a:lnTo>
                  <a:pt x="665" y="616"/>
                </a:lnTo>
                <a:lnTo>
                  <a:pt x="699" y="636"/>
                </a:lnTo>
                <a:lnTo>
                  <a:pt x="735" y="651"/>
                </a:lnTo>
                <a:lnTo>
                  <a:pt x="774" y="661"/>
                </a:lnTo>
                <a:lnTo>
                  <a:pt x="815" y="664"/>
                </a:lnTo>
                <a:lnTo>
                  <a:pt x="1481" y="664"/>
                </a:lnTo>
                <a:lnTo>
                  <a:pt x="1522" y="661"/>
                </a:lnTo>
                <a:lnTo>
                  <a:pt x="1561" y="651"/>
                </a:lnTo>
                <a:lnTo>
                  <a:pt x="1597" y="636"/>
                </a:lnTo>
                <a:lnTo>
                  <a:pt x="1631" y="614"/>
                </a:lnTo>
                <a:lnTo>
                  <a:pt x="1660" y="589"/>
                </a:lnTo>
                <a:lnTo>
                  <a:pt x="1686" y="559"/>
                </a:lnTo>
                <a:lnTo>
                  <a:pt x="1706" y="526"/>
                </a:lnTo>
                <a:lnTo>
                  <a:pt x="1722" y="489"/>
                </a:lnTo>
                <a:lnTo>
                  <a:pt x="1731" y="449"/>
                </a:lnTo>
                <a:lnTo>
                  <a:pt x="1735" y="407"/>
                </a:lnTo>
                <a:lnTo>
                  <a:pt x="1733" y="383"/>
                </a:lnTo>
                <a:lnTo>
                  <a:pt x="1729" y="358"/>
                </a:lnTo>
                <a:lnTo>
                  <a:pt x="2041" y="358"/>
                </a:lnTo>
                <a:lnTo>
                  <a:pt x="2084" y="360"/>
                </a:lnTo>
                <a:lnTo>
                  <a:pt x="2123" y="366"/>
                </a:lnTo>
                <a:lnTo>
                  <a:pt x="2158" y="377"/>
                </a:lnTo>
                <a:lnTo>
                  <a:pt x="2190" y="390"/>
                </a:lnTo>
                <a:lnTo>
                  <a:pt x="2217" y="407"/>
                </a:lnTo>
                <a:lnTo>
                  <a:pt x="2241" y="428"/>
                </a:lnTo>
                <a:lnTo>
                  <a:pt x="2260" y="451"/>
                </a:lnTo>
                <a:lnTo>
                  <a:pt x="2276" y="476"/>
                </a:lnTo>
                <a:lnTo>
                  <a:pt x="2286" y="503"/>
                </a:lnTo>
                <a:lnTo>
                  <a:pt x="2294" y="532"/>
                </a:lnTo>
                <a:lnTo>
                  <a:pt x="2296" y="562"/>
                </a:lnTo>
                <a:lnTo>
                  <a:pt x="2296" y="2097"/>
                </a:lnTo>
                <a:lnTo>
                  <a:pt x="2270" y="2096"/>
                </a:lnTo>
                <a:lnTo>
                  <a:pt x="2245" y="2095"/>
                </a:lnTo>
                <a:lnTo>
                  <a:pt x="2175" y="2098"/>
                </a:lnTo>
                <a:lnTo>
                  <a:pt x="2107" y="2107"/>
                </a:lnTo>
                <a:lnTo>
                  <a:pt x="2041" y="2122"/>
                </a:lnTo>
                <a:lnTo>
                  <a:pt x="2041" y="920"/>
                </a:lnTo>
                <a:lnTo>
                  <a:pt x="255" y="920"/>
                </a:lnTo>
                <a:lnTo>
                  <a:pt x="255" y="2963"/>
                </a:lnTo>
                <a:lnTo>
                  <a:pt x="1432" y="2963"/>
                </a:lnTo>
                <a:lnTo>
                  <a:pt x="1438" y="3030"/>
                </a:lnTo>
                <a:lnTo>
                  <a:pt x="1450" y="3095"/>
                </a:lnTo>
                <a:lnTo>
                  <a:pt x="1467" y="3158"/>
                </a:lnTo>
                <a:lnTo>
                  <a:pt x="1489" y="3218"/>
                </a:lnTo>
                <a:lnTo>
                  <a:pt x="204" y="3218"/>
                </a:lnTo>
                <a:lnTo>
                  <a:pt x="168" y="3215"/>
                </a:lnTo>
                <a:lnTo>
                  <a:pt x="133" y="3205"/>
                </a:lnTo>
                <a:lnTo>
                  <a:pt x="102" y="3190"/>
                </a:lnTo>
                <a:lnTo>
                  <a:pt x="72" y="3171"/>
                </a:lnTo>
                <a:lnTo>
                  <a:pt x="49" y="3146"/>
                </a:lnTo>
                <a:lnTo>
                  <a:pt x="28" y="3118"/>
                </a:lnTo>
                <a:lnTo>
                  <a:pt x="13" y="3085"/>
                </a:lnTo>
                <a:lnTo>
                  <a:pt x="3" y="3050"/>
                </a:lnTo>
                <a:lnTo>
                  <a:pt x="0" y="3014"/>
                </a:lnTo>
                <a:lnTo>
                  <a:pt x="0" y="562"/>
                </a:lnTo>
                <a:lnTo>
                  <a:pt x="3" y="529"/>
                </a:lnTo>
                <a:lnTo>
                  <a:pt x="10" y="497"/>
                </a:lnTo>
                <a:lnTo>
                  <a:pt x="22" y="468"/>
                </a:lnTo>
                <a:lnTo>
                  <a:pt x="37" y="441"/>
                </a:lnTo>
                <a:lnTo>
                  <a:pt x="54" y="417"/>
                </a:lnTo>
                <a:lnTo>
                  <a:pt x="72" y="397"/>
                </a:lnTo>
                <a:lnTo>
                  <a:pt x="93" y="380"/>
                </a:lnTo>
                <a:lnTo>
                  <a:pt x="114" y="368"/>
                </a:lnTo>
                <a:lnTo>
                  <a:pt x="134" y="360"/>
                </a:lnTo>
                <a:lnTo>
                  <a:pt x="154" y="358"/>
                </a:lnTo>
                <a:close/>
                <a:moveTo>
                  <a:pt x="1148" y="102"/>
                </a:moveTo>
                <a:lnTo>
                  <a:pt x="1127" y="105"/>
                </a:lnTo>
                <a:lnTo>
                  <a:pt x="1109" y="113"/>
                </a:lnTo>
                <a:lnTo>
                  <a:pt x="1094" y="125"/>
                </a:lnTo>
                <a:lnTo>
                  <a:pt x="1082" y="140"/>
                </a:lnTo>
                <a:lnTo>
                  <a:pt x="1074" y="158"/>
                </a:lnTo>
                <a:lnTo>
                  <a:pt x="1071" y="179"/>
                </a:lnTo>
                <a:lnTo>
                  <a:pt x="1074" y="199"/>
                </a:lnTo>
                <a:lnTo>
                  <a:pt x="1082" y="218"/>
                </a:lnTo>
                <a:lnTo>
                  <a:pt x="1094" y="233"/>
                </a:lnTo>
                <a:lnTo>
                  <a:pt x="1109" y="245"/>
                </a:lnTo>
                <a:lnTo>
                  <a:pt x="1127" y="252"/>
                </a:lnTo>
                <a:lnTo>
                  <a:pt x="1148" y="256"/>
                </a:lnTo>
                <a:lnTo>
                  <a:pt x="1169" y="252"/>
                </a:lnTo>
                <a:lnTo>
                  <a:pt x="1187" y="245"/>
                </a:lnTo>
                <a:lnTo>
                  <a:pt x="1202" y="233"/>
                </a:lnTo>
                <a:lnTo>
                  <a:pt x="1214" y="218"/>
                </a:lnTo>
                <a:lnTo>
                  <a:pt x="1222" y="199"/>
                </a:lnTo>
                <a:lnTo>
                  <a:pt x="1225" y="179"/>
                </a:lnTo>
                <a:lnTo>
                  <a:pt x="1222" y="158"/>
                </a:lnTo>
                <a:lnTo>
                  <a:pt x="1214" y="140"/>
                </a:lnTo>
                <a:lnTo>
                  <a:pt x="1202" y="125"/>
                </a:lnTo>
                <a:lnTo>
                  <a:pt x="1187" y="113"/>
                </a:lnTo>
                <a:lnTo>
                  <a:pt x="1169" y="105"/>
                </a:lnTo>
                <a:lnTo>
                  <a:pt x="1148" y="102"/>
                </a:lnTo>
                <a:close/>
                <a:moveTo>
                  <a:pt x="1146" y="0"/>
                </a:moveTo>
                <a:lnTo>
                  <a:pt x="1150" y="0"/>
                </a:lnTo>
                <a:lnTo>
                  <a:pt x="1182" y="3"/>
                </a:lnTo>
                <a:lnTo>
                  <a:pt x="1212" y="11"/>
                </a:lnTo>
                <a:lnTo>
                  <a:pt x="1239" y="24"/>
                </a:lnTo>
                <a:lnTo>
                  <a:pt x="1264" y="41"/>
                </a:lnTo>
                <a:lnTo>
                  <a:pt x="1285" y="63"/>
                </a:lnTo>
                <a:lnTo>
                  <a:pt x="1303" y="88"/>
                </a:lnTo>
                <a:lnTo>
                  <a:pt x="1316" y="115"/>
                </a:lnTo>
                <a:lnTo>
                  <a:pt x="1323" y="145"/>
                </a:lnTo>
                <a:lnTo>
                  <a:pt x="1327" y="177"/>
                </a:lnTo>
                <a:lnTo>
                  <a:pt x="1327" y="179"/>
                </a:lnTo>
                <a:lnTo>
                  <a:pt x="1329" y="199"/>
                </a:lnTo>
                <a:lnTo>
                  <a:pt x="1337" y="218"/>
                </a:lnTo>
                <a:lnTo>
                  <a:pt x="1349" y="233"/>
                </a:lnTo>
                <a:lnTo>
                  <a:pt x="1364" y="245"/>
                </a:lnTo>
                <a:lnTo>
                  <a:pt x="1382" y="252"/>
                </a:lnTo>
                <a:lnTo>
                  <a:pt x="1402" y="256"/>
                </a:lnTo>
                <a:lnTo>
                  <a:pt x="1481" y="256"/>
                </a:lnTo>
                <a:lnTo>
                  <a:pt x="1512" y="259"/>
                </a:lnTo>
                <a:lnTo>
                  <a:pt x="1540" y="268"/>
                </a:lnTo>
                <a:lnTo>
                  <a:pt x="1566" y="282"/>
                </a:lnTo>
                <a:lnTo>
                  <a:pt x="1588" y="300"/>
                </a:lnTo>
                <a:lnTo>
                  <a:pt x="1607" y="322"/>
                </a:lnTo>
                <a:lnTo>
                  <a:pt x="1621" y="348"/>
                </a:lnTo>
                <a:lnTo>
                  <a:pt x="1630" y="377"/>
                </a:lnTo>
                <a:lnTo>
                  <a:pt x="1633" y="407"/>
                </a:lnTo>
                <a:lnTo>
                  <a:pt x="1633" y="411"/>
                </a:lnTo>
                <a:lnTo>
                  <a:pt x="1630" y="441"/>
                </a:lnTo>
                <a:lnTo>
                  <a:pt x="1621" y="469"/>
                </a:lnTo>
                <a:lnTo>
                  <a:pt x="1607" y="495"/>
                </a:lnTo>
                <a:lnTo>
                  <a:pt x="1588" y="518"/>
                </a:lnTo>
                <a:lnTo>
                  <a:pt x="1566" y="536"/>
                </a:lnTo>
                <a:lnTo>
                  <a:pt x="1540" y="550"/>
                </a:lnTo>
                <a:lnTo>
                  <a:pt x="1512" y="559"/>
                </a:lnTo>
                <a:lnTo>
                  <a:pt x="1481" y="562"/>
                </a:lnTo>
                <a:lnTo>
                  <a:pt x="815" y="562"/>
                </a:lnTo>
                <a:lnTo>
                  <a:pt x="784" y="559"/>
                </a:lnTo>
                <a:lnTo>
                  <a:pt x="756" y="550"/>
                </a:lnTo>
                <a:lnTo>
                  <a:pt x="730" y="536"/>
                </a:lnTo>
                <a:lnTo>
                  <a:pt x="708" y="518"/>
                </a:lnTo>
                <a:lnTo>
                  <a:pt x="689" y="495"/>
                </a:lnTo>
                <a:lnTo>
                  <a:pt x="675" y="469"/>
                </a:lnTo>
                <a:lnTo>
                  <a:pt x="667" y="441"/>
                </a:lnTo>
                <a:lnTo>
                  <a:pt x="663" y="411"/>
                </a:lnTo>
                <a:lnTo>
                  <a:pt x="663" y="407"/>
                </a:lnTo>
                <a:lnTo>
                  <a:pt x="667" y="377"/>
                </a:lnTo>
                <a:lnTo>
                  <a:pt x="675" y="348"/>
                </a:lnTo>
                <a:lnTo>
                  <a:pt x="689" y="322"/>
                </a:lnTo>
                <a:lnTo>
                  <a:pt x="708" y="300"/>
                </a:lnTo>
                <a:lnTo>
                  <a:pt x="730" y="282"/>
                </a:lnTo>
                <a:lnTo>
                  <a:pt x="756" y="268"/>
                </a:lnTo>
                <a:lnTo>
                  <a:pt x="784" y="259"/>
                </a:lnTo>
                <a:lnTo>
                  <a:pt x="815" y="256"/>
                </a:lnTo>
                <a:lnTo>
                  <a:pt x="894" y="256"/>
                </a:lnTo>
                <a:lnTo>
                  <a:pt x="913" y="252"/>
                </a:lnTo>
                <a:lnTo>
                  <a:pt x="932" y="245"/>
                </a:lnTo>
                <a:lnTo>
                  <a:pt x="947" y="233"/>
                </a:lnTo>
                <a:lnTo>
                  <a:pt x="959" y="218"/>
                </a:lnTo>
                <a:lnTo>
                  <a:pt x="966" y="199"/>
                </a:lnTo>
                <a:lnTo>
                  <a:pt x="970" y="179"/>
                </a:lnTo>
                <a:lnTo>
                  <a:pt x="970" y="177"/>
                </a:lnTo>
                <a:lnTo>
                  <a:pt x="973" y="145"/>
                </a:lnTo>
                <a:lnTo>
                  <a:pt x="980" y="115"/>
                </a:lnTo>
                <a:lnTo>
                  <a:pt x="993" y="88"/>
                </a:lnTo>
                <a:lnTo>
                  <a:pt x="1011" y="63"/>
                </a:lnTo>
                <a:lnTo>
                  <a:pt x="1032" y="41"/>
                </a:lnTo>
                <a:lnTo>
                  <a:pt x="1057" y="24"/>
                </a:lnTo>
                <a:lnTo>
                  <a:pt x="1084" y="11"/>
                </a:lnTo>
                <a:lnTo>
                  <a:pt x="1115" y="3"/>
                </a:lnTo>
                <a:lnTo>
                  <a:pt x="1146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91" name="Freeform 6"/>
          <p:cNvSpPr>
            <a:spLocks noEditPoints="1"/>
          </p:cNvSpPr>
          <p:nvPr/>
        </p:nvSpPr>
        <p:spPr bwMode="auto">
          <a:xfrm>
            <a:off x="7075397" y="2124996"/>
            <a:ext cx="651793" cy="644617"/>
          </a:xfrm>
          <a:custGeom>
            <a:avLst/>
            <a:gdLst>
              <a:gd name="T0" fmla="*/ 2626 w 3517"/>
              <a:gd name="T1" fmla="*/ 2260 h 3518"/>
              <a:gd name="T2" fmla="*/ 3015 w 3517"/>
              <a:gd name="T3" fmla="*/ 2649 h 3518"/>
              <a:gd name="T4" fmla="*/ 3074 w 3517"/>
              <a:gd name="T5" fmla="*/ 2773 h 3518"/>
              <a:gd name="T6" fmla="*/ 2967 w 3517"/>
              <a:gd name="T7" fmla="*/ 2858 h 3518"/>
              <a:gd name="T8" fmla="*/ 2428 w 3517"/>
              <a:gd name="T9" fmla="*/ 2797 h 3518"/>
              <a:gd name="T10" fmla="*/ 2442 w 3517"/>
              <a:gd name="T11" fmla="*/ 2240 h 3518"/>
              <a:gd name="T12" fmla="*/ 2570 w 3517"/>
              <a:gd name="T13" fmla="*/ 1982 h 3518"/>
              <a:gd name="T14" fmla="*/ 2219 w 3517"/>
              <a:gd name="T15" fmla="*/ 2129 h 3518"/>
              <a:gd name="T16" fmla="*/ 2008 w 3517"/>
              <a:gd name="T17" fmla="*/ 2443 h 3518"/>
              <a:gd name="T18" fmla="*/ 2008 w 3517"/>
              <a:gd name="T19" fmla="*/ 2834 h 3518"/>
              <a:gd name="T20" fmla="*/ 2219 w 3517"/>
              <a:gd name="T21" fmla="*/ 3146 h 3518"/>
              <a:gd name="T22" fmla="*/ 2570 w 3517"/>
              <a:gd name="T23" fmla="*/ 3294 h 3518"/>
              <a:gd name="T24" fmla="*/ 2951 w 3517"/>
              <a:gd name="T25" fmla="*/ 3218 h 3518"/>
              <a:gd name="T26" fmla="*/ 3217 w 3517"/>
              <a:gd name="T27" fmla="*/ 2952 h 3518"/>
              <a:gd name="T28" fmla="*/ 3293 w 3517"/>
              <a:gd name="T29" fmla="*/ 2571 h 3518"/>
              <a:gd name="T30" fmla="*/ 3146 w 3517"/>
              <a:gd name="T31" fmla="*/ 2219 h 3518"/>
              <a:gd name="T32" fmla="*/ 2834 w 3517"/>
              <a:gd name="T33" fmla="*/ 2009 h 3518"/>
              <a:gd name="T34" fmla="*/ 1539 w 3517"/>
              <a:gd name="T35" fmla="*/ 2418 h 3518"/>
              <a:gd name="T36" fmla="*/ 439 w 3517"/>
              <a:gd name="T37" fmla="*/ 2418 h 3518"/>
              <a:gd name="T38" fmla="*/ 2929 w 3517"/>
              <a:gd name="T39" fmla="*/ 1809 h 3518"/>
              <a:gd name="T40" fmla="*/ 3284 w 3517"/>
              <a:gd name="T41" fmla="*/ 2042 h 3518"/>
              <a:gd name="T42" fmla="*/ 3488 w 3517"/>
              <a:gd name="T43" fmla="*/ 2416 h 3518"/>
              <a:gd name="T44" fmla="*/ 3488 w 3517"/>
              <a:gd name="T45" fmla="*/ 2860 h 3518"/>
              <a:gd name="T46" fmla="*/ 3284 w 3517"/>
              <a:gd name="T47" fmla="*/ 3234 h 3518"/>
              <a:gd name="T48" fmla="*/ 2929 w 3517"/>
              <a:gd name="T49" fmla="*/ 3468 h 3518"/>
              <a:gd name="T50" fmla="*/ 2487 w 3517"/>
              <a:gd name="T51" fmla="*/ 3505 h 3518"/>
              <a:gd name="T52" fmla="*/ 2096 w 3517"/>
              <a:gd name="T53" fmla="*/ 3330 h 3518"/>
              <a:gd name="T54" fmla="*/ 1835 w 3517"/>
              <a:gd name="T55" fmla="*/ 2997 h 3518"/>
              <a:gd name="T56" fmla="*/ 1761 w 3517"/>
              <a:gd name="T57" fmla="*/ 2563 h 3518"/>
              <a:gd name="T58" fmla="*/ 1903 w 3517"/>
              <a:gd name="T59" fmla="*/ 2154 h 3518"/>
              <a:gd name="T60" fmla="*/ 2214 w 3517"/>
              <a:gd name="T61" fmla="*/ 1867 h 3518"/>
              <a:gd name="T62" fmla="*/ 2638 w 3517"/>
              <a:gd name="T63" fmla="*/ 1759 h 3518"/>
              <a:gd name="T64" fmla="*/ 1099 w 3517"/>
              <a:gd name="T65" fmla="*/ 1320 h 3518"/>
              <a:gd name="T66" fmla="*/ 879 w 3517"/>
              <a:gd name="T67" fmla="*/ 1320 h 3518"/>
              <a:gd name="T68" fmla="*/ 329 w 3517"/>
              <a:gd name="T69" fmla="*/ 550 h 3518"/>
              <a:gd name="T70" fmla="*/ 420 w 3517"/>
              <a:gd name="T71" fmla="*/ 727 h 3518"/>
              <a:gd name="T72" fmla="*/ 619 w 3517"/>
              <a:gd name="T73" fmla="*/ 758 h 3518"/>
              <a:gd name="T74" fmla="*/ 758 w 3517"/>
              <a:gd name="T75" fmla="*/ 619 h 3518"/>
              <a:gd name="T76" fmla="*/ 2090 w 3517"/>
              <a:gd name="T77" fmla="*/ 585 h 3518"/>
              <a:gd name="T78" fmla="*/ 2207 w 3517"/>
              <a:gd name="T79" fmla="*/ 746 h 3518"/>
              <a:gd name="T80" fmla="*/ 2409 w 3517"/>
              <a:gd name="T81" fmla="*/ 746 h 3518"/>
              <a:gd name="T82" fmla="*/ 2525 w 3517"/>
              <a:gd name="T83" fmla="*/ 585 h 3518"/>
              <a:gd name="T84" fmla="*/ 2729 w 3517"/>
              <a:gd name="T85" fmla="*/ 468 h 3518"/>
              <a:gd name="T86" fmla="*/ 2854 w 3517"/>
              <a:gd name="T87" fmla="*/ 643 h 3518"/>
              <a:gd name="T88" fmla="*/ 220 w 3517"/>
              <a:gd name="T89" fmla="*/ 2616 h 3518"/>
              <a:gd name="T90" fmla="*/ 238 w 3517"/>
              <a:gd name="T91" fmla="*/ 2858 h 3518"/>
              <a:gd name="T92" fmla="*/ 46 w 3517"/>
              <a:gd name="T93" fmla="*/ 2759 h 3518"/>
              <a:gd name="T94" fmla="*/ 3 w 3517"/>
              <a:gd name="T95" fmla="*/ 643 h 3518"/>
              <a:gd name="T96" fmla="*/ 128 w 3517"/>
              <a:gd name="T97" fmla="*/ 468 h 3518"/>
              <a:gd name="T98" fmla="*/ 2356 w 3517"/>
              <a:gd name="T99" fmla="*/ 12 h 3518"/>
              <a:gd name="T100" fmla="*/ 2418 w 3517"/>
              <a:gd name="T101" fmla="*/ 550 h 3518"/>
              <a:gd name="T102" fmla="*/ 2333 w 3517"/>
              <a:gd name="T103" fmla="*/ 657 h 3518"/>
              <a:gd name="T104" fmla="*/ 2209 w 3517"/>
              <a:gd name="T105" fmla="*/ 598 h 3518"/>
              <a:gd name="T106" fmla="*/ 2222 w 3517"/>
              <a:gd name="T107" fmla="*/ 42 h 3518"/>
              <a:gd name="T108" fmla="*/ 574 w 3517"/>
              <a:gd name="T109" fmla="*/ 3 h 3518"/>
              <a:gd name="T110" fmla="*/ 660 w 3517"/>
              <a:gd name="T111" fmla="*/ 110 h 3518"/>
              <a:gd name="T112" fmla="*/ 598 w 3517"/>
              <a:gd name="T113" fmla="*/ 648 h 3518"/>
              <a:gd name="T114" fmla="*/ 464 w 3517"/>
              <a:gd name="T115" fmla="*/ 618 h 3518"/>
              <a:gd name="T116" fmla="*/ 451 w 3517"/>
              <a:gd name="T117" fmla="*/ 62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7" h="3518">
                <a:moveTo>
                  <a:pt x="2528" y="2199"/>
                </a:moveTo>
                <a:lnTo>
                  <a:pt x="2552" y="2201"/>
                </a:lnTo>
                <a:lnTo>
                  <a:pt x="2576" y="2210"/>
                </a:lnTo>
                <a:lnTo>
                  <a:pt x="2596" y="2222"/>
                </a:lnTo>
                <a:lnTo>
                  <a:pt x="2613" y="2240"/>
                </a:lnTo>
                <a:lnTo>
                  <a:pt x="2626" y="2260"/>
                </a:lnTo>
                <a:lnTo>
                  <a:pt x="2635" y="2283"/>
                </a:lnTo>
                <a:lnTo>
                  <a:pt x="2638" y="2308"/>
                </a:lnTo>
                <a:lnTo>
                  <a:pt x="2638" y="2638"/>
                </a:lnTo>
                <a:lnTo>
                  <a:pt x="2967" y="2638"/>
                </a:lnTo>
                <a:lnTo>
                  <a:pt x="2992" y="2641"/>
                </a:lnTo>
                <a:lnTo>
                  <a:pt x="3015" y="2649"/>
                </a:lnTo>
                <a:lnTo>
                  <a:pt x="3036" y="2662"/>
                </a:lnTo>
                <a:lnTo>
                  <a:pt x="3053" y="2679"/>
                </a:lnTo>
                <a:lnTo>
                  <a:pt x="3066" y="2699"/>
                </a:lnTo>
                <a:lnTo>
                  <a:pt x="3074" y="2723"/>
                </a:lnTo>
                <a:lnTo>
                  <a:pt x="3077" y="2749"/>
                </a:lnTo>
                <a:lnTo>
                  <a:pt x="3074" y="2773"/>
                </a:lnTo>
                <a:lnTo>
                  <a:pt x="3066" y="2797"/>
                </a:lnTo>
                <a:lnTo>
                  <a:pt x="3053" y="2817"/>
                </a:lnTo>
                <a:lnTo>
                  <a:pt x="3036" y="2834"/>
                </a:lnTo>
                <a:lnTo>
                  <a:pt x="3015" y="2847"/>
                </a:lnTo>
                <a:lnTo>
                  <a:pt x="2992" y="2856"/>
                </a:lnTo>
                <a:lnTo>
                  <a:pt x="2967" y="2858"/>
                </a:lnTo>
                <a:lnTo>
                  <a:pt x="2528" y="2858"/>
                </a:lnTo>
                <a:lnTo>
                  <a:pt x="2502" y="2856"/>
                </a:lnTo>
                <a:lnTo>
                  <a:pt x="2480" y="2847"/>
                </a:lnTo>
                <a:lnTo>
                  <a:pt x="2459" y="2834"/>
                </a:lnTo>
                <a:lnTo>
                  <a:pt x="2442" y="2817"/>
                </a:lnTo>
                <a:lnTo>
                  <a:pt x="2428" y="2797"/>
                </a:lnTo>
                <a:lnTo>
                  <a:pt x="2421" y="2773"/>
                </a:lnTo>
                <a:lnTo>
                  <a:pt x="2418" y="2749"/>
                </a:lnTo>
                <a:lnTo>
                  <a:pt x="2418" y="2308"/>
                </a:lnTo>
                <a:lnTo>
                  <a:pt x="2421" y="2283"/>
                </a:lnTo>
                <a:lnTo>
                  <a:pt x="2428" y="2260"/>
                </a:lnTo>
                <a:lnTo>
                  <a:pt x="2442" y="2240"/>
                </a:lnTo>
                <a:lnTo>
                  <a:pt x="2459" y="2222"/>
                </a:lnTo>
                <a:lnTo>
                  <a:pt x="2480" y="2210"/>
                </a:lnTo>
                <a:lnTo>
                  <a:pt x="2502" y="2201"/>
                </a:lnTo>
                <a:lnTo>
                  <a:pt x="2528" y="2199"/>
                </a:lnTo>
                <a:close/>
                <a:moveTo>
                  <a:pt x="2638" y="1979"/>
                </a:moveTo>
                <a:lnTo>
                  <a:pt x="2570" y="1982"/>
                </a:lnTo>
                <a:lnTo>
                  <a:pt x="2504" y="1993"/>
                </a:lnTo>
                <a:lnTo>
                  <a:pt x="2441" y="2009"/>
                </a:lnTo>
                <a:lnTo>
                  <a:pt x="2381" y="2031"/>
                </a:lnTo>
                <a:lnTo>
                  <a:pt x="2323" y="2059"/>
                </a:lnTo>
                <a:lnTo>
                  <a:pt x="2269" y="2092"/>
                </a:lnTo>
                <a:lnTo>
                  <a:pt x="2219" y="2129"/>
                </a:lnTo>
                <a:lnTo>
                  <a:pt x="2172" y="2172"/>
                </a:lnTo>
                <a:lnTo>
                  <a:pt x="2129" y="2219"/>
                </a:lnTo>
                <a:lnTo>
                  <a:pt x="2090" y="2270"/>
                </a:lnTo>
                <a:lnTo>
                  <a:pt x="2057" y="2324"/>
                </a:lnTo>
                <a:lnTo>
                  <a:pt x="2029" y="2382"/>
                </a:lnTo>
                <a:lnTo>
                  <a:pt x="2008" y="2443"/>
                </a:lnTo>
                <a:lnTo>
                  <a:pt x="1991" y="2506"/>
                </a:lnTo>
                <a:lnTo>
                  <a:pt x="1981" y="2571"/>
                </a:lnTo>
                <a:lnTo>
                  <a:pt x="1978" y="2638"/>
                </a:lnTo>
                <a:lnTo>
                  <a:pt x="1981" y="2706"/>
                </a:lnTo>
                <a:lnTo>
                  <a:pt x="1991" y="2771"/>
                </a:lnTo>
                <a:lnTo>
                  <a:pt x="2008" y="2834"/>
                </a:lnTo>
                <a:lnTo>
                  <a:pt x="2029" y="2895"/>
                </a:lnTo>
                <a:lnTo>
                  <a:pt x="2057" y="2952"/>
                </a:lnTo>
                <a:lnTo>
                  <a:pt x="2090" y="3006"/>
                </a:lnTo>
                <a:lnTo>
                  <a:pt x="2129" y="3058"/>
                </a:lnTo>
                <a:lnTo>
                  <a:pt x="2172" y="3105"/>
                </a:lnTo>
                <a:lnTo>
                  <a:pt x="2219" y="3146"/>
                </a:lnTo>
                <a:lnTo>
                  <a:pt x="2269" y="3185"/>
                </a:lnTo>
                <a:lnTo>
                  <a:pt x="2323" y="3218"/>
                </a:lnTo>
                <a:lnTo>
                  <a:pt x="2381" y="3246"/>
                </a:lnTo>
                <a:lnTo>
                  <a:pt x="2441" y="3268"/>
                </a:lnTo>
                <a:lnTo>
                  <a:pt x="2504" y="3284"/>
                </a:lnTo>
                <a:lnTo>
                  <a:pt x="2570" y="3294"/>
                </a:lnTo>
                <a:lnTo>
                  <a:pt x="2638" y="3297"/>
                </a:lnTo>
                <a:lnTo>
                  <a:pt x="2705" y="3294"/>
                </a:lnTo>
                <a:lnTo>
                  <a:pt x="2770" y="3284"/>
                </a:lnTo>
                <a:lnTo>
                  <a:pt x="2834" y="3268"/>
                </a:lnTo>
                <a:lnTo>
                  <a:pt x="2893" y="3246"/>
                </a:lnTo>
                <a:lnTo>
                  <a:pt x="2951" y="3218"/>
                </a:lnTo>
                <a:lnTo>
                  <a:pt x="3006" y="3185"/>
                </a:lnTo>
                <a:lnTo>
                  <a:pt x="3057" y="3146"/>
                </a:lnTo>
                <a:lnTo>
                  <a:pt x="3103" y="3105"/>
                </a:lnTo>
                <a:lnTo>
                  <a:pt x="3146" y="3058"/>
                </a:lnTo>
                <a:lnTo>
                  <a:pt x="3184" y="3006"/>
                </a:lnTo>
                <a:lnTo>
                  <a:pt x="3217" y="2952"/>
                </a:lnTo>
                <a:lnTo>
                  <a:pt x="3245" y="2895"/>
                </a:lnTo>
                <a:lnTo>
                  <a:pt x="3267" y="2834"/>
                </a:lnTo>
                <a:lnTo>
                  <a:pt x="3284" y="2771"/>
                </a:lnTo>
                <a:lnTo>
                  <a:pt x="3293" y="2706"/>
                </a:lnTo>
                <a:lnTo>
                  <a:pt x="3297" y="2638"/>
                </a:lnTo>
                <a:lnTo>
                  <a:pt x="3293" y="2571"/>
                </a:lnTo>
                <a:lnTo>
                  <a:pt x="3284" y="2506"/>
                </a:lnTo>
                <a:lnTo>
                  <a:pt x="3267" y="2443"/>
                </a:lnTo>
                <a:lnTo>
                  <a:pt x="3245" y="2382"/>
                </a:lnTo>
                <a:lnTo>
                  <a:pt x="3217" y="2324"/>
                </a:lnTo>
                <a:lnTo>
                  <a:pt x="3184" y="2270"/>
                </a:lnTo>
                <a:lnTo>
                  <a:pt x="3146" y="2219"/>
                </a:lnTo>
                <a:lnTo>
                  <a:pt x="3103" y="2172"/>
                </a:lnTo>
                <a:lnTo>
                  <a:pt x="3057" y="2129"/>
                </a:lnTo>
                <a:lnTo>
                  <a:pt x="3006" y="2092"/>
                </a:lnTo>
                <a:lnTo>
                  <a:pt x="2951" y="2059"/>
                </a:lnTo>
                <a:lnTo>
                  <a:pt x="2893" y="2031"/>
                </a:lnTo>
                <a:lnTo>
                  <a:pt x="2834" y="2009"/>
                </a:lnTo>
                <a:lnTo>
                  <a:pt x="2770" y="1993"/>
                </a:lnTo>
                <a:lnTo>
                  <a:pt x="2705" y="1982"/>
                </a:lnTo>
                <a:lnTo>
                  <a:pt x="2638" y="1979"/>
                </a:lnTo>
                <a:close/>
                <a:moveTo>
                  <a:pt x="1099" y="1979"/>
                </a:moveTo>
                <a:lnTo>
                  <a:pt x="1539" y="1979"/>
                </a:lnTo>
                <a:lnTo>
                  <a:pt x="1539" y="2418"/>
                </a:lnTo>
                <a:lnTo>
                  <a:pt x="1099" y="2418"/>
                </a:lnTo>
                <a:lnTo>
                  <a:pt x="1099" y="1979"/>
                </a:lnTo>
                <a:close/>
                <a:moveTo>
                  <a:pt x="439" y="1979"/>
                </a:moveTo>
                <a:lnTo>
                  <a:pt x="879" y="1979"/>
                </a:lnTo>
                <a:lnTo>
                  <a:pt x="879" y="2418"/>
                </a:lnTo>
                <a:lnTo>
                  <a:pt x="439" y="2418"/>
                </a:lnTo>
                <a:lnTo>
                  <a:pt x="439" y="1979"/>
                </a:lnTo>
                <a:close/>
                <a:moveTo>
                  <a:pt x="2638" y="1759"/>
                </a:moveTo>
                <a:lnTo>
                  <a:pt x="2714" y="1763"/>
                </a:lnTo>
                <a:lnTo>
                  <a:pt x="2788" y="1772"/>
                </a:lnTo>
                <a:lnTo>
                  <a:pt x="2859" y="1787"/>
                </a:lnTo>
                <a:lnTo>
                  <a:pt x="2929" y="1809"/>
                </a:lnTo>
                <a:lnTo>
                  <a:pt x="2996" y="1835"/>
                </a:lnTo>
                <a:lnTo>
                  <a:pt x="3060" y="1867"/>
                </a:lnTo>
                <a:lnTo>
                  <a:pt x="3121" y="1904"/>
                </a:lnTo>
                <a:lnTo>
                  <a:pt x="3179" y="1945"/>
                </a:lnTo>
                <a:lnTo>
                  <a:pt x="3233" y="1991"/>
                </a:lnTo>
                <a:lnTo>
                  <a:pt x="3284" y="2042"/>
                </a:lnTo>
                <a:lnTo>
                  <a:pt x="3330" y="2096"/>
                </a:lnTo>
                <a:lnTo>
                  <a:pt x="3371" y="2154"/>
                </a:lnTo>
                <a:lnTo>
                  <a:pt x="3409" y="2215"/>
                </a:lnTo>
                <a:lnTo>
                  <a:pt x="3440" y="2279"/>
                </a:lnTo>
                <a:lnTo>
                  <a:pt x="3467" y="2347"/>
                </a:lnTo>
                <a:lnTo>
                  <a:pt x="3488" y="2416"/>
                </a:lnTo>
                <a:lnTo>
                  <a:pt x="3504" y="2489"/>
                </a:lnTo>
                <a:lnTo>
                  <a:pt x="3514" y="2563"/>
                </a:lnTo>
                <a:lnTo>
                  <a:pt x="3517" y="2638"/>
                </a:lnTo>
                <a:lnTo>
                  <a:pt x="3514" y="2714"/>
                </a:lnTo>
                <a:lnTo>
                  <a:pt x="3504" y="2788"/>
                </a:lnTo>
                <a:lnTo>
                  <a:pt x="3488" y="2860"/>
                </a:lnTo>
                <a:lnTo>
                  <a:pt x="3467" y="2929"/>
                </a:lnTo>
                <a:lnTo>
                  <a:pt x="3440" y="2997"/>
                </a:lnTo>
                <a:lnTo>
                  <a:pt x="3409" y="3061"/>
                </a:lnTo>
                <a:lnTo>
                  <a:pt x="3371" y="3123"/>
                </a:lnTo>
                <a:lnTo>
                  <a:pt x="3330" y="3181"/>
                </a:lnTo>
                <a:lnTo>
                  <a:pt x="3284" y="3234"/>
                </a:lnTo>
                <a:lnTo>
                  <a:pt x="3233" y="3284"/>
                </a:lnTo>
                <a:lnTo>
                  <a:pt x="3179" y="3330"/>
                </a:lnTo>
                <a:lnTo>
                  <a:pt x="3121" y="3372"/>
                </a:lnTo>
                <a:lnTo>
                  <a:pt x="3060" y="3410"/>
                </a:lnTo>
                <a:lnTo>
                  <a:pt x="2996" y="3442"/>
                </a:lnTo>
                <a:lnTo>
                  <a:pt x="2929" y="3468"/>
                </a:lnTo>
                <a:lnTo>
                  <a:pt x="2859" y="3490"/>
                </a:lnTo>
                <a:lnTo>
                  <a:pt x="2788" y="3505"/>
                </a:lnTo>
                <a:lnTo>
                  <a:pt x="2714" y="3514"/>
                </a:lnTo>
                <a:lnTo>
                  <a:pt x="2638" y="3518"/>
                </a:lnTo>
                <a:lnTo>
                  <a:pt x="2562" y="3514"/>
                </a:lnTo>
                <a:lnTo>
                  <a:pt x="2487" y="3505"/>
                </a:lnTo>
                <a:lnTo>
                  <a:pt x="2415" y="3490"/>
                </a:lnTo>
                <a:lnTo>
                  <a:pt x="2346" y="3468"/>
                </a:lnTo>
                <a:lnTo>
                  <a:pt x="2279" y="3442"/>
                </a:lnTo>
                <a:lnTo>
                  <a:pt x="2214" y="3410"/>
                </a:lnTo>
                <a:lnTo>
                  <a:pt x="2153" y="3372"/>
                </a:lnTo>
                <a:lnTo>
                  <a:pt x="2096" y="3330"/>
                </a:lnTo>
                <a:lnTo>
                  <a:pt x="2041" y="3284"/>
                </a:lnTo>
                <a:lnTo>
                  <a:pt x="1991" y="3234"/>
                </a:lnTo>
                <a:lnTo>
                  <a:pt x="1945" y="3181"/>
                </a:lnTo>
                <a:lnTo>
                  <a:pt x="1903" y="3123"/>
                </a:lnTo>
                <a:lnTo>
                  <a:pt x="1867" y="3061"/>
                </a:lnTo>
                <a:lnTo>
                  <a:pt x="1835" y="2997"/>
                </a:lnTo>
                <a:lnTo>
                  <a:pt x="1808" y="2929"/>
                </a:lnTo>
                <a:lnTo>
                  <a:pt x="1787" y="2860"/>
                </a:lnTo>
                <a:lnTo>
                  <a:pt x="1771" y="2788"/>
                </a:lnTo>
                <a:lnTo>
                  <a:pt x="1761" y="2714"/>
                </a:lnTo>
                <a:lnTo>
                  <a:pt x="1758" y="2638"/>
                </a:lnTo>
                <a:lnTo>
                  <a:pt x="1761" y="2563"/>
                </a:lnTo>
                <a:lnTo>
                  <a:pt x="1771" y="2489"/>
                </a:lnTo>
                <a:lnTo>
                  <a:pt x="1787" y="2416"/>
                </a:lnTo>
                <a:lnTo>
                  <a:pt x="1808" y="2347"/>
                </a:lnTo>
                <a:lnTo>
                  <a:pt x="1835" y="2279"/>
                </a:lnTo>
                <a:lnTo>
                  <a:pt x="1867" y="2215"/>
                </a:lnTo>
                <a:lnTo>
                  <a:pt x="1903" y="2154"/>
                </a:lnTo>
                <a:lnTo>
                  <a:pt x="1945" y="2096"/>
                </a:lnTo>
                <a:lnTo>
                  <a:pt x="1991" y="2042"/>
                </a:lnTo>
                <a:lnTo>
                  <a:pt x="2041" y="1991"/>
                </a:lnTo>
                <a:lnTo>
                  <a:pt x="2096" y="1945"/>
                </a:lnTo>
                <a:lnTo>
                  <a:pt x="2153" y="1904"/>
                </a:lnTo>
                <a:lnTo>
                  <a:pt x="2214" y="1867"/>
                </a:lnTo>
                <a:lnTo>
                  <a:pt x="2279" y="1835"/>
                </a:lnTo>
                <a:lnTo>
                  <a:pt x="2346" y="1809"/>
                </a:lnTo>
                <a:lnTo>
                  <a:pt x="2415" y="1787"/>
                </a:lnTo>
                <a:lnTo>
                  <a:pt x="2487" y="1772"/>
                </a:lnTo>
                <a:lnTo>
                  <a:pt x="2562" y="1763"/>
                </a:lnTo>
                <a:lnTo>
                  <a:pt x="2638" y="1759"/>
                </a:lnTo>
                <a:close/>
                <a:moveTo>
                  <a:pt x="1758" y="1320"/>
                </a:moveTo>
                <a:lnTo>
                  <a:pt x="2197" y="1320"/>
                </a:lnTo>
                <a:lnTo>
                  <a:pt x="2197" y="1759"/>
                </a:lnTo>
                <a:lnTo>
                  <a:pt x="1758" y="1759"/>
                </a:lnTo>
                <a:lnTo>
                  <a:pt x="1758" y="1320"/>
                </a:lnTo>
                <a:close/>
                <a:moveTo>
                  <a:pt x="1099" y="1320"/>
                </a:moveTo>
                <a:lnTo>
                  <a:pt x="1539" y="1320"/>
                </a:lnTo>
                <a:lnTo>
                  <a:pt x="1539" y="1759"/>
                </a:lnTo>
                <a:lnTo>
                  <a:pt x="1099" y="1759"/>
                </a:lnTo>
                <a:lnTo>
                  <a:pt x="1099" y="1320"/>
                </a:lnTo>
                <a:close/>
                <a:moveTo>
                  <a:pt x="439" y="1320"/>
                </a:moveTo>
                <a:lnTo>
                  <a:pt x="879" y="1320"/>
                </a:lnTo>
                <a:lnTo>
                  <a:pt x="879" y="1759"/>
                </a:lnTo>
                <a:lnTo>
                  <a:pt x="439" y="1759"/>
                </a:lnTo>
                <a:lnTo>
                  <a:pt x="439" y="1320"/>
                </a:lnTo>
                <a:close/>
                <a:moveTo>
                  <a:pt x="238" y="440"/>
                </a:moveTo>
                <a:lnTo>
                  <a:pt x="329" y="440"/>
                </a:lnTo>
                <a:lnTo>
                  <a:pt x="329" y="550"/>
                </a:lnTo>
                <a:lnTo>
                  <a:pt x="332" y="585"/>
                </a:lnTo>
                <a:lnTo>
                  <a:pt x="341" y="619"/>
                </a:lnTo>
                <a:lnTo>
                  <a:pt x="354" y="650"/>
                </a:lnTo>
                <a:lnTo>
                  <a:pt x="372" y="679"/>
                </a:lnTo>
                <a:lnTo>
                  <a:pt x="394" y="705"/>
                </a:lnTo>
                <a:lnTo>
                  <a:pt x="420" y="727"/>
                </a:lnTo>
                <a:lnTo>
                  <a:pt x="448" y="746"/>
                </a:lnTo>
                <a:lnTo>
                  <a:pt x="480" y="758"/>
                </a:lnTo>
                <a:lnTo>
                  <a:pt x="514" y="767"/>
                </a:lnTo>
                <a:lnTo>
                  <a:pt x="550" y="770"/>
                </a:lnTo>
                <a:lnTo>
                  <a:pt x="585" y="767"/>
                </a:lnTo>
                <a:lnTo>
                  <a:pt x="619" y="758"/>
                </a:lnTo>
                <a:lnTo>
                  <a:pt x="650" y="746"/>
                </a:lnTo>
                <a:lnTo>
                  <a:pt x="679" y="727"/>
                </a:lnTo>
                <a:lnTo>
                  <a:pt x="705" y="705"/>
                </a:lnTo>
                <a:lnTo>
                  <a:pt x="727" y="679"/>
                </a:lnTo>
                <a:lnTo>
                  <a:pt x="744" y="650"/>
                </a:lnTo>
                <a:lnTo>
                  <a:pt x="758" y="619"/>
                </a:lnTo>
                <a:lnTo>
                  <a:pt x="767" y="585"/>
                </a:lnTo>
                <a:lnTo>
                  <a:pt x="769" y="550"/>
                </a:lnTo>
                <a:lnTo>
                  <a:pt x="769" y="440"/>
                </a:lnTo>
                <a:lnTo>
                  <a:pt x="2088" y="440"/>
                </a:lnTo>
                <a:lnTo>
                  <a:pt x="2088" y="550"/>
                </a:lnTo>
                <a:lnTo>
                  <a:pt x="2090" y="585"/>
                </a:lnTo>
                <a:lnTo>
                  <a:pt x="2099" y="619"/>
                </a:lnTo>
                <a:lnTo>
                  <a:pt x="2113" y="650"/>
                </a:lnTo>
                <a:lnTo>
                  <a:pt x="2130" y="679"/>
                </a:lnTo>
                <a:lnTo>
                  <a:pt x="2152" y="705"/>
                </a:lnTo>
                <a:lnTo>
                  <a:pt x="2178" y="727"/>
                </a:lnTo>
                <a:lnTo>
                  <a:pt x="2207" y="746"/>
                </a:lnTo>
                <a:lnTo>
                  <a:pt x="2238" y="758"/>
                </a:lnTo>
                <a:lnTo>
                  <a:pt x="2272" y="767"/>
                </a:lnTo>
                <a:lnTo>
                  <a:pt x="2307" y="770"/>
                </a:lnTo>
                <a:lnTo>
                  <a:pt x="2344" y="767"/>
                </a:lnTo>
                <a:lnTo>
                  <a:pt x="2377" y="758"/>
                </a:lnTo>
                <a:lnTo>
                  <a:pt x="2409" y="746"/>
                </a:lnTo>
                <a:lnTo>
                  <a:pt x="2438" y="727"/>
                </a:lnTo>
                <a:lnTo>
                  <a:pt x="2464" y="705"/>
                </a:lnTo>
                <a:lnTo>
                  <a:pt x="2485" y="679"/>
                </a:lnTo>
                <a:lnTo>
                  <a:pt x="2503" y="650"/>
                </a:lnTo>
                <a:lnTo>
                  <a:pt x="2516" y="619"/>
                </a:lnTo>
                <a:lnTo>
                  <a:pt x="2525" y="585"/>
                </a:lnTo>
                <a:lnTo>
                  <a:pt x="2528" y="550"/>
                </a:lnTo>
                <a:lnTo>
                  <a:pt x="2528" y="440"/>
                </a:lnTo>
                <a:lnTo>
                  <a:pt x="2620" y="440"/>
                </a:lnTo>
                <a:lnTo>
                  <a:pt x="2658" y="443"/>
                </a:lnTo>
                <a:lnTo>
                  <a:pt x="2695" y="453"/>
                </a:lnTo>
                <a:lnTo>
                  <a:pt x="2729" y="468"/>
                </a:lnTo>
                <a:lnTo>
                  <a:pt x="2760" y="487"/>
                </a:lnTo>
                <a:lnTo>
                  <a:pt x="2788" y="510"/>
                </a:lnTo>
                <a:lnTo>
                  <a:pt x="2811" y="539"/>
                </a:lnTo>
                <a:lnTo>
                  <a:pt x="2830" y="570"/>
                </a:lnTo>
                <a:lnTo>
                  <a:pt x="2845" y="605"/>
                </a:lnTo>
                <a:lnTo>
                  <a:pt x="2854" y="643"/>
                </a:lnTo>
                <a:lnTo>
                  <a:pt x="2857" y="681"/>
                </a:lnTo>
                <a:lnTo>
                  <a:pt x="2857" y="1539"/>
                </a:lnTo>
                <a:lnTo>
                  <a:pt x="2638" y="1539"/>
                </a:lnTo>
                <a:lnTo>
                  <a:pt x="2638" y="1100"/>
                </a:lnTo>
                <a:lnTo>
                  <a:pt x="220" y="1100"/>
                </a:lnTo>
                <a:lnTo>
                  <a:pt x="220" y="2616"/>
                </a:lnTo>
                <a:lnTo>
                  <a:pt x="222" y="2627"/>
                </a:lnTo>
                <a:lnTo>
                  <a:pt x="229" y="2635"/>
                </a:lnTo>
                <a:lnTo>
                  <a:pt x="238" y="2638"/>
                </a:lnTo>
                <a:lnTo>
                  <a:pt x="1539" y="2638"/>
                </a:lnTo>
                <a:lnTo>
                  <a:pt x="1539" y="2858"/>
                </a:lnTo>
                <a:lnTo>
                  <a:pt x="238" y="2858"/>
                </a:lnTo>
                <a:lnTo>
                  <a:pt x="200" y="2854"/>
                </a:lnTo>
                <a:lnTo>
                  <a:pt x="162" y="2846"/>
                </a:lnTo>
                <a:lnTo>
                  <a:pt x="128" y="2831"/>
                </a:lnTo>
                <a:lnTo>
                  <a:pt x="97" y="2812"/>
                </a:lnTo>
                <a:lnTo>
                  <a:pt x="69" y="2787"/>
                </a:lnTo>
                <a:lnTo>
                  <a:pt x="46" y="2759"/>
                </a:lnTo>
                <a:lnTo>
                  <a:pt x="27" y="2727"/>
                </a:lnTo>
                <a:lnTo>
                  <a:pt x="12" y="2693"/>
                </a:lnTo>
                <a:lnTo>
                  <a:pt x="3" y="2656"/>
                </a:lnTo>
                <a:lnTo>
                  <a:pt x="0" y="2616"/>
                </a:lnTo>
                <a:lnTo>
                  <a:pt x="0" y="681"/>
                </a:lnTo>
                <a:lnTo>
                  <a:pt x="3" y="643"/>
                </a:lnTo>
                <a:lnTo>
                  <a:pt x="12" y="605"/>
                </a:lnTo>
                <a:lnTo>
                  <a:pt x="27" y="570"/>
                </a:lnTo>
                <a:lnTo>
                  <a:pt x="46" y="539"/>
                </a:lnTo>
                <a:lnTo>
                  <a:pt x="69" y="510"/>
                </a:lnTo>
                <a:lnTo>
                  <a:pt x="97" y="487"/>
                </a:lnTo>
                <a:lnTo>
                  <a:pt x="128" y="468"/>
                </a:lnTo>
                <a:lnTo>
                  <a:pt x="162" y="453"/>
                </a:lnTo>
                <a:lnTo>
                  <a:pt x="200" y="443"/>
                </a:lnTo>
                <a:lnTo>
                  <a:pt x="238" y="440"/>
                </a:lnTo>
                <a:close/>
                <a:moveTo>
                  <a:pt x="2307" y="0"/>
                </a:moveTo>
                <a:lnTo>
                  <a:pt x="2333" y="3"/>
                </a:lnTo>
                <a:lnTo>
                  <a:pt x="2356" y="12"/>
                </a:lnTo>
                <a:lnTo>
                  <a:pt x="2377" y="25"/>
                </a:lnTo>
                <a:lnTo>
                  <a:pt x="2393" y="42"/>
                </a:lnTo>
                <a:lnTo>
                  <a:pt x="2407" y="62"/>
                </a:lnTo>
                <a:lnTo>
                  <a:pt x="2414" y="85"/>
                </a:lnTo>
                <a:lnTo>
                  <a:pt x="2418" y="110"/>
                </a:lnTo>
                <a:lnTo>
                  <a:pt x="2418" y="550"/>
                </a:lnTo>
                <a:lnTo>
                  <a:pt x="2414" y="576"/>
                </a:lnTo>
                <a:lnTo>
                  <a:pt x="2407" y="598"/>
                </a:lnTo>
                <a:lnTo>
                  <a:pt x="2393" y="618"/>
                </a:lnTo>
                <a:lnTo>
                  <a:pt x="2377" y="635"/>
                </a:lnTo>
                <a:lnTo>
                  <a:pt x="2356" y="648"/>
                </a:lnTo>
                <a:lnTo>
                  <a:pt x="2333" y="657"/>
                </a:lnTo>
                <a:lnTo>
                  <a:pt x="2307" y="660"/>
                </a:lnTo>
                <a:lnTo>
                  <a:pt x="2283" y="657"/>
                </a:lnTo>
                <a:lnTo>
                  <a:pt x="2259" y="648"/>
                </a:lnTo>
                <a:lnTo>
                  <a:pt x="2239" y="635"/>
                </a:lnTo>
                <a:lnTo>
                  <a:pt x="2222" y="618"/>
                </a:lnTo>
                <a:lnTo>
                  <a:pt x="2209" y="598"/>
                </a:lnTo>
                <a:lnTo>
                  <a:pt x="2201" y="576"/>
                </a:lnTo>
                <a:lnTo>
                  <a:pt x="2197" y="550"/>
                </a:lnTo>
                <a:lnTo>
                  <a:pt x="2197" y="110"/>
                </a:lnTo>
                <a:lnTo>
                  <a:pt x="2201" y="85"/>
                </a:lnTo>
                <a:lnTo>
                  <a:pt x="2209" y="62"/>
                </a:lnTo>
                <a:lnTo>
                  <a:pt x="2222" y="42"/>
                </a:lnTo>
                <a:lnTo>
                  <a:pt x="2239" y="25"/>
                </a:lnTo>
                <a:lnTo>
                  <a:pt x="2259" y="12"/>
                </a:lnTo>
                <a:lnTo>
                  <a:pt x="2283" y="3"/>
                </a:lnTo>
                <a:lnTo>
                  <a:pt x="2307" y="0"/>
                </a:lnTo>
                <a:close/>
                <a:moveTo>
                  <a:pt x="550" y="0"/>
                </a:moveTo>
                <a:lnTo>
                  <a:pt x="574" y="3"/>
                </a:lnTo>
                <a:lnTo>
                  <a:pt x="598" y="12"/>
                </a:lnTo>
                <a:lnTo>
                  <a:pt x="618" y="25"/>
                </a:lnTo>
                <a:lnTo>
                  <a:pt x="635" y="42"/>
                </a:lnTo>
                <a:lnTo>
                  <a:pt x="648" y="62"/>
                </a:lnTo>
                <a:lnTo>
                  <a:pt x="656" y="85"/>
                </a:lnTo>
                <a:lnTo>
                  <a:pt x="660" y="110"/>
                </a:lnTo>
                <a:lnTo>
                  <a:pt x="660" y="550"/>
                </a:lnTo>
                <a:lnTo>
                  <a:pt x="656" y="576"/>
                </a:lnTo>
                <a:lnTo>
                  <a:pt x="648" y="598"/>
                </a:lnTo>
                <a:lnTo>
                  <a:pt x="635" y="618"/>
                </a:lnTo>
                <a:lnTo>
                  <a:pt x="618" y="635"/>
                </a:lnTo>
                <a:lnTo>
                  <a:pt x="598" y="648"/>
                </a:lnTo>
                <a:lnTo>
                  <a:pt x="574" y="657"/>
                </a:lnTo>
                <a:lnTo>
                  <a:pt x="550" y="660"/>
                </a:lnTo>
                <a:lnTo>
                  <a:pt x="524" y="657"/>
                </a:lnTo>
                <a:lnTo>
                  <a:pt x="501" y="648"/>
                </a:lnTo>
                <a:lnTo>
                  <a:pt x="481" y="635"/>
                </a:lnTo>
                <a:lnTo>
                  <a:pt x="464" y="618"/>
                </a:lnTo>
                <a:lnTo>
                  <a:pt x="451" y="598"/>
                </a:lnTo>
                <a:lnTo>
                  <a:pt x="443" y="576"/>
                </a:lnTo>
                <a:lnTo>
                  <a:pt x="439" y="550"/>
                </a:lnTo>
                <a:lnTo>
                  <a:pt x="439" y="110"/>
                </a:lnTo>
                <a:lnTo>
                  <a:pt x="443" y="85"/>
                </a:lnTo>
                <a:lnTo>
                  <a:pt x="451" y="62"/>
                </a:lnTo>
                <a:lnTo>
                  <a:pt x="464" y="42"/>
                </a:lnTo>
                <a:lnTo>
                  <a:pt x="481" y="25"/>
                </a:lnTo>
                <a:lnTo>
                  <a:pt x="501" y="12"/>
                </a:lnTo>
                <a:lnTo>
                  <a:pt x="524" y="3"/>
                </a:lnTo>
                <a:lnTo>
                  <a:pt x="55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5" name="TextBox 25"/>
          <p:cNvSpPr txBox="1"/>
          <p:nvPr/>
        </p:nvSpPr>
        <p:spPr>
          <a:xfrm>
            <a:off x="3192307" y="2642077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4817889" y="5176915"/>
            <a:ext cx="605483" cy="529799"/>
          </a:xfrm>
          <a:custGeom>
            <a:avLst/>
            <a:gdLst>
              <a:gd name="T0" fmla="*/ 2249 w 2905"/>
              <a:gd name="T1" fmla="*/ 239 h 2540"/>
              <a:gd name="T2" fmla="*/ 2885 w 2905"/>
              <a:gd name="T3" fmla="*/ 968 h 2540"/>
              <a:gd name="T4" fmla="*/ 2609 w 2905"/>
              <a:gd name="T5" fmla="*/ 1645 h 2540"/>
              <a:gd name="T6" fmla="*/ 2513 w 2905"/>
              <a:gd name="T7" fmla="*/ 1837 h 2540"/>
              <a:gd name="T8" fmla="*/ 2362 w 2905"/>
              <a:gd name="T9" fmla="*/ 1977 h 2540"/>
              <a:gd name="T10" fmla="*/ 2169 w 2905"/>
              <a:gd name="T11" fmla="*/ 2102 h 2540"/>
              <a:gd name="T12" fmla="*/ 2044 w 2905"/>
              <a:gd name="T13" fmla="*/ 2294 h 2540"/>
              <a:gd name="T14" fmla="*/ 1903 w 2905"/>
              <a:gd name="T15" fmla="*/ 2444 h 2540"/>
              <a:gd name="T16" fmla="*/ 1710 w 2905"/>
              <a:gd name="T17" fmla="*/ 2540 h 2540"/>
              <a:gd name="T18" fmla="*/ 1191 w 2905"/>
              <a:gd name="T19" fmla="*/ 2359 h 2540"/>
              <a:gd name="T20" fmla="*/ 1027 w 2905"/>
              <a:gd name="T21" fmla="*/ 2380 h 2540"/>
              <a:gd name="T22" fmla="*/ 934 w 2905"/>
              <a:gd name="T23" fmla="*/ 2229 h 2540"/>
              <a:gd name="T24" fmla="*/ 907 w 2905"/>
              <a:gd name="T25" fmla="*/ 2175 h 2540"/>
              <a:gd name="T26" fmla="*/ 745 w 2905"/>
              <a:gd name="T27" fmla="*/ 2107 h 2540"/>
              <a:gd name="T28" fmla="*/ 735 w 2905"/>
              <a:gd name="T29" fmla="*/ 1941 h 2540"/>
              <a:gd name="T30" fmla="*/ 612 w 2905"/>
              <a:gd name="T31" fmla="*/ 1952 h 2540"/>
              <a:gd name="T32" fmla="*/ 495 w 2905"/>
              <a:gd name="T33" fmla="*/ 1816 h 2540"/>
              <a:gd name="T34" fmla="*/ 490 w 2905"/>
              <a:gd name="T35" fmla="*/ 1730 h 2540"/>
              <a:gd name="T36" fmla="*/ 323 w 2905"/>
              <a:gd name="T37" fmla="*/ 1690 h 2540"/>
              <a:gd name="T38" fmla="*/ 284 w 2905"/>
              <a:gd name="T39" fmla="*/ 1525 h 2540"/>
              <a:gd name="T40" fmla="*/ 0 w 2905"/>
              <a:gd name="T41" fmla="*/ 904 h 2540"/>
              <a:gd name="T42" fmla="*/ 87 w 2905"/>
              <a:gd name="T43" fmla="*/ 837 h 2540"/>
              <a:gd name="T44" fmla="*/ 629 w 2905"/>
              <a:gd name="T45" fmla="*/ 1240 h 2540"/>
              <a:gd name="T46" fmla="*/ 771 w 2905"/>
              <a:gd name="T47" fmla="*/ 1357 h 2540"/>
              <a:gd name="T48" fmla="*/ 760 w 2905"/>
              <a:gd name="T49" fmla="*/ 1479 h 2540"/>
              <a:gd name="T50" fmla="*/ 927 w 2905"/>
              <a:gd name="T51" fmla="*/ 1489 h 2540"/>
              <a:gd name="T52" fmla="*/ 996 w 2905"/>
              <a:gd name="T53" fmla="*/ 1649 h 2540"/>
              <a:gd name="T54" fmla="*/ 1050 w 2905"/>
              <a:gd name="T55" fmla="*/ 1676 h 2540"/>
              <a:gd name="T56" fmla="*/ 1201 w 2905"/>
              <a:gd name="T57" fmla="*/ 1769 h 2540"/>
              <a:gd name="T58" fmla="*/ 1181 w 2905"/>
              <a:gd name="T59" fmla="*/ 1932 h 2540"/>
              <a:gd name="T60" fmla="*/ 1344 w 2905"/>
              <a:gd name="T61" fmla="*/ 1912 h 2540"/>
              <a:gd name="T62" fmla="*/ 1438 w 2905"/>
              <a:gd name="T63" fmla="*/ 2062 h 2540"/>
              <a:gd name="T64" fmla="*/ 1716 w 2905"/>
              <a:gd name="T65" fmla="*/ 2402 h 2540"/>
              <a:gd name="T66" fmla="*/ 1809 w 2905"/>
              <a:gd name="T67" fmla="*/ 2325 h 2540"/>
              <a:gd name="T68" fmla="*/ 1567 w 2905"/>
              <a:gd name="T69" fmla="*/ 2025 h 2540"/>
              <a:gd name="T70" fmla="*/ 1633 w 2905"/>
              <a:gd name="T71" fmla="*/ 1939 h 2540"/>
              <a:gd name="T72" fmla="*/ 1936 w 2905"/>
              <a:gd name="T73" fmla="*/ 2183 h 2540"/>
              <a:gd name="T74" fmla="*/ 2029 w 2905"/>
              <a:gd name="T75" fmla="*/ 2106 h 2540"/>
              <a:gd name="T76" fmla="*/ 1786 w 2905"/>
              <a:gd name="T77" fmla="*/ 1806 h 2540"/>
              <a:gd name="T78" fmla="*/ 1853 w 2905"/>
              <a:gd name="T79" fmla="*/ 1720 h 2540"/>
              <a:gd name="T80" fmla="*/ 2156 w 2905"/>
              <a:gd name="T81" fmla="*/ 1965 h 2540"/>
              <a:gd name="T82" fmla="*/ 2249 w 2905"/>
              <a:gd name="T83" fmla="*/ 1887 h 2540"/>
              <a:gd name="T84" fmla="*/ 2006 w 2905"/>
              <a:gd name="T85" fmla="*/ 1587 h 2540"/>
              <a:gd name="T86" fmla="*/ 2074 w 2905"/>
              <a:gd name="T87" fmla="*/ 1501 h 2540"/>
              <a:gd name="T88" fmla="*/ 2377 w 2905"/>
              <a:gd name="T89" fmla="*/ 1746 h 2540"/>
              <a:gd name="T90" fmla="*/ 2469 w 2905"/>
              <a:gd name="T91" fmla="*/ 1669 h 2540"/>
              <a:gd name="T92" fmla="*/ 2438 w 2905"/>
              <a:gd name="T93" fmla="*/ 1591 h 2540"/>
              <a:gd name="T94" fmla="*/ 2295 w 2905"/>
              <a:gd name="T95" fmla="*/ 1449 h 2540"/>
              <a:gd name="T96" fmla="*/ 2062 w 2905"/>
              <a:gd name="T97" fmla="*/ 1218 h 2540"/>
              <a:gd name="T98" fmla="*/ 1813 w 2905"/>
              <a:gd name="T99" fmla="*/ 970 h 2540"/>
              <a:gd name="T100" fmla="*/ 1616 w 2905"/>
              <a:gd name="T101" fmla="*/ 775 h 2540"/>
              <a:gd name="T102" fmla="*/ 1537 w 2905"/>
              <a:gd name="T103" fmla="*/ 706 h 2540"/>
              <a:gd name="T104" fmla="*/ 1428 w 2905"/>
              <a:gd name="T105" fmla="*/ 754 h 2540"/>
              <a:gd name="T106" fmla="*/ 1226 w 2905"/>
              <a:gd name="T107" fmla="*/ 1069 h 2540"/>
              <a:gd name="T108" fmla="*/ 976 w 2905"/>
              <a:gd name="T109" fmla="*/ 1147 h 2540"/>
              <a:gd name="T110" fmla="*/ 796 w 2905"/>
              <a:gd name="T111" fmla="*/ 1004 h 2540"/>
              <a:gd name="T112" fmla="*/ 1064 w 2905"/>
              <a:gd name="T113" fmla="*/ 203 h 2540"/>
              <a:gd name="T114" fmla="*/ 1158 w 2905"/>
              <a:gd name="T115" fmla="*/ 94 h 2540"/>
              <a:gd name="T116" fmla="*/ 1338 w 2905"/>
              <a:gd name="T117" fmla="*/ 10 h 2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05" h="2540">
                <a:moveTo>
                  <a:pt x="1451" y="0"/>
                </a:moveTo>
                <a:lnTo>
                  <a:pt x="1493" y="3"/>
                </a:lnTo>
                <a:lnTo>
                  <a:pt x="1538" y="11"/>
                </a:lnTo>
                <a:lnTo>
                  <a:pt x="1585" y="23"/>
                </a:lnTo>
                <a:lnTo>
                  <a:pt x="2221" y="222"/>
                </a:lnTo>
                <a:lnTo>
                  <a:pt x="2236" y="229"/>
                </a:lnTo>
                <a:lnTo>
                  <a:pt x="2249" y="239"/>
                </a:lnTo>
                <a:lnTo>
                  <a:pt x="2885" y="870"/>
                </a:lnTo>
                <a:lnTo>
                  <a:pt x="2896" y="886"/>
                </a:lnTo>
                <a:lnTo>
                  <a:pt x="2903" y="902"/>
                </a:lnTo>
                <a:lnTo>
                  <a:pt x="2905" y="919"/>
                </a:lnTo>
                <a:lnTo>
                  <a:pt x="2903" y="936"/>
                </a:lnTo>
                <a:lnTo>
                  <a:pt x="2896" y="954"/>
                </a:lnTo>
                <a:lnTo>
                  <a:pt x="2885" y="968"/>
                </a:lnTo>
                <a:lnTo>
                  <a:pt x="2445" y="1405"/>
                </a:lnTo>
                <a:lnTo>
                  <a:pt x="2552" y="1511"/>
                </a:lnTo>
                <a:lnTo>
                  <a:pt x="2572" y="1534"/>
                </a:lnTo>
                <a:lnTo>
                  <a:pt x="2588" y="1560"/>
                </a:lnTo>
                <a:lnTo>
                  <a:pt x="2599" y="1587"/>
                </a:lnTo>
                <a:lnTo>
                  <a:pt x="2606" y="1615"/>
                </a:lnTo>
                <a:lnTo>
                  <a:pt x="2609" y="1645"/>
                </a:lnTo>
                <a:lnTo>
                  <a:pt x="2608" y="1675"/>
                </a:lnTo>
                <a:lnTo>
                  <a:pt x="2603" y="1705"/>
                </a:lnTo>
                <a:lnTo>
                  <a:pt x="2594" y="1734"/>
                </a:lnTo>
                <a:lnTo>
                  <a:pt x="2580" y="1762"/>
                </a:lnTo>
                <a:lnTo>
                  <a:pt x="2562" y="1790"/>
                </a:lnTo>
                <a:lnTo>
                  <a:pt x="2540" y="1815"/>
                </a:lnTo>
                <a:lnTo>
                  <a:pt x="2513" y="1837"/>
                </a:lnTo>
                <a:lnTo>
                  <a:pt x="2484" y="1857"/>
                </a:lnTo>
                <a:lnTo>
                  <a:pt x="2453" y="1870"/>
                </a:lnTo>
                <a:lnTo>
                  <a:pt x="2421" y="1879"/>
                </a:lnTo>
                <a:lnTo>
                  <a:pt x="2389" y="1883"/>
                </a:lnTo>
                <a:lnTo>
                  <a:pt x="2385" y="1915"/>
                </a:lnTo>
                <a:lnTo>
                  <a:pt x="2376" y="1947"/>
                </a:lnTo>
                <a:lnTo>
                  <a:pt x="2362" y="1977"/>
                </a:lnTo>
                <a:lnTo>
                  <a:pt x="2343" y="2007"/>
                </a:lnTo>
                <a:lnTo>
                  <a:pt x="2319" y="2033"/>
                </a:lnTo>
                <a:lnTo>
                  <a:pt x="2293" y="2056"/>
                </a:lnTo>
                <a:lnTo>
                  <a:pt x="2263" y="2075"/>
                </a:lnTo>
                <a:lnTo>
                  <a:pt x="2233" y="2089"/>
                </a:lnTo>
                <a:lnTo>
                  <a:pt x="2201" y="2098"/>
                </a:lnTo>
                <a:lnTo>
                  <a:pt x="2169" y="2102"/>
                </a:lnTo>
                <a:lnTo>
                  <a:pt x="2164" y="2134"/>
                </a:lnTo>
                <a:lnTo>
                  <a:pt x="2155" y="2166"/>
                </a:lnTo>
                <a:lnTo>
                  <a:pt x="2142" y="2196"/>
                </a:lnTo>
                <a:lnTo>
                  <a:pt x="2123" y="2226"/>
                </a:lnTo>
                <a:lnTo>
                  <a:pt x="2100" y="2252"/>
                </a:lnTo>
                <a:lnTo>
                  <a:pt x="2073" y="2275"/>
                </a:lnTo>
                <a:lnTo>
                  <a:pt x="2044" y="2294"/>
                </a:lnTo>
                <a:lnTo>
                  <a:pt x="2012" y="2308"/>
                </a:lnTo>
                <a:lnTo>
                  <a:pt x="1981" y="2316"/>
                </a:lnTo>
                <a:lnTo>
                  <a:pt x="1948" y="2321"/>
                </a:lnTo>
                <a:lnTo>
                  <a:pt x="1944" y="2352"/>
                </a:lnTo>
                <a:lnTo>
                  <a:pt x="1935" y="2385"/>
                </a:lnTo>
                <a:lnTo>
                  <a:pt x="1922" y="2415"/>
                </a:lnTo>
                <a:lnTo>
                  <a:pt x="1903" y="2444"/>
                </a:lnTo>
                <a:lnTo>
                  <a:pt x="1880" y="2471"/>
                </a:lnTo>
                <a:lnTo>
                  <a:pt x="1854" y="2492"/>
                </a:lnTo>
                <a:lnTo>
                  <a:pt x="1828" y="2510"/>
                </a:lnTo>
                <a:lnTo>
                  <a:pt x="1799" y="2524"/>
                </a:lnTo>
                <a:lnTo>
                  <a:pt x="1770" y="2533"/>
                </a:lnTo>
                <a:lnTo>
                  <a:pt x="1739" y="2539"/>
                </a:lnTo>
                <a:lnTo>
                  <a:pt x="1710" y="2540"/>
                </a:lnTo>
                <a:lnTo>
                  <a:pt x="1680" y="2537"/>
                </a:lnTo>
                <a:lnTo>
                  <a:pt x="1650" y="2530"/>
                </a:lnTo>
                <a:lnTo>
                  <a:pt x="1623" y="2519"/>
                </a:lnTo>
                <a:lnTo>
                  <a:pt x="1597" y="2503"/>
                </a:lnTo>
                <a:lnTo>
                  <a:pt x="1574" y="2483"/>
                </a:lnTo>
                <a:lnTo>
                  <a:pt x="1320" y="2231"/>
                </a:lnTo>
                <a:lnTo>
                  <a:pt x="1191" y="2359"/>
                </a:lnTo>
                <a:lnTo>
                  <a:pt x="1172" y="2375"/>
                </a:lnTo>
                <a:lnTo>
                  <a:pt x="1150" y="2387"/>
                </a:lnTo>
                <a:lnTo>
                  <a:pt x="1127" y="2394"/>
                </a:lnTo>
                <a:lnTo>
                  <a:pt x="1102" y="2396"/>
                </a:lnTo>
                <a:lnTo>
                  <a:pt x="1077" y="2395"/>
                </a:lnTo>
                <a:lnTo>
                  <a:pt x="1052" y="2389"/>
                </a:lnTo>
                <a:lnTo>
                  <a:pt x="1027" y="2380"/>
                </a:lnTo>
                <a:lnTo>
                  <a:pt x="1005" y="2365"/>
                </a:lnTo>
                <a:lnTo>
                  <a:pt x="983" y="2347"/>
                </a:lnTo>
                <a:lnTo>
                  <a:pt x="965" y="2326"/>
                </a:lnTo>
                <a:lnTo>
                  <a:pt x="951" y="2303"/>
                </a:lnTo>
                <a:lnTo>
                  <a:pt x="941" y="2278"/>
                </a:lnTo>
                <a:lnTo>
                  <a:pt x="935" y="2254"/>
                </a:lnTo>
                <a:lnTo>
                  <a:pt x="934" y="2229"/>
                </a:lnTo>
                <a:lnTo>
                  <a:pt x="936" y="2204"/>
                </a:lnTo>
                <a:lnTo>
                  <a:pt x="944" y="2181"/>
                </a:lnTo>
                <a:lnTo>
                  <a:pt x="955" y="2160"/>
                </a:lnTo>
                <a:lnTo>
                  <a:pt x="971" y="2140"/>
                </a:lnTo>
                <a:lnTo>
                  <a:pt x="952" y="2157"/>
                </a:lnTo>
                <a:lnTo>
                  <a:pt x="930" y="2168"/>
                </a:lnTo>
                <a:lnTo>
                  <a:pt x="907" y="2175"/>
                </a:lnTo>
                <a:lnTo>
                  <a:pt x="882" y="2178"/>
                </a:lnTo>
                <a:lnTo>
                  <a:pt x="857" y="2176"/>
                </a:lnTo>
                <a:lnTo>
                  <a:pt x="832" y="2170"/>
                </a:lnTo>
                <a:lnTo>
                  <a:pt x="808" y="2161"/>
                </a:lnTo>
                <a:lnTo>
                  <a:pt x="784" y="2147"/>
                </a:lnTo>
                <a:lnTo>
                  <a:pt x="763" y="2128"/>
                </a:lnTo>
                <a:lnTo>
                  <a:pt x="745" y="2107"/>
                </a:lnTo>
                <a:lnTo>
                  <a:pt x="730" y="2084"/>
                </a:lnTo>
                <a:lnTo>
                  <a:pt x="721" y="2060"/>
                </a:lnTo>
                <a:lnTo>
                  <a:pt x="715" y="2035"/>
                </a:lnTo>
                <a:lnTo>
                  <a:pt x="714" y="2011"/>
                </a:lnTo>
                <a:lnTo>
                  <a:pt x="716" y="1986"/>
                </a:lnTo>
                <a:lnTo>
                  <a:pt x="723" y="1963"/>
                </a:lnTo>
                <a:lnTo>
                  <a:pt x="735" y="1941"/>
                </a:lnTo>
                <a:lnTo>
                  <a:pt x="751" y="1922"/>
                </a:lnTo>
                <a:lnTo>
                  <a:pt x="731" y="1938"/>
                </a:lnTo>
                <a:lnTo>
                  <a:pt x="710" y="1949"/>
                </a:lnTo>
                <a:lnTo>
                  <a:pt x="686" y="1956"/>
                </a:lnTo>
                <a:lnTo>
                  <a:pt x="662" y="1959"/>
                </a:lnTo>
                <a:lnTo>
                  <a:pt x="636" y="1957"/>
                </a:lnTo>
                <a:lnTo>
                  <a:pt x="612" y="1952"/>
                </a:lnTo>
                <a:lnTo>
                  <a:pt x="588" y="1942"/>
                </a:lnTo>
                <a:lnTo>
                  <a:pt x="564" y="1928"/>
                </a:lnTo>
                <a:lnTo>
                  <a:pt x="543" y="1909"/>
                </a:lnTo>
                <a:lnTo>
                  <a:pt x="524" y="1888"/>
                </a:lnTo>
                <a:lnTo>
                  <a:pt x="511" y="1866"/>
                </a:lnTo>
                <a:lnTo>
                  <a:pt x="501" y="1841"/>
                </a:lnTo>
                <a:lnTo>
                  <a:pt x="495" y="1816"/>
                </a:lnTo>
                <a:lnTo>
                  <a:pt x="494" y="1792"/>
                </a:lnTo>
                <a:lnTo>
                  <a:pt x="497" y="1767"/>
                </a:lnTo>
                <a:lnTo>
                  <a:pt x="504" y="1744"/>
                </a:lnTo>
                <a:lnTo>
                  <a:pt x="515" y="1722"/>
                </a:lnTo>
                <a:lnTo>
                  <a:pt x="530" y="1703"/>
                </a:lnTo>
                <a:lnTo>
                  <a:pt x="511" y="1719"/>
                </a:lnTo>
                <a:lnTo>
                  <a:pt x="490" y="1730"/>
                </a:lnTo>
                <a:lnTo>
                  <a:pt x="466" y="1737"/>
                </a:lnTo>
                <a:lnTo>
                  <a:pt x="442" y="1740"/>
                </a:lnTo>
                <a:lnTo>
                  <a:pt x="417" y="1738"/>
                </a:lnTo>
                <a:lnTo>
                  <a:pt x="392" y="1733"/>
                </a:lnTo>
                <a:lnTo>
                  <a:pt x="367" y="1723"/>
                </a:lnTo>
                <a:lnTo>
                  <a:pt x="344" y="1709"/>
                </a:lnTo>
                <a:lnTo>
                  <a:pt x="323" y="1690"/>
                </a:lnTo>
                <a:lnTo>
                  <a:pt x="305" y="1670"/>
                </a:lnTo>
                <a:lnTo>
                  <a:pt x="291" y="1647"/>
                </a:lnTo>
                <a:lnTo>
                  <a:pt x="281" y="1622"/>
                </a:lnTo>
                <a:lnTo>
                  <a:pt x="275" y="1597"/>
                </a:lnTo>
                <a:lnTo>
                  <a:pt x="273" y="1573"/>
                </a:lnTo>
                <a:lnTo>
                  <a:pt x="276" y="1549"/>
                </a:lnTo>
                <a:lnTo>
                  <a:pt x="284" y="1525"/>
                </a:lnTo>
                <a:lnTo>
                  <a:pt x="295" y="1504"/>
                </a:lnTo>
                <a:lnTo>
                  <a:pt x="311" y="1485"/>
                </a:lnTo>
                <a:lnTo>
                  <a:pt x="432" y="1363"/>
                </a:lnTo>
                <a:lnTo>
                  <a:pt x="20" y="952"/>
                </a:lnTo>
                <a:lnTo>
                  <a:pt x="9" y="938"/>
                </a:lnTo>
                <a:lnTo>
                  <a:pt x="2" y="921"/>
                </a:lnTo>
                <a:lnTo>
                  <a:pt x="0" y="904"/>
                </a:lnTo>
                <a:lnTo>
                  <a:pt x="2" y="887"/>
                </a:lnTo>
                <a:lnTo>
                  <a:pt x="9" y="870"/>
                </a:lnTo>
                <a:lnTo>
                  <a:pt x="20" y="855"/>
                </a:lnTo>
                <a:lnTo>
                  <a:pt x="35" y="844"/>
                </a:lnTo>
                <a:lnTo>
                  <a:pt x="51" y="837"/>
                </a:lnTo>
                <a:lnTo>
                  <a:pt x="69" y="835"/>
                </a:lnTo>
                <a:lnTo>
                  <a:pt x="87" y="837"/>
                </a:lnTo>
                <a:lnTo>
                  <a:pt x="103" y="844"/>
                </a:lnTo>
                <a:lnTo>
                  <a:pt x="118" y="855"/>
                </a:lnTo>
                <a:lnTo>
                  <a:pt x="531" y="1267"/>
                </a:lnTo>
                <a:lnTo>
                  <a:pt x="554" y="1253"/>
                </a:lnTo>
                <a:lnTo>
                  <a:pt x="577" y="1243"/>
                </a:lnTo>
                <a:lnTo>
                  <a:pt x="603" y="1239"/>
                </a:lnTo>
                <a:lnTo>
                  <a:pt x="629" y="1240"/>
                </a:lnTo>
                <a:lnTo>
                  <a:pt x="656" y="1245"/>
                </a:lnTo>
                <a:lnTo>
                  <a:pt x="681" y="1255"/>
                </a:lnTo>
                <a:lnTo>
                  <a:pt x="706" y="1269"/>
                </a:lnTo>
                <a:lnTo>
                  <a:pt x="728" y="1288"/>
                </a:lnTo>
                <a:lnTo>
                  <a:pt x="747" y="1309"/>
                </a:lnTo>
                <a:lnTo>
                  <a:pt x="761" y="1333"/>
                </a:lnTo>
                <a:lnTo>
                  <a:pt x="771" y="1357"/>
                </a:lnTo>
                <a:lnTo>
                  <a:pt x="776" y="1381"/>
                </a:lnTo>
                <a:lnTo>
                  <a:pt x="778" y="1407"/>
                </a:lnTo>
                <a:lnTo>
                  <a:pt x="775" y="1431"/>
                </a:lnTo>
                <a:lnTo>
                  <a:pt x="768" y="1454"/>
                </a:lnTo>
                <a:lnTo>
                  <a:pt x="757" y="1476"/>
                </a:lnTo>
                <a:lnTo>
                  <a:pt x="741" y="1495"/>
                </a:lnTo>
                <a:lnTo>
                  <a:pt x="760" y="1479"/>
                </a:lnTo>
                <a:lnTo>
                  <a:pt x="781" y="1467"/>
                </a:lnTo>
                <a:lnTo>
                  <a:pt x="805" y="1460"/>
                </a:lnTo>
                <a:lnTo>
                  <a:pt x="829" y="1457"/>
                </a:lnTo>
                <a:lnTo>
                  <a:pt x="855" y="1459"/>
                </a:lnTo>
                <a:lnTo>
                  <a:pt x="879" y="1464"/>
                </a:lnTo>
                <a:lnTo>
                  <a:pt x="904" y="1475"/>
                </a:lnTo>
                <a:lnTo>
                  <a:pt x="927" y="1489"/>
                </a:lnTo>
                <a:lnTo>
                  <a:pt x="949" y="1507"/>
                </a:lnTo>
                <a:lnTo>
                  <a:pt x="967" y="1528"/>
                </a:lnTo>
                <a:lnTo>
                  <a:pt x="981" y="1551"/>
                </a:lnTo>
                <a:lnTo>
                  <a:pt x="990" y="1575"/>
                </a:lnTo>
                <a:lnTo>
                  <a:pt x="997" y="1600"/>
                </a:lnTo>
                <a:lnTo>
                  <a:pt x="998" y="1625"/>
                </a:lnTo>
                <a:lnTo>
                  <a:pt x="996" y="1649"/>
                </a:lnTo>
                <a:lnTo>
                  <a:pt x="988" y="1672"/>
                </a:lnTo>
                <a:lnTo>
                  <a:pt x="977" y="1694"/>
                </a:lnTo>
                <a:lnTo>
                  <a:pt x="961" y="1714"/>
                </a:lnTo>
                <a:lnTo>
                  <a:pt x="980" y="1698"/>
                </a:lnTo>
                <a:lnTo>
                  <a:pt x="1002" y="1686"/>
                </a:lnTo>
                <a:lnTo>
                  <a:pt x="1025" y="1679"/>
                </a:lnTo>
                <a:lnTo>
                  <a:pt x="1050" y="1676"/>
                </a:lnTo>
                <a:lnTo>
                  <a:pt x="1075" y="1678"/>
                </a:lnTo>
                <a:lnTo>
                  <a:pt x="1100" y="1683"/>
                </a:lnTo>
                <a:lnTo>
                  <a:pt x="1124" y="1693"/>
                </a:lnTo>
                <a:lnTo>
                  <a:pt x="1148" y="1708"/>
                </a:lnTo>
                <a:lnTo>
                  <a:pt x="1169" y="1725"/>
                </a:lnTo>
                <a:lnTo>
                  <a:pt x="1187" y="1746"/>
                </a:lnTo>
                <a:lnTo>
                  <a:pt x="1201" y="1769"/>
                </a:lnTo>
                <a:lnTo>
                  <a:pt x="1211" y="1794"/>
                </a:lnTo>
                <a:lnTo>
                  <a:pt x="1217" y="1818"/>
                </a:lnTo>
                <a:lnTo>
                  <a:pt x="1218" y="1843"/>
                </a:lnTo>
                <a:lnTo>
                  <a:pt x="1215" y="1868"/>
                </a:lnTo>
                <a:lnTo>
                  <a:pt x="1208" y="1891"/>
                </a:lnTo>
                <a:lnTo>
                  <a:pt x="1196" y="1912"/>
                </a:lnTo>
                <a:lnTo>
                  <a:pt x="1181" y="1932"/>
                </a:lnTo>
                <a:lnTo>
                  <a:pt x="1201" y="1916"/>
                </a:lnTo>
                <a:lnTo>
                  <a:pt x="1222" y="1905"/>
                </a:lnTo>
                <a:lnTo>
                  <a:pt x="1245" y="1898"/>
                </a:lnTo>
                <a:lnTo>
                  <a:pt x="1270" y="1895"/>
                </a:lnTo>
                <a:lnTo>
                  <a:pt x="1294" y="1896"/>
                </a:lnTo>
                <a:lnTo>
                  <a:pt x="1320" y="1902"/>
                </a:lnTo>
                <a:lnTo>
                  <a:pt x="1344" y="1912"/>
                </a:lnTo>
                <a:lnTo>
                  <a:pt x="1367" y="1926"/>
                </a:lnTo>
                <a:lnTo>
                  <a:pt x="1388" y="1944"/>
                </a:lnTo>
                <a:lnTo>
                  <a:pt x="1407" y="1965"/>
                </a:lnTo>
                <a:lnTo>
                  <a:pt x="1421" y="1988"/>
                </a:lnTo>
                <a:lnTo>
                  <a:pt x="1431" y="2013"/>
                </a:lnTo>
                <a:lnTo>
                  <a:pt x="1436" y="2037"/>
                </a:lnTo>
                <a:lnTo>
                  <a:pt x="1438" y="2062"/>
                </a:lnTo>
                <a:lnTo>
                  <a:pt x="1435" y="2087"/>
                </a:lnTo>
                <a:lnTo>
                  <a:pt x="1428" y="2110"/>
                </a:lnTo>
                <a:lnTo>
                  <a:pt x="1416" y="2131"/>
                </a:lnTo>
                <a:lnTo>
                  <a:pt x="1672" y="2386"/>
                </a:lnTo>
                <a:lnTo>
                  <a:pt x="1685" y="2395"/>
                </a:lnTo>
                <a:lnTo>
                  <a:pt x="1699" y="2401"/>
                </a:lnTo>
                <a:lnTo>
                  <a:pt x="1716" y="2402"/>
                </a:lnTo>
                <a:lnTo>
                  <a:pt x="1733" y="2400"/>
                </a:lnTo>
                <a:lnTo>
                  <a:pt x="1750" y="2395"/>
                </a:lnTo>
                <a:lnTo>
                  <a:pt x="1767" y="2386"/>
                </a:lnTo>
                <a:lnTo>
                  <a:pt x="1782" y="2374"/>
                </a:lnTo>
                <a:lnTo>
                  <a:pt x="1794" y="2358"/>
                </a:lnTo>
                <a:lnTo>
                  <a:pt x="1803" y="2342"/>
                </a:lnTo>
                <a:lnTo>
                  <a:pt x="1809" y="2325"/>
                </a:lnTo>
                <a:lnTo>
                  <a:pt x="1811" y="2308"/>
                </a:lnTo>
                <a:lnTo>
                  <a:pt x="1809" y="2291"/>
                </a:lnTo>
                <a:lnTo>
                  <a:pt x="1803" y="2276"/>
                </a:lnTo>
                <a:lnTo>
                  <a:pt x="1794" y="2264"/>
                </a:lnTo>
                <a:lnTo>
                  <a:pt x="1584" y="2055"/>
                </a:lnTo>
                <a:lnTo>
                  <a:pt x="1573" y="2041"/>
                </a:lnTo>
                <a:lnTo>
                  <a:pt x="1567" y="2025"/>
                </a:lnTo>
                <a:lnTo>
                  <a:pt x="1564" y="2007"/>
                </a:lnTo>
                <a:lnTo>
                  <a:pt x="1567" y="1989"/>
                </a:lnTo>
                <a:lnTo>
                  <a:pt x="1573" y="1973"/>
                </a:lnTo>
                <a:lnTo>
                  <a:pt x="1584" y="1958"/>
                </a:lnTo>
                <a:lnTo>
                  <a:pt x="1599" y="1947"/>
                </a:lnTo>
                <a:lnTo>
                  <a:pt x="1616" y="1941"/>
                </a:lnTo>
                <a:lnTo>
                  <a:pt x="1633" y="1939"/>
                </a:lnTo>
                <a:lnTo>
                  <a:pt x="1650" y="1941"/>
                </a:lnTo>
                <a:lnTo>
                  <a:pt x="1668" y="1947"/>
                </a:lnTo>
                <a:lnTo>
                  <a:pt x="1682" y="1958"/>
                </a:lnTo>
                <a:lnTo>
                  <a:pt x="1892" y="2167"/>
                </a:lnTo>
                <a:lnTo>
                  <a:pt x="1904" y="2176"/>
                </a:lnTo>
                <a:lnTo>
                  <a:pt x="1920" y="2182"/>
                </a:lnTo>
                <a:lnTo>
                  <a:pt x="1936" y="2183"/>
                </a:lnTo>
                <a:lnTo>
                  <a:pt x="1953" y="2182"/>
                </a:lnTo>
                <a:lnTo>
                  <a:pt x="1971" y="2176"/>
                </a:lnTo>
                <a:lnTo>
                  <a:pt x="1987" y="2167"/>
                </a:lnTo>
                <a:lnTo>
                  <a:pt x="2002" y="2155"/>
                </a:lnTo>
                <a:lnTo>
                  <a:pt x="2015" y="2139"/>
                </a:lnTo>
                <a:lnTo>
                  <a:pt x="2024" y="2123"/>
                </a:lnTo>
                <a:lnTo>
                  <a:pt x="2029" y="2106"/>
                </a:lnTo>
                <a:lnTo>
                  <a:pt x="2031" y="2089"/>
                </a:lnTo>
                <a:lnTo>
                  <a:pt x="2029" y="2073"/>
                </a:lnTo>
                <a:lnTo>
                  <a:pt x="2024" y="2058"/>
                </a:lnTo>
                <a:lnTo>
                  <a:pt x="2015" y="2045"/>
                </a:lnTo>
                <a:lnTo>
                  <a:pt x="1804" y="1837"/>
                </a:lnTo>
                <a:lnTo>
                  <a:pt x="1793" y="1822"/>
                </a:lnTo>
                <a:lnTo>
                  <a:pt x="1786" y="1806"/>
                </a:lnTo>
                <a:lnTo>
                  <a:pt x="1784" y="1788"/>
                </a:lnTo>
                <a:lnTo>
                  <a:pt x="1786" y="1770"/>
                </a:lnTo>
                <a:lnTo>
                  <a:pt x="1793" y="1754"/>
                </a:lnTo>
                <a:lnTo>
                  <a:pt x="1804" y="1740"/>
                </a:lnTo>
                <a:lnTo>
                  <a:pt x="1820" y="1729"/>
                </a:lnTo>
                <a:lnTo>
                  <a:pt x="1836" y="1722"/>
                </a:lnTo>
                <a:lnTo>
                  <a:pt x="1853" y="1720"/>
                </a:lnTo>
                <a:lnTo>
                  <a:pt x="1871" y="1722"/>
                </a:lnTo>
                <a:lnTo>
                  <a:pt x="1887" y="1729"/>
                </a:lnTo>
                <a:lnTo>
                  <a:pt x="1902" y="1740"/>
                </a:lnTo>
                <a:lnTo>
                  <a:pt x="2112" y="1948"/>
                </a:lnTo>
                <a:lnTo>
                  <a:pt x="2125" y="1957"/>
                </a:lnTo>
                <a:lnTo>
                  <a:pt x="2140" y="1963"/>
                </a:lnTo>
                <a:lnTo>
                  <a:pt x="2156" y="1965"/>
                </a:lnTo>
                <a:lnTo>
                  <a:pt x="2174" y="1963"/>
                </a:lnTo>
                <a:lnTo>
                  <a:pt x="2190" y="1957"/>
                </a:lnTo>
                <a:lnTo>
                  <a:pt x="2207" y="1949"/>
                </a:lnTo>
                <a:lnTo>
                  <a:pt x="2223" y="1936"/>
                </a:lnTo>
                <a:lnTo>
                  <a:pt x="2235" y="1920"/>
                </a:lnTo>
                <a:lnTo>
                  <a:pt x="2244" y="1904"/>
                </a:lnTo>
                <a:lnTo>
                  <a:pt x="2249" y="1887"/>
                </a:lnTo>
                <a:lnTo>
                  <a:pt x="2251" y="1871"/>
                </a:lnTo>
                <a:lnTo>
                  <a:pt x="2249" y="1855"/>
                </a:lnTo>
                <a:lnTo>
                  <a:pt x="2244" y="1839"/>
                </a:lnTo>
                <a:lnTo>
                  <a:pt x="2234" y="1826"/>
                </a:lnTo>
                <a:lnTo>
                  <a:pt x="2025" y="1618"/>
                </a:lnTo>
                <a:lnTo>
                  <a:pt x="2013" y="1603"/>
                </a:lnTo>
                <a:lnTo>
                  <a:pt x="2006" y="1587"/>
                </a:lnTo>
                <a:lnTo>
                  <a:pt x="2004" y="1570"/>
                </a:lnTo>
                <a:lnTo>
                  <a:pt x="2006" y="1553"/>
                </a:lnTo>
                <a:lnTo>
                  <a:pt x="2013" y="1535"/>
                </a:lnTo>
                <a:lnTo>
                  <a:pt x="2025" y="1521"/>
                </a:lnTo>
                <a:lnTo>
                  <a:pt x="2039" y="1510"/>
                </a:lnTo>
                <a:lnTo>
                  <a:pt x="2055" y="1503"/>
                </a:lnTo>
                <a:lnTo>
                  <a:pt x="2074" y="1501"/>
                </a:lnTo>
                <a:lnTo>
                  <a:pt x="2091" y="1503"/>
                </a:lnTo>
                <a:lnTo>
                  <a:pt x="2107" y="1510"/>
                </a:lnTo>
                <a:lnTo>
                  <a:pt x="2122" y="1521"/>
                </a:lnTo>
                <a:lnTo>
                  <a:pt x="2332" y="1729"/>
                </a:lnTo>
                <a:lnTo>
                  <a:pt x="2345" y="1739"/>
                </a:lnTo>
                <a:lnTo>
                  <a:pt x="2359" y="1744"/>
                </a:lnTo>
                <a:lnTo>
                  <a:pt x="2377" y="1746"/>
                </a:lnTo>
                <a:lnTo>
                  <a:pt x="2393" y="1744"/>
                </a:lnTo>
                <a:lnTo>
                  <a:pt x="2410" y="1739"/>
                </a:lnTo>
                <a:lnTo>
                  <a:pt x="2427" y="1730"/>
                </a:lnTo>
                <a:lnTo>
                  <a:pt x="2442" y="1718"/>
                </a:lnTo>
                <a:lnTo>
                  <a:pt x="2455" y="1703"/>
                </a:lnTo>
                <a:lnTo>
                  <a:pt x="2463" y="1685"/>
                </a:lnTo>
                <a:lnTo>
                  <a:pt x="2469" y="1669"/>
                </a:lnTo>
                <a:lnTo>
                  <a:pt x="2471" y="1652"/>
                </a:lnTo>
                <a:lnTo>
                  <a:pt x="2469" y="1636"/>
                </a:lnTo>
                <a:lnTo>
                  <a:pt x="2463" y="1620"/>
                </a:lnTo>
                <a:lnTo>
                  <a:pt x="2454" y="1608"/>
                </a:lnTo>
                <a:lnTo>
                  <a:pt x="2452" y="1606"/>
                </a:lnTo>
                <a:lnTo>
                  <a:pt x="2447" y="1600"/>
                </a:lnTo>
                <a:lnTo>
                  <a:pt x="2438" y="1591"/>
                </a:lnTo>
                <a:lnTo>
                  <a:pt x="2426" y="1579"/>
                </a:lnTo>
                <a:lnTo>
                  <a:pt x="2410" y="1564"/>
                </a:lnTo>
                <a:lnTo>
                  <a:pt x="2392" y="1545"/>
                </a:lnTo>
                <a:lnTo>
                  <a:pt x="2372" y="1525"/>
                </a:lnTo>
                <a:lnTo>
                  <a:pt x="2348" y="1502"/>
                </a:lnTo>
                <a:lnTo>
                  <a:pt x="2323" y="1477"/>
                </a:lnTo>
                <a:lnTo>
                  <a:pt x="2295" y="1449"/>
                </a:lnTo>
                <a:lnTo>
                  <a:pt x="2265" y="1420"/>
                </a:lnTo>
                <a:lnTo>
                  <a:pt x="2235" y="1389"/>
                </a:lnTo>
                <a:lnTo>
                  <a:pt x="2202" y="1357"/>
                </a:lnTo>
                <a:lnTo>
                  <a:pt x="2169" y="1323"/>
                </a:lnTo>
                <a:lnTo>
                  <a:pt x="2134" y="1289"/>
                </a:lnTo>
                <a:lnTo>
                  <a:pt x="2099" y="1254"/>
                </a:lnTo>
                <a:lnTo>
                  <a:pt x="2062" y="1218"/>
                </a:lnTo>
                <a:lnTo>
                  <a:pt x="2027" y="1182"/>
                </a:lnTo>
                <a:lnTo>
                  <a:pt x="1990" y="1146"/>
                </a:lnTo>
                <a:lnTo>
                  <a:pt x="1954" y="1110"/>
                </a:lnTo>
                <a:lnTo>
                  <a:pt x="1918" y="1074"/>
                </a:lnTo>
                <a:lnTo>
                  <a:pt x="1882" y="1039"/>
                </a:lnTo>
                <a:lnTo>
                  <a:pt x="1847" y="1003"/>
                </a:lnTo>
                <a:lnTo>
                  <a:pt x="1813" y="970"/>
                </a:lnTo>
                <a:lnTo>
                  <a:pt x="1780" y="937"/>
                </a:lnTo>
                <a:lnTo>
                  <a:pt x="1748" y="906"/>
                </a:lnTo>
                <a:lnTo>
                  <a:pt x="1718" y="875"/>
                </a:lnTo>
                <a:lnTo>
                  <a:pt x="1689" y="847"/>
                </a:lnTo>
                <a:lnTo>
                  <a:pt x="1663" y="821"/>
                </a:lnTo>
                <a:lnTo>
                  <a:pt x="1638" y="797"/>
                </a:lnTo>
                <a:lnTo>
                  <a:pt x="1616" y="775"/>
                </a:lnTo>
                <a:lnTo>
                  <a:pt x="1596" y="756"/>
                </a:lnTo>
                <a:lnTo>
                  <a:pt x="1579" y="740"/>
                </a:lnTo>
                <a:lnTo>
                  <a:pt x="1565" y="725"/>
                </a:lnTo>
                <a:lnTo>
                  <a:pt x="1560" y="721"/>
                </a:lnTo>
                <a:lnTo>
                  <a:pt x="1553" y="715"/>
                </a:lnTo>
                <a:lnTo>
                  <a:pt x="1546" y="711"/>
                </a:lnTo>
                <a:lnTo>
                  <a:pt x="1537" y="706"/>
                </a:lnTo>
                <a:lnTo>
                  <a:pt x="1527" y="704"/>
                </a:lnTo>
                <a:lnTo>
                  <a:pt x="1515" y="703"/>
                </a:lnTo>
                <a:lnTo>
                  <a:pt x="1501" y="705"/>
                </a:lnTo>
                <a:lnTo>
                  <a:pt x="1485" y="711"/>
                </a:lnTo>
                <a:lnTo>
                  <a:pt x="1468" y="720"/>
                </a:lnTo>
                <a:lnTo>
                  <a:pt x="1449" y="735"/>
                </a:lnTo>
                <a:lnTo>
                  <a:pt x="1428" y="754"/>
                </a:lnTo>
                <a:lnTo>
                  <a:pt x="1405" y="779"/>
                </a:lnTo>
                <a:lnTo>
                  <a:pt x="1383" y="808"/>
                </a:lnTo>
                <a:lnTo>
                  <a:pt x="1366" y="837"/>
                </a:lnTo>
                <a:lnTo>
                  <a:pt x="1270" y="1012"/>
                </a:lnTo>
                <a:lnTo>
                  <a:pt x="1259" y="1031"/>
                </a:lnTo>
                <a:lnTo>
                  <a:pt x="1244" y="1050"/>
                </a:lnTo>
                <a:lnTo>
                  <a:pt x="1226" y="1069"/>
                </a:lnTo>
                <a:lnTo>
                  <a:pt x="1194" y="1096"/>
                </a:lnTo>
                <a:lnTo>
                  <a:pt x="1161" y="1119"/>
                </a:lnTo>
                <a:lnTo>
                  <a:pt x="1125" y="1136"/>
                </a:lnTo>
                <a:lnTo>
                  <a:pt x="1089" y="1147"/>
                </a:lnTo>
                <a:lnTo>
                  <a:pt x="1052" y="1153"/>
                </a:lnTo>
                <a:lnTo>
                  <a:pt x="1014" y="1153"/>
                </a:lnTo>
                <a:lnTo>
                  <a:pt x="976" y="1147"/>
                </a:lnTo>
                <a:lnTo>
                  <a:pt x="944" y="1137"/>
                </a:lnTo>
                <a:lnTo>
                  <a:pt x="913" y="1123"/>
                </a:lnTo>
                <a:lnTo>
                  <a:pt x="883" y="1106"/>
                </a:lnTo>
                <a:lnTo>
                  <a:pt x="858" y="1085"/>
                </a:lnTo>
                <a:lnTo>
                  <a:pt x="833" y="1061"/>
                </a:lnTo>
                <a:lnTo>
                  <a:pt x="813" y="1034"/>
                </a:lnTo>
                <a:lnTo>
                  <a:pt x="796" y="1004"/>
                </a:lnTo>
                <a:lnTo>
                  <a:pt x="784" y="980"/>
                </a:lnTo>
                <a:lnTo>
                  <a:pt x="777" y="955"/>
                </a:lnTo>
                <a:lnTo>
                  <a:pt x="772" y="930"/>
                </a:lnTo>
                <a:lnTo>
                  <a:pt x="772" y="908"/>
                </a:lnTo>
                <a:lnTo>
                  <a:pt x="774" y="886"/>
                </a:lnTo>
                <a:lnTo>
                  <a:pt x="781" y="866"/>
                </a:lnTo>
                <a:lnTo>
                  <a:pt x="1064" y="203"/>
                </a:lnTo>
                <a:lnTo>
                  <a:pt x="1074" y="185"/>
                </a:lnTo>
                <a:lnTo>
                  <a:pt x="1086" y="166"/>
                </a:lnTo>
                <a:lnTo>
                  <a:pt x="1102" y="147"/>
                </a:lnTo>
                <a:lnTo>
                  <a:pt x="1120" y="126"/>
                </a:lnTo>
                <a:lnTo>
                  <a:pt x="1130" y="117"/>
                </a:lnTo>
                <a:lnTo>
                  <a:pt x="1142" y="106"/>
                </a:lnTo>
                <a:lnTo>
                  <a:pt x="1158" y="94"/>
                </a:lnTo>
                <a:lnTo>
                  <a:pt x="1176" y="81"/>
                </a:lnTo>
                <a:lnTo>
                  <a:pt x="1196" y="67"/>
                </a:lnTo>
                <a:lnTo>
                  <a:pt x="1220" y="53"/>
                </a:lnTo>
                <a:lnTo>
                  <a:pt x="1245" y="40"/>
                </a:lnTo>
                <a:lnTo>
                  <a:pt x="1274" y="28"/>
                </a:lnTo>
                <a:lnTo>
                  <a:pt x="1305" y="18"/>
                </a:lnTo>
                <a:lnTo>
                  <a:pt x="1338" y="10"/>
                </a:lnTo>
                <a:lnTo>
                  <a:pt x="1373" y="3"/>
                </a:lnTo>
                <a:lnTo>
                  <a:pt x="1412" y="0"/>
                </a:lnTo>
                <a:lnTo>
                  <a:pt x="14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Freeform 66"/>
          <p:cNvSpPr>
            <a:spLocks noEditPoints="1"/>
          </p:cNvSpPr>
          <p:nvPr/>
        </p:nvSpPr>
        <p:spPr bwMode="auto">
          <a:xfrm>
            <a:off x="4969764" y="1963294"/>
            <a:ext cx="391181" cy="542127"/>
          </a:xfrm>
          <a:custGeom>
            <a:avLst/>
            <a:gdLst>
              <a:gd name="T0" fmla="*/ 750 w 2029"/>
              <a:gd name="T1" fmla="*/ 299 h 2800"/>
              <a:gd name="T2" fmla="*/ 479 w 2029"/>
              <a:gd name="T3" fmla="*/ 466 h 2800"/>
              <a:gd name="T4" fmla="*/ 304 w 2029"/>
              <a:gd name="T5" fmla="*/ 723 h 2800"/>
              <a:gd name="T6" fmla="*/ 259 w 2029"/>
              <a:gd name="T7" fmla="*/ 1034 h 2800"/>
              <a:gd name="T8" fmla="*/ 314 w 2029"/>
              <a:gd name="T9" fmla="*/ 1283 h 2800"/>
              <a:gd name="T10" fmla="*/ 414 w 2029"/>
              <a:gd name="T11" fmla="*/ 1472 h 2800"/>
              <a:gd name="T12" fmla="*/ 530 w 2029"/>
              <a:gd name="T13" fmla="*/ 1646 h 2800"/>
              <a:gd name="T14" fmla="*/ 603 w 2029"/>
              <a:gd name="T15" fmla="*/ 1843 h 2800"/>
              <a:gd name="T16" fmla="*/ 647 w 2029"/>
              <a:gd name="T17" fmla="*/ 1978 h 2800"/>
              <a:gd name="T18" fmla="*/ 1346 w 2029"/>
              <a:gd name="T19" fmla="*/ 2011 h 2800"/>
              <a:gd name="T20" fmla="*/ 1421 w 2029"/>
              <a:gd name="T21" fmla="*/ 1912 h 2800"/>
              <a:gd name="T22" fmla="*/ 1460 w 2029"/>
              <a:gd name="T23" fmla="*/ 1721 h 2800"/>
              <a:gd name="T24" fmla="*/ 1570 w 2029"/>
              <a:gd name="T25" fmla="*/ 1538 h 2800"/>
              <a:gd name="T26" fmla="*/ 1678 w 2029"/>
              <a:gd name="T27" fmla="*/ 1364 h 2800"/>
              <a:gd name="T28" fmla="*/ 1756 w 2029"/>
              <a:gd name="T29" fmla="*/ 1143 h 2800"/>
              <a:gd name="T30" fmla="*/ 1760 w 2029"/>
              <a:gd name="T31" fmla="*/ 844 h 2800"/>
              <a:gd name="T32" fmla="*/ 1634 w 2029"/>
              <a:gd name="T33" fmla="*/ 559 h 2800"/>
              <a:gd name="T34" fmla="*/ 1397 w 2029"/>
              <a:gd name="T35" fmla="*/ 352 h 2800"/>
              <a:gd name="T36" fmla="*/ 1084 w 2029"/>
              <a:gd name="T37" fmla="*/ 258 h 2800"/>
              <a:gd name="T38" fmla="*/ 1258 w 2029"/>
              <a:gd name="T39" fmla="*/ 29 h 2800"/>
              <a:gd name="T40" fmla="*/ 1613 w 2029"/>
              <a:gd name="T41" fmla="*/ 188 h 2800"/>
              <a:gd name="T42" fmla="*/ 1877 w 2029"/>
              <a:gd name="T43" fmla="*/ 461 h 2800"/>
              <a:gd name="T44" fmla="*/ 2015 w 2029"/>
              <a:gd name="T45" fmla="*/ 815 h 2800"/>
              <a:gd name="T46" fmla="*/ 2013 w 2029"/>
              <a:gd name="T47" fmla="*/ 1166 h 2800"/>
              <a:gd name="T48" fmla="*/ 1934 w 2029"/>
              <a:gd name="T49" fmla="*/ 1424 h 2800"/>
              <a:gd name="T50" fmla="*/ 1825 w 2029"/>
              <a:gd name="T51" fmla="*/ 1617 h 2800"/>
              <a:gd name="T52" fmla="*/ 1714 w 2029"/>
              <a:gd name="T53" fmla="*/ 1785 h 2800"/>
              <a:gd name="T54" fmla="*/ 1677 w 2029"/>
              <a:gd name="T55" fmla="*/ 1934 h 2800"/>
              <a:gd name="T56" fmla="*/ 1572 w 2029"/>
              <a:gd name="T57" fmla="*/ 2150 h 2800"/>
              <a:gd name="T58" fmla="*/ 1487 w 2029"/>
              <a:gd name="T59" fmla="*/ 2294 h 2800"/>
              <a:gd name="T60" fmla="*/ 1480 w 2029"/>
              <a:gd name="T61" fmla="*/ 2429 h 2800"/>
              <a:gd name="T62" fmla="*/ 1476 w 2029"/>
              <a:gd name="T63" fmla="*/ 2492 h 2800"/>
              <a:gd name="T64" fmla="*/ 1446 w 2029"/>
              <a:gd name="T65" fmla="*/ 2575 h 2800"/>
              <a:gd name="T66" fmla="*/ 1340 w 2029"/>
              <a:gd name="T67" fmla="*/ 2666 h 2800"/>
              <a:gd name="T68" fmla="*/ 1184 w 2029"/>
              <a:gd name="T69" fmla="*/ 2779 h 2800"/>
              <a:gd name="T70" fmla="*/ 891 w 2029"/>
              <a:gd name="T71" fmla="*/ 2798 h 2800"/>
              <a:gd name="T72" fmla="*/ 762 w 2029"/>
              <a:gd name="T73" fmla="*/ 2698 h 2800"/>
              <a:gd name="T74" fmla="*/ 607 w 2029"/>
              <a:gd name="T75" fmla="*/ 2606 h 2800"/>
              <a:gd name="T76" fmla="*/ 556 w 2029"/>
              <a:gd name="T77" fmla="*/ 2509 h 2800"/>
              <a:gd name="T78" fmla="*/ 551 w 2029"/>
              <a:gd name="T79" fmla="*/ 2466 h 2800"/>
              <a:gd name="T80" fmla="*/ 545 w 2029"/>
              <a:gd name="T81" fmla="*/ 2350 h 2800"/>
              <a:gd name="T82" fmla="*/ 538 w 2029"/>
              <a:gd name="T83" fmla="*/ 2221 h 2800"/>
              <a:gd name="T84" fmla="*/ 376 w 2029"/>
              <a:gd name="T85" fmla="*/ 2025 h 2800"/>
              <a:gd name="T86" fmla="*/ 340 w 2029"/>
              <a:gd name="T87" fmla="*/ 1839 h 2800"/>
              <a:gd name="T88" fmla="*/ 248 w 2029"/>
              <a:gd name="T89" fmla="*/ 1682 h 2800"/>
              <a:gd name="T90" fmla="*/ 138 w 2029"/>
              <a:gd name="T91" fmla="*/ 1508 h 2800"/>
              <a:gd name="T92" fmla="*/ 41 w 2029"/>
              <a:gd name="T93" fmla="*/ 1278 h 2800"/>
              <a:gd name="T94" fmla="*/ 0 w 2029"/>
              <a:gd name="T95" fmla="*/ 973 h 2800"/>
              <a:gd name="T96" fmla="*/ 80 w 2029"/>
              <a:gd name="T97" fmla="*/ 595 h 2800"/>
              <a:gd name="T98" fmla="*/ 298 w 2029"/>
              <a:gd name="T99" fmla="*/ 286 h 2800"/>
              <a:gd name="T100" fmla="*/ 621 w 2029"/>
              <a:gd name="T101" fmla="*/ 77 h 2800"/>
              <a:gd name="T102" fmla="*/ 1014 w 2029"/>
              <a:gd name="T103" fmla="*/ 0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29" h="2800">
                <a:moveTo>
                  <a:pt x="1014" y="255"/>
                </a:moveTo>
                <a:lnTo>
                  <a:pt x="945" y="258"/>
                </a:lnTo>
                <a:lnTo>
                  <a:pt x="878" y="266"/>
                </a:lnTo>
                <a:lnTo>
                  <a:pt x="813" y="281"/>
                </a:lnTo>
                <a:lnTo>
                  <a:pt x="750" y="299"/>
                </a:lnTo>
                <a:lnTo>
                  <a:pt x="690" y="324"/>
                </a:lnTo>
                <a:lnTo>
                  <a:pt x="632" y="354"/>
                </a:lnTo>
                <a:lnTo>
                  <a:pt x="578" y="387"/>
                </a:lnTo>
                <a:lnTo>
                  <a:pt x="527" y="424"/>
                </a:lnTo>
                <a:lnTo>
                  <a:pt x="479" y="466"/>
                </a:lnTo>
                <a:lnTo>
                  <a:pt x="435" y="511"/>
                </a:lnTo>
                <a:lnTo>
                  <a:pt x="396" y="559"/>
                </a:lnTo>
                <a:lnTo>
                  <a:pt x="361" y="611"/>
                </a:lnTo>
                <a:lnTo>
                  <a:pt x="330" y="666"/>
                </a:lnTo>
                <a:lnTo>
                  <a:pt x="304" y="723"/>
                </a:lnTo>
                <a:lnTo>
                  <a:pt x="284" y="783"/>
                </a:lnTo>
                <a:lnTo>
                  <a:pt x="270" y="844"/>
                </a:lnTo>
                <a:lnTo>
                  <a:pt x="260" y="908"/>
                </a:lnTo>
                <a:lnTo>
                  <a:pt x="257" y="973"/>
                </a:lnTo>
                <a:lnTo>
                  <a:pt x="259" y="1034"/>
                </a:lnTo>
                <a:lnTo>
                  <a:pt x="264" y="1090"/>
                </a:lnTo>
                <a:lnTo>
                  <a:pt x="273" y="1143"/>
                </a:lnTo>
                <a:lnTo>
                  <a:pt x="284" y="1193"/>
                </a:lnTo>
                <a:lnTo>
                  <a:pt x="298" y="1240"/>
                </a:lnTo>
                <a:lnTo>
                  <a:pt x="314" y="1283"/>
                </a:lnTo>
                <a:lnTo>
                  <a:pt x="331" y="1325"/>
                </a:lnTo>
                <a:lnTo>
                  <a:pt x="351" y="1364"/>
                </a:lnTo>
                <a:lnTo>
                  <a:pt x="371" y="1402"/>
                </a:lnTo>
                <a:lnTo>
                  <a:pt x="393" y="1437"/>
                </a:lnTo>
                <a:lnTo>
                  <a:pt x="414" y="1472"/>
                </a:lnTo>
                <a:lnTo>
                  <a:pt x="437" y="1505"/>
                </a:lnTo>
                <a:lnTo>
                  <a:pt x="458" y="1537"/>
                </a:lnTo>
                <a:lnTo>
                  <a:pt x="483" y="1573"/>
                </a:lnTo>
                <a:lnTo>
                  <a:pt x="507" y="1610"/>
                </a:lnTo>
                <a:lnTo>
                  <a:pt x="530" y="1646"/>
                </a:lnTo>
                <a:lnTo>
                  <a:pt x="551" y="1683"/>
                </a:lnTo>
                <a:lnTo>
                  <a:pt x="569" y="1721"/>
                </a:lnTo>
                <a:lnTo>
                  <a:pt x="584" y="1760"/>
                </a:lnTo>
                <a:lnTo>
                  <a:pt x="595" y="1800"/>
                </a:lnTo>
                <a:lnTo>
                  <a:pt x="603" y="1843"/>
                </a:lnTo>
                <a:lnTo>
                  <a:pt x="605" y="1888"/>
                </a:lnTo>
                <a:lnTo>
                  <a:pt x="608" y="1912"/>
                </a:lnTo>
                <a:lnTo>
                  <a:pt x="617" y="1936"/>
                </a:lnTo>
                <a:lnTo>
                  <a:pt x="630" y="1958"/>
                </a:lnTo>
                <a:lnTo>
                  <a:pt x="647" y="1978"/>
                </a:lnTo>
                <a:lnTo>
                  <a:pt x="665" y="1996"/>
                </a:lnTo>
                <a:lnTo>
                  <a:pt x="683" y="2011"/>
                </a:lnTo>
                <a:lnTo>
                  <a:pt x="701" y="2025"/>
                </a:lnTo>
                <a:lnTo>
                  <a:pt x="1328" y="2025"/>
                </a:lnTo>
                <a:lnTo>
                  <a:pt x="1346" y="2011"/>
                </a:lnTo>
                <a:lnTo>
                  <a:pt x="1364" y="1996"/>
                </a:lnTo>
                <a:lnTo>
                  <a:pt x="1383" y="1978"/>
                </a:lnTo>
                <a:lnTo>
                  <a:pt x="1399" y="1958"/>
                </a:lnTo>
                <a:lnTo>
                  <a:pt x="1412" y="1936"/>
                </a:lnTo>
                <a:lnTo>
                  <a:pt x="1421" y="1912"/>
                </a:lnTo>
                <a:lnTo>
                  <a:pt x="1424" y="1888"/>
                </a:lnTo>
                <a:lnTo>
                  <a:pt x="1426" y="1843"/>
                </a:lnTo>
                <a:lnTo>
                  <a:pt x="1434" y="1800"/>
                </a:lnTo>
                <a:lnTo>
                  <a:pt x="1445" y="1760"/>
                </a:lnTo>
                <a:lnTo>
                  <a:pt x="1460" y="1721"/>
                </a:lnTo>
                <a:lnTo>
                  <a:pt x="1478" y="1684"/>
                </a:lnTo>
                <a:lnTo>
                  <a:pt x="1498" y="1646"/>
                </a:lnTo>
                <a:lnTo>
                  <a:pt x="1520" y="1610"/>
                </a:lnTo>
                <a:lnTo>
                  <a:pt x="1545" y="1574"/>
                </a:lnTo>
                <a:lnTo>
                  <a:pt x="1570" y="1538"/>
                </a:lnTo>
                <a:lnTo>
                  <a:pt x="1592" y="1506"/>
                </a:lnTo>
                <a:lnTo>
                  <a:pt x="1614" y="1473"/>
                </a:lnTo>
                <a:lnTo>
                  <a:pt x="1636" y="1438"/>
                </a:lnTo>
                <a:lnTo>
                  <a:pt x="1658" y="1402"/>
                </a:lnTo>
                <a:lnTo>
                  <a:pt x="1678" y="1364"/>
                </a:lnTo>
                <a:lnTo>
                  <a:pt x="1698" y="1325"/>
                </a:lnTo>
                <a:lnTo>
                  <a:pt x="1715" y="1283"/>
                </a:lnTo>
                <a:lnTo>
                  <a:pt x="1731" y="1240"/>
                </a:lnTo>
                <a:lnTo>
                  <a:pt x="1745" y="1193"/>
                </a:lnTo>
                <a:lnTo>
                  <a:pt x="1756" y="1143"/>
                </a:lnTo>
                <a:lnTo>
                  <a:pt x="1765" y="1090"/>
                </a:lnTo>
                <a:lnTo>
                  <a:pt x="1770" y="1034"/>
                </a:lnTo>
                <a:lnTo>
                  <a:pt x="1772" y="973"/>
                </a:lnTo>
                <a:lnTo>
                  <a:pt x="1769" y="908"/>
                </a:lnTo>
                <a:lnTo>
                  <a:pt x="1760" y="844"/>
                </a:lnTo>
                <a:lnTo>
                  <a:pt x="1745" y="782"/>
                </a:lnTo>
                <a:lnTo>
                  <a:pt x="1725" y="723"/>
                </a:lnTo>
                <a:lnTo>
                  <a:pt x="1700" y="666"/>
                </a:lnTo>
                <a:lnTo>
                  <a:pt x="1668" y="610"/>
                </a:lnTo>
                <a:lnTo>
                  <a:pt x="1634" y="559"/>
                </a:lnTo>
                <a:lnTo>
                  <a:pt x="1594" y="511"/>
                </a:lnTo>
                <a:lnTo>
                  <a:pt x="1550" y="466"/>
                </a:lnTo>
                <a:lnTo>
                  <a:pt x="1503" y="424"/>
                </a:lnTo>
                <a:lnTo>
                  <a:pt x="1451" y="386"/>
                </a:lnTo>
                <a:lnTo>
                  <a:pt x="1397" y="352"/>
                </a:lnTo>
                <a:lnTo>
                  <a:pt x="1339" y="324"/>
                </a:lnTo>
                <a:lnTo>
                  <a:pt x="1278" y="299"/>
                </a:lnTo>
                <a:lnTo>
                  <a:pt x="1216" y="281"/>
                </a:lnTo>
                <a:lnTo>
                  <a:pt x="1151" y="266"/>
                </a:lnTo>
                <a:lnTo>
                  <a:pt x="1084" y="258"/>
                </a:lnTo>
                <a:lnTo>
                  <a:pt x="1014" y="255"/>
                </a:lnTo>
                <a:close/>
                <a:moveTo>
                  <a:pt x="1014" y="0"/>
                </a:moveTo>
                <a:lnTo>
                  <a:pt x="1097" y="3"/>
                </a:lnTo>
                <a:lnTo>
                  <a:pt x="1179" y="13"/>
                </a:lnTo>
                <a:lnTo>
                  <a:pt x="1258" y="29"/>
                </a:lnTo>
                <a:lnTo>
                  <a:pt x="1335" y="50"/>
                </a:lnTo>
                <a:lnTo>
                  <a:pt x="1408" y="77"/>
                </a:lnTo>
                <a:lnTo>
                  <a:pt x="1480" y="109"/>
                </a:lnTo>
                <a:lnTo>
                  <a:pt x="1548" y="147"/>
                </a:lnTo>
                <a:lnTo>
                  <a:pt x="1613" y="188"/>
                </a:lnTo>
                <a:lnTo>
                  <a:pt x="1673" y="235"/>
                </a:lnTo>
                <a:lnTo>
                  <a:pt x="1731" y="286"/>
                </a:lnTo>
                <a:lnTo>
                  <a:pt x="1783" y="340"/>
                </a:lnTo>
                <a:lnTo>
                  <a:pt x="1833" y="399"/>
                </a:lnTo>
                <a:lnTo>
                  <a:pt x="1877" y="461"/>
                </a:lnTo>
                <a:lnTo>
                  <a:pt x="1915" y="526"/>
                </a:lnTo>
                <a:lnTo>
                  <a:pt x="1949" y="595"/>
                </a:lnTo>
                <a:lnTo>
                  <a:pt x="1976" y="667"/>
                </a:lnTo>
                <a:lnTo>
                  <a:pt x="1999" y="739"/>
                </a:lnTo>
                <a:lnTo>
                  <a:pt x="2015" y="815"/>
                </a:lnTo>
                <a:lnTo>
                  <a:pt x="2025" y="893"/>
                </a:lnTo>
                <a:lnTo>
                  <a:pt x="2029" y="973"/>
                </a:lnTo>
                <a:lnTo>
                  <a:pt x="2026" y="1041"/>
                </a:lnTo>
                <a:lnTo>
                  <a:pt x="2021" y="1105"/>
                </a:lnTo>
                <a:lnTo>
                  <a:pt x="2013" y="1166"/>
                </a:lnTo>
                <a:lnTo>
                  <a:pt x="2001" y="1224"/>
                </a:lnTo>
                <a:lnTo>
                  <a:pt x="1988" y="1278"/>
                </a:lnTo>
                <a:lnTo>
                  <a:pt x="1972" y="1329"/>
                </a:lnTo>
                <a:lnTo>
                  <a:pt x="1953" y="1378"/>
                </a:lnTo>
                <a:lnTo>
                  <a:pt x="1934" y="1424"/>
                </a:lnTo>
                <a:lnTo>
                  <a:pt x="1913" y="1466"/>
                </a:lnTo>
                <a:lnTo>
                  <a:pt x="1892" y="1507"/>
                </a:lnTo>
                <a:lnTo>
                  <a:pt x="1869" y="1546"/>
                </a:lnTo>
                <a:lnTo>
                  <a:pt x="1847" y="1583"/>
                </a:lnTo>
                <a:lnTo>
                  <a:pt x="1825" y="1617"/>
                </a:lnTo>
                <a:lnTo>
                  <a:pt x="1803" y="1649"/>
                </a:lnTo>
                <a:lnTo>
                  <a:pt x="1781" y="1681"/>
                </a:lnTo>
                <a:lnTo>
                  <a:pt x="1756" y="1719"/>
                </a:lnTo>
                <a:lnTo>
                  <a:pt x="1733" y="1753"/>
                </a:lnTo>
                <a:lnTo>
                  <a:pt x="1714" y="1785"/>
                </a:lnTo>
                <a:lnTo>
                  <a:pt x="1700" y="1813"/>
                </a:lnTo>
                <a:lnTo>
                  <a:pt x="1689" y="1839"/>
                </a:lnTo>
                <a:lnTo>
                  <a:pt x="1682" y="1864"/>
                </a:lnTo>
                <a:lnTo>
                  <a:pt x="1680" y="1888"/>
                </a:lnTo>
                <a:lnTo>
                  <a:pt x="1677" y="1934"/>
                </a:lnTo>
                <a:lnTo>
                  <a:pt x="1667" y="1980"/>
                </a:lnTo>
                <a:lnTo>
                  <a:pt x="1652" y="2025"/>
                </a:lnTo>
                <a:lnTo>
                  <a:pt x="1630" y="2068"/>
                </a:lnTo>
                <a:lnTo>
                  <a:pt x="1604" y="2110"/>
                </a:lnTo>
                <a:lnTo>
                  <a:pt x="1572" y="2150"/>
                </a:lnTo>
                <a:lnTo>
                  <a:pt x="1534" y="2187"/>
                </a:lnTo>
                <a:lnTo>
                  <a:pt x="1491" y="2221"/>
                </a:lnTo>
                <a:lnTo>
                  <a:pt x="1490" y="2242"/>
                </a:lnTo>
                <a:lnTo>
                  <a:pt x="1489" y="2267"/>
                </a:lnTo>
                <a:lnTo>
                  <a:pt x="1487" y="2294"/>
                </a:lnTo>
                <a:lnTo>
                  <a:pt x="1486" y="2322"/>
                </a:lnTo>
                <a:lnTo>
                  <a:pt x="1484" y="2350"/>
                </a:lnTo>
                <a:lnTo>
                  <a:pt x="1483" y="2378"/>
                </a:lnTo>
                <a:lnTo>
                  <a:pt x="1481" y="2405"/>
                </a:lnTo>
                <a:lnTo>
                  <a:pt x="1480" y="2429"/>
                </a:lnTo>
                <a:lnTo>
                  <a:pt x="1479" y="2449"/>
                </a:lnTo>
                <a:lnTo>
                  <a:pt x="1478" y="2466"/>
                </a:lnTo>
                <a:lnTo>
                  <a:pt x="1478" y="2476"/>
                </a:lnTo>
                <a:lnTo>
                  <a:pt x="1476" y="2479"/>
                </a:lnTo>
                <a:lnTo>
                  <a:pt x="1476" y="2492"/>
                </a:lnTo>
                <a:lnTo>
                  <a:pt x="1474" y="2506"/>
                </a:lnTo>
                <a:lnTo>
                  <a:pt x="1470" y="2522"/>
                </a:lnTo>
                <a:lnTo>
                  <a:pt x="1465" y="2539"/>
                </a:lnTo>
                <a:lnTo>
                  <a:pt x="1457" y="2557"/>
                </a:lnTo>
                <a:lnTo>
                  <a:pt x="1446" y="2575"/>
                </a:lnTo>
                <a:lnTo>
                  <a:pt x="1432" y="2594"/>
                </a:lnTo>
                <a:lnTo>
                  <a:pt x="1416" y="2613"/>
                </a:lnTo>
                <a:lnTo>
                  <a:pt x="1395" y="2631"/>
                </a:lnTo>
                <a:lnTo>
                  <a:pt x="1370" y="2650"/>
                </a:lnTo>
                <a:lnTo>
                  <a:pt x="1340" y="2666"/>
                </a:lnTo>
                <a:lnTo>
                  <a:pt x="1307" y="2683"/>
                </a:lnTo>
                <a:lnTo>
                  <a:pt x="1267" y="2698"/>
                </a:lnTo>
                <a:lnTo>
                  <a:pt x="1244" y="2727"/>
                </a:lnTo>
                <a:lnTo>
                  <a:pt x="1216" y="2754"/>
                </a:lnTo>
                <a:lnTo>
                  <a:pt x="1184" y="2779"/>
                </a:lnTo>
                <a:lnTo>
                  <a:pt x="1162" y="2790"/>
                </a:lnTo>
                <a:lnTo>
                  <a:pt x="1138" y="2798"/>
                </a:lnTo>
                <a:lnTo>
                  <a:pt x="1113" y="2800"/>
                </a:lnTo>
                <a:lnTo>
                  <a:pt x="916" y="2800"/>
                </a:lnTo>
                <a:lnTo>
                  <a:pt x="891" y="2798"/>
                </a:lnTo>
                <a:lnTo>
                  <a:pt x="867" y="2790"/>
                </a:lnTo>
                <a:lnTo>
                  <a:pt x="845" y="2779"/>
                </a:lnTo>
                <a:lnTo>
                  <a:pt x="813" y="2754"/>
                </a:lnTo>
                <a:lnTo>
                  <a:pt x="785" y="2727"/>
                </a:lnTo>
                <a:lnTo>
                  <a:pt x="762" y="2698"/>
                </a:lnTo>
                <a:lnTo>
                  <a:pt x="720" y="2681"/>
                </a:lnTo>
                <a:lnTo>
                  <a:pt x="684" y="2664"/>
                </a:lnTo>
                <a:lnTo>
                  <a:pt x="653" y="2646"/>
                </a:lnTo>
                <a:lnTo>
                  <a:pt x="628" y="2626"/>
                </a:lnTo>
                <a:lnTo>
                  <a:pt x="607" y="2606"/>
                </a:lnTo>
                <a:lnTo>
                  <a:pt x="590" y="2585"/>
                </a:lnTo>
                <a:lnTo>
                  <a:pt x="578" y="2566"/>
                </a:lnTo>
                <a:lnTo>
                  <a:pt x="567" y="2546"/>
                </a:lnTo>
                <a:lnTo>
                  <a:pt x="561" y="2527"/>
                </a:lnTo>
                <a:lnTo>
                  <a:pt x="556" y="2509"/>
                </a:lnTo>
                <a:lnTo>
                  <a:pt x="554" y="2494"/>
                </a:lnTo>
                <a:lnTo>
                  <a:pt x="552" y="2479"/>
                </a:lnTo>
                <a:lnTo>
                  <a:pt x="552" y="2479"/>
                </a:lnTo>
                <a:lnTo>
                  <a:pt x="552" y="2476"/>
                </a:lnTo>
                <a:lnTo>
                  <a:pt x="551" y="2466"/>
                </a:lnTo>
                <a:lnTo>
                  <a:pt x="550" y="2449"/>
                </a:lnTo>
                <a:lnTo>
                  <a:pt x="549" y="2429"/>
                </a:lnTo>
                <a:lnTo>
                  <a:pt x="548" y="2405"/>
                </a:lnTo>
                <a:lnTo>
                  <a:pt x="546" y="2378"/>
                </a:lnTo>
                <a:lnTo>
                  <a:pt x="545" y="2350"/>
                </a:lnTo>
                <a:lnTo>
                  <a:pt x="543" y="2322"/>
                </a:lnTo>
                <a:lnTo>
                  <a:pt x="542" y="2294"/>
                </a:lnTo>
                <a:lnTo>
                  <a:pt x="540" y="2267"/>
                </a:lnTo>
                <a:lnTo>
                  <a:pt x="539" y="2242"/>
                </a:lnTo>
                <a:lnTo>
                  <a:pt x="538" y="2221"/>
                </a:lnTo>
                <a:lnTo>
                  <a:pt x="495" y="2187"/>
                </a:lnTo>
                <a:lnTo>
                  <a:pt x="457" y="2150"/>
                </a:lnTo>
                <a:lnTo>
                  <a:pt x="425" y="2110"/>
                </a:lnTo>
                <a:lnTo>
                  <a:pt x="398" y="2068"/>
                </a:lnTo>
                <a:lnTo>
                  <a:pt x="376" y="2025"/>
                </a:lnTo>
                <a:lnTo>
                  <a:pt x="362" y="1980"/>
                </a:lnTo>
                <a:lnTo>
                  <a:pt x="352" y="1934"/>
                </a:lnTo>
                <a:lnTo>
                  <a:pt x="349" y="1888"/>
                </a:lnTo>
                <a:lnTo>
                  <a:pt x="347" y="1864"/>
                </a:lnTo>
                <a:lnTo>
                  <a:pt x="340" y="1839"/>
                </a:lnTo>
                <a:lnTo>
                  <a:pt x="329" y="1813"/>
                </a:lnTo>
                <a:lnTo>
                  <a:pt x="315" y="1785"/>
                </a:lnTo>
                <a:lnTo>
                  <a:pt x="296" y="1753"/>
                </a:lnTo>
                <a:lnTo>
                  <a:pt x="274" y="1719"/>
                </a:lnTo>
                <a:lnTo>
                  <a:pt x="248" y="1682"/>
                </a:lnTo>
                <a:lnTo>
                  <a:pt x="227" y="1650"/>
                </a:lnTo>
                <a:lnTo>
                  <a:pt x="205" y="1617"/>
                </a:lnTo>
                <a:lnTo>
                  <a:pt x="182" y="1583"/>
                </a:lnTo>
                <a:lnTo>
                  <a:pt x="160" y="1546"/>
                </a:lnTo>
                <a:lnTo>
                  <a:pt x="138" y="1508"/>
                </a:lnTo>
                <a:lnTo>
                  <a:pt x="116" y="1466"/>
                </a:lnTo>
                <a:lnTo>
                  <a:pt x="95" y="1424"/>
                </a:lnTo>
                <a:lnTo>
                  <a:pt x="76" y="1378"/>
                </a:lnTo>
                <a:lnTo>
                  <a:pt x="57" y="1329"/>
                </a:lnTo>
                <a:lnTo>
                  <a:pt x="41" y="1278"/>
                </a:lnTo>
                <a:lnTo>
                  <a:pt x="28" y="1224"/>
                </a:lnTo>
                <a:lnTo>
                  <a:pt x="16" y="1166"/>
                </a:lnTo>
                <a:lnTo>
                  <a:pt x="8" y="1105"/>
                </a:lnTo>
                <a:lnTo>
                  <a:pt x="2" y="1041"/>
                </a:lnTo>
                <a:lnTo>
                  <a:pt x="0" y="973"/>
                </a:lnTo>
                <a:lnTo>
                  <a:pt x="4" y="893"/>
                </a:lnTo>
                <a:lnTo>
                  <a:pt x="14" y="815"/>
                </a:lnTo>
                <a:lnTo>
                  <a:pt x="30" y="739"/>
                </a:lnTo>
                <a:lnTo>
                  <a:pt x="53" y="667"/>
                </a:lnTo>
                <a:lnTo>
                  <a:pt x="80" y="595"/>
                </a:lnTo>
                <a:lnTo>
                  <a:pt x="114" y="526"/>
                </a:lnTo>
                <a:lnTo>
                  <a:pt x="152" y="461"/>
                </a:lnTo>
                <a:lnTo>
                  <a:pt x="196" y="399"/>
                </a:lnTo>
                <a:lnTo>
                  <a:pt x="246" y="340"/>
                </a:lnTo>
                <a:lnTo>
                  <a:pt x="298" y="286"/>
                </a:lnTo>
                <a:lnTo>
                  <a:pt x="356" y="235"/>
                </a:lnTo>
                <a:lnTo>
                  <a:pt x="416" y="188"/>
                </a:lnTo>
                <a:lnTo>
                  <a:pt x="481" y="147"/>
                </a:lnTo>
                <a:lnTo>
                  <a:pt x="549" y="109"/>
                </a:lnTo>
                <a:lnTo>
                  <a:pt x="621" y="77"/>
                </a:lnTo>
                <a:lnTo>
                  <a:pt x="695" y="50"/>
                </a:lnTo>
                <a:lnTo>
                  <a:pt x="771" y="29"/>
                </a:lnTo>
                <a:lnTo>
                  <a:pt x="850" y="13"/>
                </a:lnTo>
                <a:lnTo>
                  <a:pt x="932" y="3"/>
                </a:lnTo>
                <a:lnTo>
                  <a:pt x="101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0718" y="4578326"/>
            <a:ext cx="569683" cy="497063"/>
            <a:chOff x="8456613" y="3160713"/>
            <a:chExt cx="1282700" cy="1119188"/>
          </a:xfrm>
          <a:solidFill>
            <a:schemeClr val="bg1"/>
          </a:solidFill>
        </p:grpSpPr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9312276" y="3321051"/>
              <a:ext cx="174625" cy="358775"/>
            </a:xfrm>
            <a:custGeom>
              <a:avLst/>
              <a:gdLst>
                <a:gd name="T0" fmla="*/ 319 w 554"/>
                <a:gd name="T1" fmla="*/ 4 h 1132"/>
                <a:gd name="T2" fmla="*/ 346 w 554"/>
                <a:gd name="T3" fmla="*/ 44 h 1132"/>
                <a:gd name="T4" fmla="*/ 348 w 554"/>
                <a:gd name="T5" fmla="*/ 130 h 1132"/>
                <a:gd name="T6" fmla="*/ 352 w 554"/>
                <a:gd name="T7" fmla="*/ 133 h 1132"/>
                <a:gd name="T8" fmla="*/ 366 w 554"/>
                <a:gd name="T9" fmla="*/ 136 h 1132"/>
                <a:gd name="T10" fmla="*/ 419 w 554"/>
                <a:gd name="T11" fmla="*/ 147 h 1132"/>
                <a:gd name="T12" fmla="*/ 481 w 554"/>
                <a:gd name="T13" fmla="*/ 164 h 1132"/>
                <a:gd name="T14" fmla="*/ 517 w 554"/>
                <a:gd name="T15" fmla="*/ 188 h 1132"/>
                <a:gd name="T16" fmla="*/ 496 w 554"/>
                <a:gd name="T17" fmla="*/ 272 h 1132"/>
                <a:gd name="T18" fmla="*/ 469 w 554"/>
                <a:gd name="T19" fmla="*/ 297 h 1132"/>
                <a:gd name="T20" fmla="*/ 436 w 554"/>
                <a:gd name="T21" fmla="*/ 294 h 1132"/>
                <a:gd name="T22" fmla="*/ 412 w 554"/>
                <a:gd name="T23" fmla="*/ 283 h 1132"/>
                <a:gd name="T24" fmla="*/ 350 w 554"/>
                <a:gd name="T25" fmla="*/ 267 h 1132"/>
                <a:gd name="T26" fmla="*/ 266 w 554"/>
                <a:gd name="T27" fmla="*/ 263 h 1132"/>
                <a:gd name="T28" fmla="*/ 206 w 554"/>
                <a:gd name="T29" fmla="*/ 286 h 1132"/>
                <a:gd name="T30" fmla="*/ 178 w 554"/>
                <a:gd name="T31" fmla="*/ 324 h 1132"/>
                <a:gd name="T32" fmla="*/ 174 w 554"/>
                <a:gd name="T33" fmla="*/ 369 h 1132"/>
                <a:gd name="T34" fmla="*/ 197 w 554"/>
                <a:gd name="T35" fmla="*/ 414 h 1132"/>
                <a:gd name="T36" fmla="*/ 260 w 554"/>
                <a:gd name="T37" fmla="*/ 454 h 1132"/>
                <a:gd name="T38" fmla="*/ 377 w 554"/>
                <a:gd name="T39" fmla="*/ 505 h 1132"/>
                <a:gd name="T40" fmla="*/ 488 w 554"/>
                <a:gd name="T41" fmla="*/ 579 h 1132"/>
                <a:gd name="T42" fmla="*/ 544 w 554"/>
                <a:gd name="T43" fmla="*/ 672 h 1132"/>
                <a:gd name="T44" fmla="*/ 551 w 554"/>
                <a:gd name="T45" fmla="*/ 785 h 1132"/>
                <a:gd name="T46" fmla="*/ 510 w 554"/>
                <a:gd name="T47" fmla="*/ 887 h 1132"/>
                <a:gd name="T48" fmla="*/ 424 w 554"/>
                <a:gd name="T49" fmla="*/ 960 h 1132"/>
                <a:gd name="T50" fmla="*/ 344 w 554"/>
                <a:gd name="T51" fmla="*/ 989 h 1132"/>
                <a:gd name="T52" fmla="*/ 339 w 554"/>
                <a:gd name="T53" fmla="*/ 992 h 1132"/>
                <a:gd name="T54" fmla="*/ 338 w 554"/>
                <a:gd name="T55" fmla="*/ 1088 h 1132"/>
                <a:gd name="T56" fmla="*/ 310 w 554"/>
                <a:gd name="T57" fmla="*/ 1129 h 1132"/>
                <a:gd name="T58" fmla="*/ 234 w 554"/>
                <a:gd name="T59" fmla="*/ 1129 h 1132"/>
                <a:gd name="T60" fmla="*/ 206 w 554"/>
                <a:gd name="T61" fmla="*/ 1088 h 1132"/>
                <a:gd name="T62" fmla="*/ 205 w 554"/>
                <a:gd name="T63" fmla="*/ 997 h 1132"/>
                <a:gd name="T64" fmla="*/ 199 w 554"/>
                <a:gd name="T65" fmla="*/ 994 h 1132"/>
                <a:gd name="T66" fmla="*/ 180 w 554"/>
                <a:gd name="T67" fmla="*/ 991 h 1132"/>
                <a:gd name="T68" fmla="*/ 117 w 554"/>
                <a:gd name="T69" fmla="*/ 978 h 1132"/>
                <a:gd name="T70" fmla="*/ 42 w 554"/>
                <a:gd name="T71" fmla="*/ 954 h 1132"/>
                <a:gd name="T72" fmla="*/ 3 w 554"/>
                <a:gd name="T73" fmla="*/ 926 h 1132"/>
                <a:gd name="T74" fmla="*/ 24 w 554"/>
                <a:gd name="T75" fmla="*/ 842 h 1132"/>
                <a:gd name="T76" fmla="*/ 51 w 554"/>
                <a:gd name="T77" fmla="*/ 816 h 1132"/>
                <a:gd name="T78" fmla="*/ 76 w 554"/>
                <a:gd name="T79" fmla="*/ 816 h 1132"/>
                <a:gd name="T80" fmla="*/ 93 w 554"/>
                <a:gd name="T81" fmla="*/ 823 h 1132"/>
                <a:gd name="T82" fmla="*/ 140 w 554"/>
                <a:gd name="T83" fmla="*/ 841 h 1132"/>
                <a:gd name="T84" fmla="*/ 205 w 554"/>
                <a:gd name="T85" fmla="*/ 859 h 1132"/>
                <a:gd name="T86" fmla="*/ 283 w 554"/>
                <a:gd name="T87" fmla="*/ 861 h 1132"/>
                <a:gd name="T88" fmla="*/ 360 w 554"/>
                <a:gd name="T89" fmla="*/ 825 h 1132"/>
                <a:gd name="T90" fmla="*/ 390 w 554"/>
                <a:gd name="T91" fmla="*/ 756 h 1132"/>
                <a:gd name="T92" fmla="*/ 365 w 554"/>
                <a:gd name="T93" fmla="*/ 690 h 1132"/>
                <a:gd name="T94" fmla="*/ 288 w 554"/>
                <a:gd name="T95" fmla="*/ 636 h 1132"/>
                <a:gd name="T96" fmla="*/ 183 w 554"/>
                <a:gd name="T97" fmla="*/ 591 h 1132"/>
                <a:gd name="T98" fmla="*/ 95 w 554"/>
                <a:gd name="T99" fmla="*/ 540 h 1132"/>
                <a:gd name="T100" fmla="*/ 32 w 554"/>
                <a:gd name="T101" fmla="*/ 467 h 1132"/>
                <a:gd name="T102" fmla="*/ 9 w 554"/>
                <a:gd name="T103" fmla="*/ 369 h 1132"/>
                <a:gd name="T104" fmla="*/ 33 w 554"/>
                <a:gd name="T105" fmla="*/ 267 h 1132"/>
                <a:gd name="T106" fmla="*/ 101 w 554"/>
                <a:gd name="T107" fmla="*/ 187 h 1132"/>
                <a:gd name="T108" fmla="*/ 206 w 554"/>
                <a:gd name="T109" fmla="*/ 139 h 1132"/>
                <a:gd name="T110" fmla="*/ 212 w 554"/>
                <a:gd name="T111" fmla="*/ 137 h 1132"/>
                <a:gd name="T112" fmla="*/ 216 w 554"/>
                <a:gd name="T113" fmla="*/ 130 h 1132"/>
                <a:gd name="T114" fmla="*/ 229 w 554"/>
                <a:gd name="T115" fmla="*/ 12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4" h="1132">
                  <a:moveTo>
                    <a:pt x="261" y="0"/>
                  </a:moveTo>
                  <a:lnTo>
                    <a:pt x="300" y="0"/>
                  </a:lnTo>
                  <a:lnTo>
                    <a:pt x="319" y="4"/>
                  </a:lnTo>
                  <a:lnTo>
                    <a:pt x="333" y="12"/>
                  </a:lnTo>
                  <a:lnTo>
                    <a:pt x="343" y="27"/>
                  </a:lnTo>
                  <a:lnTo>
                    <a:pt x="346" y="44"/>
                  </a:lnTo>
                  <a:lnTo>
                    <a:pt x="347" y="125"/>
                  </a:lnTo>
                  <a:lnTo>
                    <a:pt x="347" y="128"/>
                  </a:lnTo>
                  <a:lnTo>
                    <a:pt x="348" y="130"/>
                  </a:lnTo>
                  <a:lnTo>
                    <a:pt x="349" y="131"/>
                  </a:lnTo>
                  <a:lnTo>
                    <a:pt x="350" y="132"/>
                  </a:lnTo>
                  <a:lnTo>
                    <a:pt x="352" y="133"/>
                  </a:lnTo>
                  <a:lnTo>
                    <a:pt x="353" y="133"/>
                  </a:lnTo>
                  <a:lnTo>
                    <a:pt x="357" y="133"/>
                  </a:lnTo>
                  <a:lnTo>
                    <a:pt x="366" y="136"/>
                  </a:lnTo>
                  <a:lnTo>
                    <a:pt x="381" y="138"/>
                  </a:lnTo>
                  <a:lnTo>
                    <a:pt x="398" y="142"/>
                  </a:lnTo>
                  <a:lnTo>
                    <a:pt x="419" y="147"/>
                  </a:lnTo>
                  <a:lnTo>
                    <a:pt x="440" y="152"/>
                  </a:lnTo>
                  <a:lnTo>
                    <a:pt x="462" y="158"/>
                  </a:lnTo>
                  <a:lnTo>
                    <a:pt x="481" y="164"/>
                  </a:lnTo>
                  <a:lnTo>
                    <a:pt x="500" y="171"/>
                  </a:lnTo>
                  <a:lnTo>
                    <a:pt x="510" y="177"/>
                  </a:lnTo>
                  <a:lnTo>
                    <a:pt x="517" y="188"/>
                  </a:lnTo>
                  <a:lnTo>
                    <a:pt x="521" y="201"/>
                  </a:lnTo>
                  <a:lnTo>
                    <a:pt x="518" y="215"/>
                  </a:lnTo>
                  <a:lnTo>
                    <a:pt x="496" y="272"/>
                  </a:lnTo>
                  <a:lnTo>
                    <a:pt x="490" y="283"/>
                  </a:lnTo>
                  <a:lnTo>
                    <a:pt x="480" y="291"/>
                  </a:lnTo>
                  <a:lnTo>
                    <a:pt x="469" y="297"/>
                  </a:lnTo>
                  <a:lnTo>
                    <a:pt x="457" y="298"/>
                  </a:lnTo>
                  <a:lnTo>
                    <a:pt x="446" y="297"/>
                  </a:lnTo>
                  <a:lnTo>
                    <a:pt x="436" y="294"/>
                  </a:lnTo>
                  <a:lnTo>
                    <a:pt x="434" y="292"/>
                  </a:lnTo>
                  <a:lnTo>
                    <a:pt x="425" y="289"/>
                  </a:lnTo>
                  <a:lnTo>
                    <a:pt x="412" y="283"/>
                  </a:lnTo>
                  <a:lnTo>
                    <a:pt x="395" y="278"/>
                  </a:lnTo>
                  <a:lnTo>
                    <a:pt x="374" y="272"/>
                  </a:lnTo>
                  <a:lnTo>
                    <a:pt x="350" y="267"/>
                  </a:lnTo>
                  <a:lnTo>
                    <a:pt x="324" y="263"/>
                  </a:lnTo>
                  <a:lnTo>
                    <a:pt x="294" y="262"/>
                  </a:lnTo>
                  <a:lnTo>
                    <a:pt x="266" y="263"/>
                  </a:lnTo>
                  <a:lnTo>
                    <a:pt x="243" y="268"/>
                  </a:lnTo>
                  <a:lnTo>
                    <a:pt x="223" y="276"/>
                  </a:lnTo>
                  <a:lnTo>
                    <a:pt x="206" y="286"/>
                  </a:lnTo>
                  <a:lnTo>
                    <a:pt x="194" y="297"/>
                  </a:lnTo>
                  <a:lnTo>
                    <a:pt x="184" y="311"/>
                  </a:lnTo>
                  <a:lnTo>
                    <a:pt x="178" y="324"/>
                  </a:lnTo>
                  <a:lnTo>
                    <a:pt x="173" y="339"/>
                  </a:lnTo>
                  <a:lnTo>
                    <a:pt x="172" y="354"/>
                  </a:lnTo>
                  <a:lnTo>
                    <a:pt x="174" y="369"/>
                  </a:lnTo>
                  <a:lnTo>
                    <a:pt x="178" y="385"/>
                  </a:lnTo>
                  <a:lnTo>
                    <a:pt x="185" y="400"/>
                  </a:lnTo>
                  <a:lnTo>
                    <a:pt x="197" y="414"/>
                  </a:lnTo>
                  <a:lnTo>
                    <a:pt x="213" y="427"/>
                  </a:lnTo>
                  <a:lnTo>
                    <a:pt x="234" y="440"/>
                  </a:lnTo>
                  <a:lnTo>
                    <a:pt x="260" y="454"/>
                  </a:lnTo>
                  <a:lnTo>
                    <a:pt x="290" y="469"/>
                  </a:lnTo>
                  <a:lnTo>
                    <a:pt x="328" y="483"/>
                  </a:lnTo>
                  <a:lnTo>
                    <a:pt x="377" y="505"/>
                  </a:lnTo>
                  <a:lnTo>
                    <a:pt x="420" y="529"/>
                  </a:lnTo>
                  <a:lnTo>
                    <a:pt x="457" y="553"/>
                  </a:lnTo>
                  <a:lnTo>
                    <a:pt x="488" y="579"/>
                  </a:lnTo>
                  <a:lnTo>
                    <a:pt x="512" y="608"/>
                  </a:lnTo>
                  <a:lnTo>
                    <a:pt x="530" y="639"/>
                  </a:lnTo>
                  <a:lnTo>
                    <a:pt x="544" y="672"/>
                  </a:lnTo>
                  <a:lnTo>
                    <a:pt x="551" y="707"/>
                  </a:lnTo>
                  <a:lnTo>
                    <a:pt x="554" y="746"/>
                  </a:lnTo>
                  <a:lnTo>
                    <a:pt x="551" y="785"/>
                  </a:lnTo>
                  <a:lnTo>
                    <a:pt x="543" y="822"/>
                  </a:lnTo>
                  <a:lnTo>
                    <a:pt x="529" y="855"/>
                  </a:lnTo>
                  <a:lnTo>
                    <a:pt x="510" y="887"/>
                  </a:lnTo>
                  <a:lnTo>
                    <a:pt x="485" y="915"/>
                  </a:lnTo>
                  <a:lnTo>
                    <a:pt x="457" y="940"/>
                  </a:lnTo>
                  <a:lnTo>
                    <a:pt x="424" y="960"/>
                  </a:lnTo>
                  <a:lnTo>
                    <a:pt x="386" y="976"/>
                  </a:lnTo>
                  <a:lnTo>
                    <a:pt x="346" y="989"/>
                  </a:lnTo>
                  <a:lnTo>
                    <a:pt x="344" y="989"/>
                  </a:lnTo>
                  <a:lnTo>
                    <a:pt x="343" y="990"/>
                  </a:lnTo>
                  <a:lnTo>
                    <a:pt x="341" y="991"/>
                  </a:lnTo>
                  <a:lnTo>
                    <a:pt x="339" y="992"/>
                  </a:lnTo>
                  <a:lnTo>
                    <a:pt x="338" y="995"/>
                  </a:lnTo>
                  <a:lnTo>
                    <a:pt x="338" y="998"/>
                  </a:lnTo>
                  <a:lnTo>
                    <a:pt x="338" y="1088"/>
                  </a:lnTo>
                  <a:lnTo>
                    <a:pt x="335" y="1105"/>
                  </a:lnTo>
                  <a:lnTo>
                    <a:pt x="325" y="1120"/>
                  </a:lnTo>
                  <a:lnTo>
                    <a:pt x="310" y="1129"/>
                  </a:lnTo>
                  <a:lnTo>
                    <a:pt x="293" y="1132"/>
                  </a:lnTo>
                  <a:lnTo>
                    <a:pt x="251" y="1132"/>
                  </a:lnTo>
                  <a:lnTo>
                    <a:pt x="234" y="1129"/>
                  </a:lnTo>
                  <a:lnTo>
                    <a:pt x="219" y="1120"/>
                  </a:lnTo>
                  <a:lnTo>
                    <a:pt x="210" y="1105"/>
                  </a:lnTo>
                  <a:lnTo>
                    <a:pt x="206" y="1088"/>
                  </a:lnTo>
                  <a:lnTo>
                    <a:pt x="206" y="1003"/>
                  </a:lnTo>
                  <a:lnTo>
                    <a:pt x="206" y="1000"/>
                  </a:lnTo>
                  <a:lnTo>
                    <a:pt x="205" y="997"/>
                  </a:lnTo>
                  <a:lnTo>
                    <a:pt x="202" y="996"/>
                  </a:lnTo>
                  <a:lnTo>
                    <a:pt x="201" y="995"/>
                  </a:lnTo>
                  <a:lnTo>
                    <a:pt x="199" y="994"/>
                  </a:lnTo>
                  <a:lnTo>
                    <a:pt x="197" y="994"/>
                  </a:lnTo>
                  <a:lnTo>
                    <a:pt x="193" y="994"/>
                  </a:lnTo>
                  <a:lnTo>
                    <a:pt x="180" y="991"/>
                  </a:lnTo>
                  <a:lnTo>
                    <a:pt x="163" y="987"/>
                  </a:lnTo>
                  <a:lnTo>
                    <a:pt x="141" y="983"/>
                  </a:lnTo>
                  <a:lnTo>
                    <a:pt x="117" y="978"/>
                  </a:lnTo>
                  <a:lnTo>
                    <a:pt x="92" y="970"/>
                  </a:lnTo>
                  <a:lnTo>
                    <a:pt x="66" y="963"/>
                  </a:lnTo>
                  <a:lnTo>
                    <a:pt x="42" y="954"/>
                  </a:lnTo>
                  <a:lnTo>
                    <a:pt x="21" y="945"/>
                  </a:lnTo>
                  <a:lnTo>
                    <a:pt x="11" y="937"/>
                  </a:lnTo>
                  <a:lnTo>
                    <a:pt x="3" y="926"/>
                  </a:lnTo>
                  <a:lnTo>
                    <a:pt x="0" y="914"/>
                  </a:lnTo>
                  <a:lnTo>
                    <a:pt x="3" y="899"/>
                  </a:lnTo>
                  <a:lnTo>
                    <a:pt x="24" y="842"/>
                  </a:lnTo>
                  <a:lnTo>
                    <a:pt x="30" y="831"/>
                  </a:lnTo>
                  <a:lnTo>
                    <a:pt x="40" y="822"/>
                  </a:lnTo>
                  <a:lnTo>
                    <a:pt x="51" y="816"/>
                  </a:lnTo>
                  <a:lnTo>
                    <a:pt x="64" y="814"/>
                  </a:lnTo>
                  <a:lnTo>
                    <a:pt x="70" y="815"/>
                  </a:lnTo>
                  <a:lnTo>
                    <a:pt x="76" y="816"/>
                  </a:lnTo>
                  <a:lnTo>
                    <a:pt x="82" y="819"/>
                  </a:lnTo>
                  <a:lnTo>
                    <a:pt x="86" y="820"/>
                  </a:lnTo>
                  <a:lnTo>
                    <a:pt x="93" y="823"/>
                  </a:lnTo>
                  <a:lnTo>
                    <a:pt x="106" y="828"/>
                  </a:lnTo>
                  <a:lnTo>
                    <a:pt x="122" y="834"/>
                  </a:lnTo>
                  <a:lnTo>
                    <a:pt x="140" y="841"/>
                  </a:lnTo>
                  <a:lnTo>
                    <a:pt x="161" y="848"/>
                  </a:lnTo>
                  <a:lnTo>
                    <a:pt x="183" y="854"/>
                  </a:lnTo>
                  <a:lnTo>
                    <a:pt x="205" y="859"/>
                  </a:lnTo>
                  <a:lnTo>
                    <a:pt x="228" y="863"/>
                  </a:lnTo>
                  <a:lnTo>
                    <a:pt x="249" y="864"/>
                  </a:lnTo>
                  <a:lnTo>
                    <a:pt x="283" y="861"/>
                  </a:lnTo>
                  <a:lnTo>
                    <a:pt x="314" y="853"/>
                  </a:lnTo>
                  <a:lnTo>
                    <a:pt x="339" y="841"/>
                  </a:lnTo>
                  <a:lnTo>
                    <a:pt x="360" y="825"/>
                  </a:lnTo>
                  <a:lnTo>
                    <a:pt x="376" y="805"/>
                  </a:lnTo>
                  <a:lnTo>
                    <a:pt x="386" y="782"/>
                  </a:lnTo>
                  <a:lnTo>
                    <a:pt x="390" y="756"/>
                  </a:lnTo>
                  <a:lnTo>
                    <a:pt x="387" y="732"/>
                  </a:lnTo>
                  <a:lnTo>
                    <a:pt x="379" y="711"/>
                  </a:lnTo>
                  <a:lnTo>
                    <a:pt x="365" y="690"/>
                  </a:lnTo>
                  <a:lnTo>
                    <a:pt x="347" y="672"/>
                  </a:lnTo>
                  <a:lnTo>
                    <a:pt x="321" y="653"/>
                  </a:lnTo>
                  <a:lnTo>
                    <a:pt x="288" y="636"/>
                  </a:lnTo>
                  <a:lnTo>
                    <a:pt x="249" y="619"/>
                  </a:lnTo>
                  <a:lnTo>
                    <a:pt x="216" y="606"/>
                  </a:lnTo>
                  <a:lnTo>
                    <a:pt x="183" y="591"/>
                  </a:lnTo>
                  <a:lnTo>
                    <a:pt x="151" y="575"/>
                  </a:lnTo>
                  <a:lnTo>
                    <a:pt x="122" y="558"/>
                  </a:lnTo>
                  <a:lnTo>
                    <a:pt x="95" y="540"/>
                  </a:lnTo>
                  <a:lnTo>
                    <a:pt x="70" y="518"/>
                  </a:lnTo>
                  <a:lnTo>
                    <a:pt x="49" y="494"/>
                  </a:lnTo>
                  <a:lnTo>
                    <a:pt x="32" y="467"/>
                  </a:lnTo>
                  <a:lnTo>
                    <a:pt x="20" y="438"/>
                  </a:lnTo>
                  <a:lnTo>
                    <a:pt x="11" y="405"/>
                  </a:lnTo>
                  <a:lnTo>
                    <a:pt x="9" y="369"/>
                  </a:lnTo>
                  <a:lnTo>
                    <a:pt x="11" y="333"/>
                  </a:lnTo>
                  <a:lnTo>
                    <a:pt x="20" y="298"/>
                  </a:lnTo>
                  <a:lnTo>
                    <a:pt x="33" y="267"/>
                  </a:lnTo>
                  <a:lnTo>
                    <a:pt x="52" y="237"/>
                  </a:lnTo>
                  <a:lnTo>
                    <a:pt x="74" y="210"/>
                  </a:lnTo>
                  <a:lnTo>
                    <a:pt x="101" y="187"/>
                  </a:lnTo>
                  <a:lnTo>
                    <a:pt x="133" y="168"/>
                  </a:lnTo>
                  <a:lnTo>
                    <a:pt x="167" y="152"/>
                  </a:lnTo>
                  <a:lnTo>
                    <a:pt x="206" y="139"/>
                  </a:lnTo>
                  <a:lnTo>
                    <a:pt x="207" y="139"/>
                  </a:lnTo>
                  <a:lnTo>
                    <a:pt x="210" y="138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6" y="132"/>
                  </a:lnTo>
                  <a:lnTo>
                    <a:pt x="216" y="130"/>
                  </a:lnTo>
                  <a:lnTo>
                    <a:pt x="216" y="44"/>
                  </a:lnTo>
                  <a:lnTo>
                    <a:pt x="219" y="27"/>
                  </a:lnTo>
                  <a:lnTo>
                    <a:pt x="229" y="12"/>
                  </a:lnTo>
                  <a:lnTo>
                    <a:pt x="244" y="4"/>
                  </a:lnTo>
                  <a:lnTo>
                    <a:pt x="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9059863" y="3160713"/>
              <a:ext cx="679450" cy="677863"/>
            </a:xfrm>
            <a:custGeom>
              <a:avLst/>
              <a:gdLst>
                <a:gd name="T0" fmla="*/ 913 w 2136"/>
                <a:gd name="T1" fmla="*/ 263 h 2135"/>
                <a:gd name="T2" fmla="*/ 698 w 2136"/>
                <a:gd name="T3" fmla="*/ 337 h 2135"/>
                <a:gd name="T4" fmla="*/ 515 w 2136"/>
                <a:gd name="T5" fmla="*/ 463 h 2135"/>
                <a:gd name="T6" fmla="*/ 373 w 2136"/>
                <a:gd name="T7" fmla="*/ 633 h 2135"/>
                <a:gd name="T8" fmla="*/ 281 w 2136"/>
                <a:gd name="T9" fmla="*/ 837 h 2135"/>
                <a:gd name="T10" fmla="*/ 248 w 2136"/>
                <a:gd name="T11" fmla="*/ 1068 h 2135"/>
                <a:gd name="T12" fmla="*/ 281 w 2136"/>
                <a:gd name="T13" fmla="*/ 1299 h 2135"/>
                <a:gd name="T14" fmla="*/ 373 w 2136"/>
                <a:gd name="T15" fmla="*/ 1503 h 2135"/>
                <a:gd name="T16" fmla="*/ 515 w 2136"/>
                <a:gd name="T17" fmla="*/ 1673 h 2135"/>
                <a:gd name="T18" fmla="*/ 698 w 2136"/>
                <a:gd name="T19" fmla="*/ 1800 h 2135"/>
                <a:gd name="T20" fmla="*/ 913 w 2136"/>
                <a:gd name="T21" fmla="*/ 1872 h 2135"/>
                <a:gd name="T22" fmla="*/ 1148 w 2136"/>
                <a:gd name="T23" fmla="*/ 1883 h 2135"/>
                <a:gd name="T24" fmla="*/ 1370 w 2136"/>
                <a:gd name="T25" fmla="*/ 1831 h 2135"/>
                <a:gd name="T26" fmla="*/ 1564 w 2136"/>
                <a:gd name="T27" fmla="*/ 1721 h 2135"/>
                <a:gd name="T28" fmla="*/ 1721 w 2136"/>
                <a:gd name="T29" fmla="*/ 1564 h 2135"/>
                <a:gd name="T30" fmla="*/ 1831 w 2136"/>
                <a:gd name="T31" fmla="*/ 1369 h 2135"/>
                <a:gd name="T32" fmla="*/ 1885 w 2136"/>
                <a:gd name="T33" fmla="*/ 1147 h 2135"/>
                <a:gd name="T34" fmla="*/ 1874 w 2136"/>
                <a:gd name="T35" fmla="*/ 912 h 2135"/>
                <a:gd name="T36" fmla="*/ 1800 w 2136"/>
                <a:gd name="T37" fmla="*/ 698 h 2135"/>
                <a:gd name="T38" fmla="*/ 1674 w 2136"/>
                <a:gd name="T39" fmla="*/ 515 h 2135"/>
                <a:gd name="T40" fmla="*/ 1504 w 2136"/>
                <a:gd name="T41" fmla="*/ 373 h 2135"/>
                <a:gd name="T42" fmla="*/ 1298 w 2136"/>
                <a:gd name="T43" fmla="*/ 280 h 2135"/>
                <a:gd name="T44" fmla="*/ 1068 w 2136"/>
                <a:gd name="T45" fmla="*/ 249 h 2135"/>
                <a:gd name="T46" fmla="*/ 1241 w 2136"/>
                <a:gd name="T47" fmla="*/ 15 h 2135"/>
                <a:gd name="T48" fmla="*/ 1483 w 2136"/>
                <a:gd name="T49" fmla="*/ 85 h 2135"/>
                <a:gd name="T50" fmla="*/ 1698 w 2136"/>
                <a:gd name="T51" fmla="*/ 207 h 2135"/>
                <a:gd name="T52" fmla="*/ 1878 w 2136"/>
                <a:gd name="T53" fmla="*/ 373 h 2135"/>
                <a:gd name="T54" fmla="*/ 2017 w 2136"/>
                <a:gd name="T55" fmla="*/ 578 h 2135"/>
                <a:gd name="T56" fmla="*/ 2105 w 2136"/>
                <a:gd name="T57" fmla="*/ 811 h 2135"/>
                <a:gd name="T58" fmla="*/ 2136 w 2136"/>
                <a:gd name="T59" fmla="*/ 1068 h 2135"/>
                <a:gd name="T60" fmla="*/ 2105 w 2136"/>
                <a:gd name="T61" fmla="*/ 1324 h 2135"/>
                <a:gd name="T62" fmla="*/ 2017 w 2136"/>
                <a:gd name="T63" fmla="*/ 1558 h 2135"/>
                <a:gd name="T64" fmla="*/ 1878 w 2136"/>
                <a:gd name="T65" fmla="*/ 1762 h 2135"/>
                <a:gd name="T66" fmla="*/ 1698 w 2136"/>
                <a:gd name="T67" fmla="*/ 1929 h 2135"/>
                <a:gd name="T68" fmla="*/ 1483 w 2136"/>
                <a:gd name="T69" fmla="*/ 2051 h 2135"/>
                <a:gd name="T70" fmla="*/ 1241 w 2136"/>
                <a:gd name="T71" fmla="*/ 2121 h 2135"/>
                <a:gd name="T72" fmla="*/ 980 w 2136"/>
                <a:gd name="T73" fmla="*/ 2132 h 2135"/>
                <a:gd name="T74" fmla="*/ 730 w 2136"/>
                <a:gd name="T75" fmla="*/ 2080 h 2135"/>
                <a:gd name="T76" fmla="*/ 506 w 2136"/>
                <a:gd name="T77" fmla="*/ 1975 h 2135"/>
                <a:gd name="T78" fmla="*/ 313 w 2136"/>
                <a:gd name="T79" fmla="*/ 1822 h 2135"/>
                <a:gd name="T80" fmla="*/ 161 w 2136"/>
                <a:gd name="T81" fmla="*/ 1630 h 2135"/>
                <a:gd name="T82" fmla="*/ 54 w 2136"/>
                <a:gd name="T83" fmla="*/ 1405 h 2135"/>
                <a:gd name="T84" fmla="*/ 4 w 2136"/>
                <a:gd name="T85" fmla="*/ 1155 h 2135"/>
                <a:gd name="T86" fmla="*/ 14 w 2136"/>
                <a:gd name="T87" fmla="*/ 895 h 2135"/>
                <a:gd name="T88" fmla="*/ 84 w 2136"/>
                <a:gd name="T89" fmla="*/ 652 h 2135"/>
                <a:gd name="T90" fmla="*/ 206 w 2136"/>
                <a:gd name="T91" fmla="*/ 437 h 2135"/>
                <a:gd name="T92" fmla="*/ 373 w 2136"/>
                <a:gd name="T93" fmla="*/ 257 h 2135"/>
                <a:gd name="T94" fmla="*/ 577 w 2136"/>
                <a:gd name="T95" fmla="*/ 120 h 2135"/>
                <a:gd name="T96" fmla="*/ 811 w 2136"/>
                <a:gd name="T97" fmla="*/ 32 h 2135"/>
                <a:gd name="T98" fmla="*/ 1068 w 2136"/>
                <a:gd name="T99" fmla="*/ 0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36" h="2135">
                  <a:moveTo>
                    <a:pt x="1068" y="249"/>
                  </a:moveTo>
                  <a:lnTo>
                    <a:pt x="988" y="252"/>
                  </a:lnTo>
                  <a:lnTo>
                    <a:pt x="913" y="263"/>
                  </a:lnTo>
                  <a:lnTo>
                    <a:pt x="838" y="280"/>
                  </a:lnTo>
                  <a:lnTo>
                    <a:pt x="766" y="305"/>
                  </a:lnTo>
                  <a:lnTo>
                    <a:pt x="698" y="337"/>
                  </a:lnTo>
                  <a:lnTo>
                    <a:pt x="632" y="373"/>
                  </a:lnTo>
                  <a:lnTo>
                    <a:pt x="572" y="415"/>
                  </a:lnTo>
                  <a:lnTo>
                    <a:pt x="515" y="463"/>
                  </a:lnTo>
                  <a:lnTo>
                    <a:pt x="462" y="515"/>
                  </a:lnTo>
                  <a:lnTo>
                    <a:pt x="415" y="572"/>
                  </a:lnTo>
                  <a:lnTo>
                    <a:pt x="373" y="633"/>
                  </a:lnTo>
                  <a:lnTo>
                    <a:pt x="336" y="698"/>
                  </a:lnTo>
                  <a:lnTo>
                    <a:pt x="305" y="766"/>
                  </a:lnTo>
                  <a:lnTo>
                    <a:pt x="281" y="837"/>
                  </a:lnTo>
                  <a:lnTo>
                    <a:pt x="262" y="912"/>
                  </a:lnTo>
                  <a:lnTo>
                    <a:pt x="251" y="989"/>
                  </a:lnTo>
                  <a:lnTo>
                    <a:pt x="248" y="1068"/>
                  </a:lnTo>
                  <a:lnTo>
                    <a:pt x="251" y="1147"/>
                  </a:lnTo>
                  <a:lnTo>
                    <a:pt x="262" y="1224"/>
                  </a:lnTo>
                  <a:lnTo>
                    <a:pt x="281" y="1299"/>
                  </a:lnTo>
                  <a:lnTo>
                    <a:pt x="305" y="1369"/>
                  </a:lnTo>
                  <a:lnTo>
                    <a:pt x="336" y="1438"/>
                  </a:lnTo>
                  <a:lnTo>
                    <a:pt x="373" y="1503"/>
                  </a:lnTo>
                  <a:lnTo>
                    <a:pt x="415" y="1564"/>
                  </a:lnTo>
                  <a:lnTo>
                    <a:pt x="462" y="1620"/>
                  </a:lnTo>
                  <a:lnTo>
                    <a:pt x="515" y="1673"/>
                  </a:lnTo>
                  <a:lnTo>
                    <a:pt x="572" y="1721"/>
                  </a:lnTo>
                  <a:lnTo>
                    <a:pt x="632" y="1763"/>
                  </a:lnTo>
                  <a:lnTo>
                    <a:pt x="698" y="1800"/>
                  </a:lnTo>
                  <a:lnTo>
                    <a:pt x="766" y="1831"/>
                  </a:lnTo>
                  <a:lnTo>
                    <a:pt x="838" y="1855"/>
                  </a:lnTo>
                  <a:lnTo>
                    <a:pt x="913" y="1872"/>
                  </a:lnTo>
                  <a:lnTo>
                    <a:pt x="988" y="1883"/>
                  </a:lnTo>
                  <a:lnTo>
                    <a:pt x="1068" y="1888"/>
                  </a:lnTo>
                  <a:lnTo>
                    <a:pt x="1148" y="1883"/>
                  </a:lnTo>
                  <a:lnTo>
                    <a:pt x="1223" y="1872"/>
                  </a:lnTo>
                  <a:lnTo>
                    <a:pt x="1298" y="1855"/>
                  </a:lnTo>
                  <a:lnTo>
                    <a:pt x="1370" y="1831"/>
                  </a:lnTo>
                  <a:lnTo>
                    <a:pt x="1438" y="1800"/>
                  </a:lnTo>
                  <a:lnTo>
                    <a:pt x="1504" y="1763"/>
                  </a:lnTo>
                  <a:lnTo>
                    <a:pt x="1564" y="1721"/>
                  </a:lnTo>
                  <a:lnTo>
                    <a:pt x="1621" y="1673"/>
                  </a:lnTo>
                  <a:lnTo>
                    <a:pt x="1674" y="1620"/>
                  </a:lnTo>
                  <a:lnTo>
                    <a:pt x="1721" y="1564"/>
                  </a:lnTo>
                  <a:lnTo>
                    <a:pt x="1763" y="1503"/>
                  </a:lnTo>
                  <a:lnTo>
                    <a:pt x="1800" y="1438"/>
                  </a:lnTo>
                  <a:lnTo>
                    <a:pt x="1831" y="1369"/>
                  </a:lnTo>
                  <a:lnTo>
                    <a:pt x="1855" y="1299"/>
                  </a:lnTo>
                  <a:lnTo>
                    <a:pt x="1874" y="1224"/>
                  </a:lnTo>
                  <a:lnTo>
                    <a:pt x="1885" y="1147"/>
                  </a:lnTo>
                  <a:lnTo>
                    <a:pt x="1888" y="1068"/>
                  </a:lnTo>
                  <a:lnTo>
                    <a:pt x="1885" y="989"/>
                  </a:lnTo>
                  <a:lnTo>
                    <a:pt x="1874" y="912"/>
                  </a:lnTo>
                  <a:lnTo>
                    <a:pt x="1855" y="837"/>
                  </a:lnTo>
                  <a:lnTo>
                    <a:pt x="1831" y="766"/>
                  </a:lnTo>
                  <a:lnTo>
                    <a:pt x="1800" y="698"/>
                  </a:lnTo>
                  <a:lnTo>
                    <a:pt x="1763" y="633"/>
                  </a:lnTo>
                  <a:lnTo>
                    <a:pt x="1721" y="572"/>
                  </a:lnTo>
                  <a:lnTo>
                    <a:pt x="1674" y="515"/>
                  </a:lnTo>
                  <a:lnTo>
                    <a:pt x="1621" y="463"/>
                  </a:lnTo>
                  <a:lnTo>
                    <a:pt x="1564" y="415"/>
                  </a:lnTo>
                  <a:lnTo>
                    <a:pt x="1504" y="373"/>
                  </a:lnTo>
                  <a:lnTo>
                    <a:pt x="1438" y="337"/>
                  </a:lnTo>
                  <a:lnTo>
                    <a:pt x="1370" y="305"/>
                  </a:lnTo>
                  <a:lnTo>
                    <a:pt x="1298" y="280"/>
                  </a:lnTo>
                  <a:lnTo>
                    <a:pt x="1223" y="263"/>
                  </a:lnTo>
                  <a:lnTo>
                    <a:pt x="1148" y="252"/>
                  </a:lnTo>
                  <a:lnTo>
                    <a:pt x="1068" y="249"/>
                  </a:lnTo>
                  <a:close/>
                  <a:moveTo>
                    <a:pt x="1068" y="0"/>
                  </a:moveTo>
                  <a:lnTo>
                    <a:pt x="1156" y="4"/>
                  </a:lnTo>
                  <a:lnTo>
                    <a:pt x="1241" y="15"/>
                  </a:lnTo>
                  <a:lnTo>
                    <a:pt x="1325" y="32"/>
                  </a:lnTo>
                  <a:lnTo>
                    <a:pt x="1406" y="55"/>
                  </a:lnTo>
                  <a:lnTo>
                    <a:pt x="1483" y="85"/>
                  </a:lnTo>
                  <a:lnTo>
                    <a:pt x="1559" y="120"/>
                  </a:lnTo>
                  <a:lnTo>
                    <a:pt x="1630" y="161"/>
                  </a:lnTo>
                  <a:lnTo>
                    <a:pt x="1698" y="207"/>
                  </a:lnTo>
                  <a:lnTo>
                    <a:pt x="1763" y="257"/>
                  </a:lnTo>
                  <a:lnTo>
                    <a:pt x="1823" y="313"/>
                  </a:lnTo>
                  <a:lnTo>
                    <a:pt x="1878" y="373"/>
                  </a:lnTo>
                  <a:lnTo>
                    <a:pt x="1930" y="437"/>
                  </a:lnTo>
                  <a:lnTo>
                    <a:pt x="1975" y="506"/>
                  </a:lnTo>
                  <a:lnTo>
                    <a:pt x="2017" y="578"/>
                  </a:lnTo>
                  <a:lnTo>
                    <a:pt x="2052" y="652"/>
                  </a:lnTo>
                  <a:lnTo>
                    <a:pt x="2082" y="731"/>
                  </a:lnTo>
                  <a:lnTo>
                    <a:pt x="2105" y="811"/>
                  </a:lnTo>
                  <a:lnTo>
                    <a:pt x="2122" y="895"/>
                  </a:lnTo>
                  <a:lnTo>
                    <a:pt x="2132" y="980"/>
                  </a:lnTo>
                  <a:lnTo>
                    <a:pt x="2136" y="1068"/>
                  </a:lnTo>
                  <a:lnTo>
                    <a:pt x="2132" y="1155"/>
                  </a:lnTo>
                  <a:lnTo>
                    <a:pt x="2122" y="1241"/>
                  </a:lnTo>
                  <a:lnTo>
                    <a:pt x="2105" y="1324"/>
                  </a:lnTo>
                  <a:lnTo>
                    <a:pt x="2082" y="1405"/>
                  </a:lnTo>
                  <a:lnTo>
                    <a:pt x="2052" y="1483"/>
                  </a:lnTo>
                  <a:lnTo>
                    <a:pt x="2017" y="1558"/>
                  </a:lnTo>
                  <a:lnTo>
                    <a:pt x="1975" y="1630"/>
                  </a:lnTo>
                  <a:lnTo>
                    <a:pt x="1930" y="1699"/>
                  </a:lnTo>
                  <a:lnTo>
                    <a:pt x="1878" y="1762"/>
                  </a:lnTo>
                  <a:lnTo>
                    <a:pt x="1823" y="1822"/>
                  </a:lnTo>
                  <a:lnTo>
                    <a:pt x="1763" y="1879"/>
                  </a:lnTo>
                  <a:lnTo>
                    <a:pt x="1698" y="1929"/>
                  </a:lnTo>
                  <a:lnTo>
                    <a:pt x="1630" y="1975"/>
                  </a:lnTo>
                  <a:lnTo>
                    <a:pt x="1559" y="2016"/>
                  </a:lnTo>
                  <a:lnTo>
                    <a:pt x="1483" y="2051"/>
                  </a:lnTo>
                  <a:lnTo>
                    <a:pt x="1406" y="2080"/>
                  </a:lnTo>
                  <a:lnTo>
                    <a:pt x="1325" y="2104"/>
                  </a:lnTo>
                  <a:lnTo>
                    <a:pt x="1241" y="2121"/>
                  </a:lnTo>
                  <a:lnTo>
                    <a:pt x="1156" y="2132"/>
                  </a:lnTo>
                  <a:lnTo>
                    <a:pt x="1068" y="2135"/>
                  </a:lnTo>
                  <a:lnTo>
                    <a:pt x="980" y="2132"/>
                  </a:lnTo>
                  <a:lnTo>
                    <a:pt x="895" y="2121"/>
                  </a:lnTo>
                  <a:lnTo>
                    <a:pt x="811" y="2104"/>
                  </a:lnTo>
                  <a:lnTo>
                    <a:pt x="730" y="2080"/>
                  </a:lnTo>
                  <a:lnTo>
                    <a:pt x="653" y="2051"/>
                  </a:lnTo>
                  <a:lnTo>
                    <a:pt x="577" y="2016"/>
                  </a:lnTo>
                  <a:lnTo>
                    <a:pt x="506" y="1975"/>
                  </a:lnTo>
                  <a:lnTo>
                    <a:pt x="438" y="1929"/>
                  </a:lnTo>
                  <a:lnTo>
                    <a:pt x="373" y="1879"/>
                  </a:lnTo>
                  <a:lnTo>
                    <a:pt x="313" y="1822"/>
                  </a:lnTo>
                  <a:lnTo>
                    <a:pt x="258" y="1762"/>
                  </a:lnTo>
                  <a:lnTo>
                    <a:pt x="206" y="1699"/>
                  </a:lnTo>
                  <a:lnTo>
                    <a:pt x="161" y="1630"/>
                  </a:lnTo>
                  <a:lnTo>
                    <a:pt x="119" y="1558"/>
                  </a:lnTo>
                  <a:lnTo>
                    <a:pt x="84" y="1483"/>
                  </a:lnTo>
                  <a:lnTo>
                    <a:pt x="54" y="1405"/>
                  </a:lnTo>
                  <a:lnTo>
                    <a:pt x="31" y="1324"/>
                  </a:lnTo>
                  <a:lnTo>
                    <a:pt x="14" y="1241"/>
                  </a:lnTo>
                  <a:lnTo>
                    <a:pt x="4" y="1155"/>
                  </a:lnTo>
                  <a:lnTo>
                    <a:pt x="0" y="1068"/>
                  </a:lnTo>
                  <a:lnTo>
                    <a:pt x="4" y="980"/>
                  </a:lnTo>
                  <a:lnTo>
                    <a:pt x="14" y="895"/>
                  </a:lnTo>
                  <a:lnTo>
                    <a:pt x="31" y="811"/>
                  </a:lnTo>
                  <a:lnTo>
                    <a:pt x="54" y="731"/>
                  </a:lnTo>
                  <a:lnTo>
                    <a:pt x="84" y="652"/>
                  </a:lnTo>
                  <a:lnTo>
                    <a:pt x="119" y="578"/>
                  </a:lnTo>
                  <a:lnTo>
                    <a:pt x="161" y="506"/>
                  </a:lnTo>
                  <a:lnTo>
                    <a:pt x="206" y="437"/>
                  </a:lnTo>
                  <a:lnTo>
                    <a:pt x="258" y="373"/>
                  </a:lnTo>
                  <a:lnTo>
                    <a:pt x="313" y="313"/>
                  </a:lnTo>
                  <a:lnTo>
                    <a:pt x="373" y="257"/>
                  </a:lnTo>
                  <a:lnTo>
                    <a:pt x="438" y="207"/>
                  </a:lnTo>
                  <a:lnTo>
                    <a:pt x="506" y="161"/>
                  </a:lnTo>
                  <a:lnTo>
                    <a:pt x="577" y="120"/>
                  </a:lnTo>
                  <a:lnTo>
                    <a:pt x="653" y="85"/>
                  </a:lnTo>
                  <a:lnTo>
                    <a:pt x="730" y="55"/>
                  </a:lnTo>
                  <a:lnTo>
                    <a:pt x="811" y="32"/>
                  </a:lnTo>
                  <a:lnTo>
                    <a:pt x="895" y="15"/>
                  </a:lnTo>
                  <a:lnTo>
                    <a:pt x="980" y="4"/>
                  </a:lnTo>
                  <a:lnTo>
                    <a:pt x="10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809038" y="3871913"/>
              <a:ext cx="928688" cy="407988"/>
            </a:xfrm>
            <a:custGeom>
              <a:avLst/>
              <a:gdLst>
                <a:gd name="T0" fmla="*/ 926 w 2926"/>
                <a:gd name="T1" fmla="*/ 16 h 1287"/>
                <a:gd name="T2" fmla="*/ 1150 w 2926"/>
                <a:gd name="T3" fmla="*/ 66 h 1287"/>
                <a:gd name="T4" fmla="*/ 1391 w 2926"/>
                <a:gd name="T5" fmla="*/ 133 h 1287"/>
                <a:gd name="T6" fmla="*/ 1615 w 2926"/>
                <a:gd name="T7" fmla="*/ 204 h 1287"/>
                <a:gd name="T8" fmla="*/ 1788 w 2926"/>
                <a:gd name="T9" fmla="*/ 259 h 1287"/>
                <a:gd name="T10" fmla="*/ 1883 w 2926"/>
                <a:gd name="T11" fmla="*/ 288 h 1287"/>
                <a:gd name="T12" fmla="*/ 1942 w 2926"/>
                <a:gd name="T13" fmla="*/ 346 h 1287"/>
                <a:gd name="T14" fmla="*/ 1949 w 2926"/>
                <a:gd name="T15" fmla="*/ 432 h 1287"/>
                <a:gd name="T16" fmla="*/ 1892 w 2926"/>
                <a:gd name="T17" fmla="*/ 518 h 1287"/>
                <a:gd name="T18" fmla="*/ 1756 w 2926"/>
                <a:gd name="T19" fmla="*/ 570 h 1287"/>
                <a:gd name="T20" fmla="*/ 1577 w 2926"/>
                <a:gd name="T21" fmla="*/ 580 h 1287"/>
                <a:gd name="T22" fmla="*/ 1392 w 2926"/>
                <a:gd name="T23" fmla="*/ 562 h 1287"/>
                <a:gd name="T24" fmla="*/ 1227 w 2926"/>
                <a:gd name="T25" fmla="*/ 534 h 1287"/>
                <a:gd name="T26" fmla="*/ 1108 w 2926"/>
                <a:gd name="T27" fmla="*/ 513 h 1287"/>
                <a:gd name="T28" fmla="*/ 1063 w 2926"/>
                <a:gd name="T29" fmla="*/ 520 h 1287"/>
                <a:gd name="T30" fmla="*/ 1125 w 2926"/>
                <a:gd name="T31" fmla="*/ 595 h 1287"/>
                <a:gd name="T32" fmla="*/ 1283 w 2926"/>
                <a:gd name="T33" fmla="*/ 657 h 1287"/>
                <a:gd name="T34" fmla="*/ 1494 w 2926"/>
                <a:gd name="T35" fmla="*/ 699 h 1287"/>
                <a:gd name="T36" fmla="*/ 1714 w 2926"/>
                <a:gd name="T37" fmla="*/ 715 h 1287"/>
                <a:gd name="T38" fmla="*/ 1977 w 2926"/>
                <a:gd name="T39" fmla="*/ 684 h 1287"/>
                <a:gd name="T40" fmla="*/ 2425 w 2926"/>
                <a:gd name="T41" fmla="*/ 549 h 1287"/>
                <a:gd name="T42" fmla="*/ 2745 w 2926"/>
                <a:gd name="T43" fmla="*/ 400 h 1287"/>
                <a:gd name="T44" fmla="*/ 2860 w 2926"/>
                <a:gd name="T45" fmla="*/ 410 h 1287"/>
                <a:gd name="T46" fmla="*/ 2922 w 2926"/>
                <a:gd name="T47" fmla="*/ 501 h 1287"/>
                <a:gd name="T48" fmla="*/ 2894 w 2926"/>
                <a:gd name="T49" fmla="*/ 638 h 1287"/>
                <a:gd name="T50" fmla="*/ 2788 w 2926"/>
                <a:gd name="T51" fmla="*/ 751 h 1287"/>
                <a:gd name="T52" fmla="*/ 2641 w 2926"/>
                <a:gd name="T53" fmla="*/ 853 h 1287"/>
                <a:gd name="T54" fmla="*/ 2443 w 2926"/>
                <a:gd name="T55" fmla="*/ 977 h 1287"/>
                <a:gd name="T56" fmla="*/ 2222 w 2926"/>
                <a:gd name="T57" fmla="*/ 1100 h 1287"/>
                <a:gd name="T58" fmla="*/ 2012 w 2926"/>
                <a:gd name="T59" fmla="*/ 1205 h 1287"/>
                <a:gd name="T60" fmla="*/ 1841 w 2926"/>
                <a:gd name="T61" fmla="*/ 1274 h 1287"/>
                <a:gd name="T62" fmla="*/ 1723 w 2926"/>
                <a:gd name="T63" fmla="*/ 1287 h 1287"/>
                <a:gd name="T64" fmla="*/ 1526 w 2926"/>
                <a:gd name="T65" fmla="*/ 1270 h 1287"/>
                <a:gd name="T66" fmla="*/ 1267 w 2926"/>
                <a:gd name="T67" fmla="*/ 1236 h 1287"/>
                <a:gd name="T68" fmla="*/ 982 w 2926"/>
                <a:gd name="T69" fmla="*/ 1192 h 1287"/>
                <a:gd name="T70" fmla="*/ 708 w 2926"/>
                <a:gd name="T71" fmla="*/ 1145 h 1287"/>
                <a:gd name="T72" fmla="*/ 481 w 2926"/>
                <a:gd name="T73" fmla="*/ 1104 h 1287"/>
                <a:gd name="T74" fmla="*/ 338 w 2926"/>
                <a:gd name="T75" fmla="*/ 1077 h 1287"/>
                <a:gd name="T76" fmla="*/ 219 w 2926"/>
                <a:gd name="T77" fmla="*/ 1081 h 1287"/>
                <a:gd name="T78" fmla="*/ 96 w 2926"/>
                <a:gd name="T79" fmla="*/ 1151 h 1287"/>
                <a:gd name="T80" fmla="*/ 31 w 2926"/>
                <a:gd name="T81" fmla="*/ 1192 h 1287"/>
                <a:gd name="T82" fmla="*/ 6 w 2926"/>
                <a:gd name="T83" fmla="*/ 1170 h 1287"/>
                <a:gd name="T84" fmla="*/ 0 w 2926"/>
                <a:gd name="T85" fmla="*/ 1147 h 1287"/>
                <a:gd name="T86" fmla="*/ 20 w 2926"/>
                <a:gd name="T87" fmla="*/ 849 h 1287"/>
                <a:gd name="T88" fmla="*/ 42 w 2926"/>
                <a:gd name="T89" fmla="*/ 504 h 1287"/>
                <a:gd name="T90" fmla="*/ 61 w 2926"/>
                <a:gd name="T91" fmla="*/ 196 h 1287"/>
                <a:gd name="T92" fmla="*/ 82 w 2926"/>
                <a:gd name="T93" fmla="*/ 94 h 1287"/>
                <a:gd name="T94" fmla="*/ 140 w 2926"/>
                <a:gd name="T95" fmla="*/ 77 h 1287"/>
                <a:gd name="T96" fmla="*/ 294 w 2926"/>
                <a:gd name="T97" fmla="*/ 53 h 1287"/>
                <a:gd name="T98" fmla="*/ 512 w 2926"/>
                <a:gd name="T99" fmla="*/ 22 h 1287"/>
                <a:gd name="T100" fmla="*/ 714 w 2926"/>
                <a:gd name="T101" fmla="*/ 2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26" h="1287">
                  <a:moveTo>
                    <a:pt x="790" y="0"/>
                  </a:moveTo>
                  <a:lnTo>
                    <a:pt x="831" y="2"/>
                  </a:lnTo>
                  <a:lnTo>
                    <a:pt x="877" y="9"/>
                  </a:lnTo>
                  <a:lnTo>
                    <a:pt x="926" y="16"/>
                  </a:lnTo>
                  <a:lnTo>
                    <a:pt x="978" y="26"/>
                  </a:lnTo>
                  <a:lnTo>
                    <a:pt x="1033" y="38"/>
                  </a:lnTo>
                  <a:lnTo>
                    <a:pt x="1091" y="51"/>
                  </a:lnTo>
                  <a:lnTo>
                    <a:pt x="1150" y="66"/>
                  </a:lnTo>
                  <a:lnTo>
                    <a:pt x="1210" y="82"/>
                  </a:lnTo>
                  <a:lnTo>
                    <a:pt x="1271" y="99"/>
                  </a:lnTo>
                  <a:lnTo>
                    <a:pt x="1331" y="116"/>
                  </a:lnTo>
                  <a:lnTo>
                    <a:pt x="1391" y="133"/>
                  </a:lnTo>
                  <a:lnTo>
                    <a:pt x="1450" y="152"/>
                  </a:lnTo>
                  <a:lnTo>
                    <a:pt x="1507" y="170"/>
                  </a:lnTo>
                  <a:lnTo>
                    <a:pt x="1562" y="187"/>
                  </a:lnTo>
                  <a:lnTo>
                    <a:pt x="1615" y="204"/>
                  </a:lnTo>
                  <a:lnTo>
                    <a:pt x="1664" y="220"/>
                  </a:lnTo>
                  <a:lnTo>
                    <a:pt x="1709" y="235"/>
                  </a:lnTo>
                  <a:lnTo>
                    <a:pt x="1751" y="247"/>
                  </a:lnTo>
                  <a:lnTo>
                    <a:pt x="1788" y="259"/>
                  </a:lnTo>
                  <a:lnTo>
                    <a:pt x="1818" y="268"/>
                  </a:lnTo>
                  <a:lnTo>
                    <a:pt x="1844" y="275"/>
                  </a:lnTo>
                  <a:lnTo>
                    <a:pt x="1863" y="280"/>
                  </a:lnTo>
                  <a:lnTo>
                    <a:pt x="1883" y="288"/>
                  </a:lnTo>
                  <a:lnTo>
                    <a:pt x="1901" y="299"/>
                  </a:lnTo>
                  <a:lnTo>
                    <a:pt x="1917" y="312"/>
                  </a:lnTo>
                  <a:lnTo>
                    <a:pt x="1931" y="328"/>
                  </a:lnTo>
                  <a:lnTo>
                    <a:pt x="1942" y="346"/>
                  </a:lnTo>
                  <a:lnTo>
                    <a:pt x="1948" y="366"/>
                  </a:lnTo>
                  <a:lnTo>
                    <a:pt x="1953" y="388"/>
                  </a:lnTo>
                  <a:lnTo>
                    <a:pt x="1953" y="410"/>
                  </a:lnTo>
                  <a:lnTo>
                    <a:pt x="1949" y="432"/>
                  </a:lnTo>
                  <a:lnTo>
                    <a:pt x="1941" y="455"/>
                  </a:lnTo>
                  <a:lnTo>
                    <a:pt x="1930" y="477"/>
                  </a:lnTo>
                  <a:lnTo>
                    <a:pt x="1912" y="498"/>
                  </a:lnTo>
                  <a:lnTo>
                    <a:pt x="1892" y="518"/>
                  </a:lnTo>
                  <a:lnTo>
                    <a:pt x="1865" y="535"/>
                  </a:lnTo>
                  <a:lnTo>
                    <a:pt x="1833" y="549"/>
                  </a:lnTo>
                  <a:lnTo>
                    <a:pt x="1796" y="562"/>
                  </a:lnTo>
                  <a:lnTo>
                    <a:pt x="1756" y="570"/>
                  </a:lnTo>
                  <a:lnTo>
                    <a:pt x="1713" y="576"/>
                  </a:lnTo>
                  <a:lnTo>
                    <a:pt x="1669" y="580"/>
                  </a:lnTo>
                  <a:lnTo>
                    <a:pt x="1624" y="581"/>
                  </a:lnTo>
                  <a:lnTo>
                    <a:pt x="1577" y="580"/>
                  </a:lnTo>
                  <a:lnTo>
                    <a:pt x="1530" y="578"/>
                  </a:lnTo>
                  <a:lnTo>
                    <a:pt x="1483" y="574"/>
                  </a:lnTo>
                  <a:lnTo>
                    <a:pt x="1437" y="568"/>
                  </a:lnTo>
                  <a:lnTo>
                    <a:pt x="1392" y="562"/>
                  </a:lnTo>
                  <a:lnTo>
                    <a:pt x="1347" y="554"/>
                  </a:lnTo>
                  <a:lnTo>
                    <a:pt x="1305" y="547"/>
                  </a:lnTo>
                  <a:lnTo>
                    <a:pt x="1265" y="540"/>
                  </a:lnTo>
                  <a:lnTo>
                    <a:pt x="1227" y="534"/>
                  </a:lnTo>
                  <a:lnTo>
                    <a:pt x="1191" y="526"/>
                  </a:lnTo>
                  <a:lnTo>
                    <a:pt x="1160" y="521"/>
                  </a:lnTo>
                  <a:lnTo>
                    <a:pt x="1131" y="516"/>
                  </a:lnTo>
                  <a:lnTo>
                    <a:pt x="1108" y="513"/>
                  </a:lnTo>
                  <a:lnTo>
                    <a:pt x="1089" y="512"/>
                  </a:lnTo>
                  <a:lnTo>
                    <a:pt x="1075" y="512"/>
                  </a:lnTo>
                  <a:lnTo>
                    <a:pt x="1065" y="515"/>
                  </a:lnTo>
                  <a:lnTo>
                    <a:pt x="1063" y="520"/>
                  </a:lnTo>
                  <a:lnTo>
                    <a:pt x="1066" y="540"/>
                  </a:lnTo>
                  <a:lnTo>
                    <a:pt x="1079" y="558"/>
                  </a:lnTo>
                  <a:lnTo>
                    <a:pt x="1098" y="576"/>
                  </a:lnTo>
                  <a:lnTo>
                    <a:pt x="1125" y="595"/>
                  </a:lnTo>
                  <a:lnTo>
                    <a:pt x="1157" y="612"/>
                  </a:lnTo>
                  <a:lnTo>
                    <a:pt x="1195" y="628"/>
                  </a:lnTo>
                  <a:lnTo>
                    <a:pt x="1237" y="642"/>
                  </a:lnTo>
                  <a:lnTo>
                    <a:pt x="1283" y="657"/>
                  </a:lnTo>
                  <a:lnTo>
                    <a:pt x="1332" y="669"/>
                  </a:lnTo>
                  <a:lnTo>
                    <a:pt x="1385" y="680"/>
                  </a:lnTo>
                  <a:lnTo>
                    <a:pt x="1439" y="690"/>
                  </a:lnTo>
                  <a:lnTo>
                    <a:pt x="1494" y="699"/>
                  </a:lnTo>
                  <a:lnTo>
                    <a:pt x="1550" y="706"/>
                  </a:lnTo>
                  <a:lnTo>
                    <a:pt x="1605" y="711"/>
                  </a:lnTo>
                  <a:lnTo>
                    <a:pt x="1660" y="713"/>
                  </a:lnTo>
                  <a:lnTo>
                    <a:pt x="1714" y="715"/>
                  </a:lnTo>
                  <a:lnTo>
                    <a:pt x="1767" y="713"/>
                  </a:lnTo>
                  <a:lnTo>
                    <a:pt x="1816" y="711"/>
                  </a:lnTo>
                  <a:lnTo>
                    <a:pt x="1861" y="705"/>
                  </a:lnTo>
                  <a:lnTo>
                    <a:pt x="1977" y="684"/>
                  </a:lnTo>
                  <a:lnTo>
                    <a:pt x="2094" y="657"/>
                  </a:lnTo>
                  <a:lnTo>
                    <a:pt x="2207" y="625"/>
                  </a:lnTo>
                  <a:lnTo>
                    <a:pt x="2318" y="589"/>
                  </a:lnTo>
                  <a:lnTo>
                    <a:pt x="2425" y="549"/>
                  </a:lnTo>
                  <a:lnTo>
                    <a:pt x="2527" y="507"/>
                  </a:lnTo>
                  <a:lnTo>
                    <a:pt x="2622" y="461"/>
                  </a:lnTo>
                  <a:lnTo>
                    <a:pt x="2712" y="415"/>
                  </a:lnTo>
                  <a:lnTo>
                    <a:pt x="2745" y="400"/>
                  </a:lnTo>
                  <a:lnTo>
                    <a:pt x="2777" y="394"/>
                  </a:lnTo>
                  <a:lnTo>
                    <a:pt x="2806" y="393"/>
                  </a:lnTo>
                  <a:lnTo>
                    <a:pt x="2834" y="399"/>
                  </a:lnTo>
                  <a:lnTo>
                    <a:pt x="2860" y="410"/>
                  </a:lnTo>
                  <a:lnTo>
                    <a:pt x="2882" y="426"/>
                  </a:lnTo>
                  <a:lnTo>
                    <a:pt x="2900" y="447"/>
                  </a:lnTo>
                  <a:lnTo>
                    <a:pt x="2914" y="472"/>
                  </a:lnTo>
                  <a:lnTo>
                    <a:pt x="2922" y="501"/>
                  </a:lnTo>
                  <a:lnTo>
                    <a:pt x="2926" y="531"/>
                  </a:lnTo>
                  <a:lnTo>
                    <a:pt x="2922" y="565"/>
                  </a:lnTo>
                  <a:lnTo>
                    <a:pt x="2911" y="601"/>
                  </a:lnTo>
                  <a:lnTo>
                    <a:pt x="2894" y="638"/>
                  </a:lnTo>
                  <a:lnTo>
                    <a:pt x="2867" y="675"/>
                  </a:lnTo>
                  <a:lnTo>
                    <a:pt x="2833" y="713"/>
                  </a:lnTo>
                  <a:lnTo>
                    <a:pt x="2813" y="731"/>
                  </a:lnTo>
                  <a:lnTo>
                    <a:pt x="2788" y="751"/>
                  </a:lnTo>
                  <a:lnTo>
                    <a:pt x="2758" y="773"/>
                  </a:lnTo>
                  <a:lnTo>
                    <a:pt x="2723" y="798"/>
                  </a:lnTo>
                  <a:lnTo>
                    <a:pt x="2684" y="825"/>
                  </a:lnTo>
                  <a:lnTo>
                    <a:pt x="2641" y="853"/>
                  </a:lnTo>
                  <a:lnTo>
                    <a:pt x="2596" y="884"/>
                  </a:lnTo>
                  <a:lnTo>
                    <a:pt x="2547" y="913"/>
                  </a:lnTo>
                  <a:lnTo>
                    <a:pt x="2495" y="945"/>
                  </a:lnTo>
                  <a:lnTo>
                    <a:pt x="2443" y="977"/>
                  </a:lnTo>
                  <a:lnTo>
                    <a:pt x="2389" y="1008"/>
                  </a:lnTo>
                  <a:lnTo>
                    <a:pt x="2334" y="1039"/>
                  </a:lnTo>
                  <a:lnTo>
                    <a:pt x="2277" y="1070"/>
                  </a:lnTo>
                  <a:lnTo>
                    <a:pt x="2222" y="1100"/>
                  </a:lnTo>
                  <a:lnTo>
                    <a:pt x="2167" y="1129"/>
                  </a:lnTo>
                  <a:lnTo>
                    <a:pt x="2114" y="1156"/>
                  </a:lnTo>
                  <a:lnTo>
                    <a:pt x="2062" y="1182"/>
                  </a:lnTo>
                  <a:lnTo>
                    <a:pt x="2012" y="1205"/>
                  </a:lnTo>
                  <a:lnTo>
                    <a:pt x="1964" y="1227"/>
                  </a:lnTo>
                  <a:lnTo>
                    <a:pt x="1920" y="1246"/>
                  </a:lnTo>
                  <a:lnTo>
                    <a:pt x="1878" y="1262"/>
                  </a:lnTo>
                  <a:lnTo>
                    <a:pt x="1841" y="1274"/>
                  </a:lnTo>
                  <a:lnTo>
                    <a:pt x="1808" y="1282"/>
                  </a:lnTo>
                  <a:lnTo>
                    <a:pt x="1786" y="1286"/>
                  </a:lnTo>
                  <a:lnTo>
                    <a:pt x="1758" y="1287"/>
                  </a:lnTo>
                  <a:lnTo>
                    <a:pt x="1723" y="1287"/>
                  </a:lnTo>
                  <a:lnTo>
                    <a:pt x="1681" y="1285"/>
                  </a:lnTo>
                  <a:lnTo>
                    <a:pt x="1635" y="1281"/>
                  </a:lnTo>
                  <a:lnTo>
                    <a:pt x="1582" y="1276"/>
                  </a:lnTo>
                  <a:lnTo>
                    <a:pt x="1526" y="1270"/>
                  </a:lnTo>
                  <a:lnTo>
                    <a:pt x="1466" y="1263"/>
                  </a:lnTo>
                  <a:lnTo>
                    <a:pt x="1402" y="1256"/>
                  </a:lnTo>
                  <a:lnTo>
                    <a:pt x="1336" y="1246"/>
                  </a:lnTo>
                  <a:lnTo>
                    <a:pt x="1267" y="1236"/>
                  </a:lnTo>
                  <a:lnTo>
                    <a:pt x="1196" y="1226"/>
                  </a:lnTo>
                  <a:lnTo>
                    <a:pt x="1125" y="1215"/>
                  </a:lnTo>
                  <a:lnTo>
                    <a:pt x="1054" y="1204"/>
                  </a:lnTo>
                  <a:lnTo>
                    <a:pt x="982" y="1192"/>
                  </a:lnTo>
                  <a:lnTo>
                    <a:pt x="911" y="1181"/>
                  </a:lnTo>
                  <a:lnTo>
                    <a:pt x="841" y="1169"/>
                  </a:lnTo>
                  <a:lnTo>
                    <a:pt x="774" y="1156"/>
                  </a:lnTo>
                  <a:lnTo>
                    <a:pt x="708" y="1145"/>
                  </a:lnTo>
                  <a:lnTo>
                    <a:pt x="645" y="1134"/>
                  </a:lnTo>
                  <a:lnTo>
                    <a:pt x="587" y="1123"/>
                  </a:lnTo>
                  <a:lnTo>
                    <a:pt x="531" y="1114"/>
                  </a:lnTo>
                  <a:lnTo>
                    <a:pt x="481" y="1104"/>
                  </a:lnTo>
                  <a:lnTo>
                    <a:pt x="436" y="1095"/>
                  </a:lnTo>
                  <a:lnTo>
                    <a:pt x="397" y="1088"/>
                  </a:lnTo>
                  <a:lnTo>
                    <a:pt x="364" y="1082"/>
                  </a:lnTo>
                  <a:lnTo>
                    <a:pt x="338" y="1077"/>
                  </a:lnTo>
                  <a:lnTo>
                    <a:pt x="320" y="1072"/>
                  </a:lnTo>
                  <a:lnTo>
                    <a:pt x="287" y="1068"/>
                  </a:lnTo>
                  <a:lnTo>
                    <a:pt x="252" y="1072"/>
                  </a:lnTo>
                  <a:lnTo>
                    <a:pt x="219" y="1081"/>
                  </a:lnTo>
                  <a:lnTo>
                    <a:pt x="187" y="1094"/>
                  </a:lnTo>
                  <a:lnTo>
                    <a:pt x="156" y="1111"/>
                  </a:lnTo>
                  <a:lnTo>
                    <a:pt x="125" y="1131"/>
                  </a:lnTo>
                  <a:lnTo>
                    <a:pt x="96" y="1151"/>
                  </a:lnTo>
                  <a:lnTo>
                    <a:pt x="70" y="1174"/>
                  </a:lnTo>
                  <a:lnTo>
                    <a:pt x="54" y="1185"/>
                  </a:lnTo>
                  <a:lnTo>
                    <a:pt x="41" y="1191"/>
                  </a:lnTo>
                  <a:lnTo>
                    <a:pt x="31" y="1192"/>
                  </a:lnTo>
                  <a:lnTo>
                    <a:pt x="22" y="1189"/>
                  </a:lnTo>
                  <a:lnTo>
                    <a:pt x="15" y="1185"/>
                  </a:lnTo>
                  <a:lnTo>
                    <a:pt x="10" y="1178"/>
                  </a:lnTo>
                  <a:lnTo>
                    <a:pt x="6" y="1170"/>
                  </a:lnTo>
                  <a:lnTo>
                    <a:pt x="3" y="1163"/>
                  </a:lnTo>
                  <a:lnTo>
                    <a:pt x="1" y="1155"/>
                  </a:lnTo>
                  <a:lnTo>
                    <a:pt x="1" y="1149"/>
                  </a:lnTo>
                  <a:lnTo>
                    <a:pt x="0" y="1147"/>
                  </a:lnTo>
                  <a:lnTo>
                    <a:pt x="5" y="1082"/>
                  </a:lnTo>
                  <a:lnTo>
                    <a:pt x="10" y="1010"/>
                  </a:lnTo>
                  <a:lnTo>
                    <a:pt x="15" y="932"/>
                  </a:lnTo>
                  <a:lnTo>
                    <a:pt x="20" y="849"/>
                  </a:lnTo>
                  <a:lnTo>
                    <a:pt x="26" y="765"/>
                  </a:lnTo>
                  <a:lnTo>
                    <a:pt x="31" y="678"/>
                  </a:lnTo>
                  <a:lnTo>
                    <a:pt x="37" y="590"/>
                  </a:lnTo>
                  <a:lnTo>
                    <a:pt x="42" y="504"/>
                  </a:lnTo>
                  <a:lnTo>
                    <a:pt x="48" y="420"/>
                  </a:lnTo>
                  <a:lnTo>
                    <a:pt x="53" y="340"/>
                  </a:lnTo>
                  <a:lnTo>
                    <a:pt x="58" y="264"/>
                  </a:lnTo>
                  <a:lnTo>
                    <a:pt x="61" y="196"/>
                  </a:lnTo>
                  <a:lnTo>
                    <a:pt x="66" y="135"/>
                  </a:lnTo>
                  <a:lnTo>
                    <a:pt x="69" y="118"/>
                  </a:lnTo>
                  <a:lnTo>
                    <a:pt x="74" y="104"/>
                  </a:lnTo>
                  <a:lnTo>
                    <a:pt x="82" y="94"/>
                  </a:lnTo>
                  <a:lnTo>
                    <a:pt x="93" y="88"/>
                  </a:lnTo>
                  <a:lnTo>
                    <a:pt x="107" y="83"/>
                  </a:lnTo>
                  <a:lnTo>
                    <a:pt x="121" y="80"/>
                  </a:lnTo>
                  <a:lnTo>
                    <a:pt x="140" y="77"/>
                  </a:lnTo>
                  <a:lnTo>
                    <a:pt x="159" y="73"/>
                  </a:lnTo>
                  <a:lnTo>
                    <a:pt x="200" y="67"/>
                  </a:lnTo>
                  <a:lnTo>
                    <a:pt x="245" y="60"/>
                  </a:lnTo>
                  <a:lnTo>
                    <a:pt x="294" y="53"/>
                  </a:lnTo>
                  <a:lnTo>
                    <a:pt x="347" y="44"/>
                  </a:lnTo>
                  <a:lnTo>
                    <a:pt x="400" y="37"/>
                  </a:lnTo>
                  <a:lnTo>
                    <a:pt x="457" y="29"/>
                  </a:lnTo>
                  <a:lnTo>
                    <a:pt x="512" y="22"/>
                  </a:lnTo>
                  <a:lnTo>
                    <a:pt x="567" y="16"/>
                  </a:lnTo>
                  <a:lnTo>
                    <a:pt x="620" y="10"/>
                  </a:lnTo>
                  <a:lnTo>
                    <a:pt x="669" y="5"/>
                  </a:lnTo>
                  <a:lnTo>
                    <a:pt x="714" y="2"/>
                  </a:lnTo>
                  <a:lnTo>
                    <a:pt x="756" y="0"/>
                  </a:lnTo>
                  <a:lnTo>
                    <a:pt x="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 noEditPoints="1"/>
            </p:cNvSpPr>
            <p:nvPr/>
          </p:nvSpPr>
          <p:spPr bwMode="auto">
            <a:xfrm>
              <a:off x="8456613" y="3881438"/>
              <a:ext cx="295275" cy="379413"/>
            </a:xfrm>
            <a:custGeom>
              <a:avLst/>
              <a:gdLst>
                <a:gd name="T0" fmla="*/ 481 w 928"/>
                <a:gd name="T1" fmla="*/ 716 h 1196"/>
                <a:gd name="T2" fmla="*/ 446 w 928"/>
                <a:gd name="T3" fmla="*/ 720 h 1196"/>
                <a:gd name="T4" fmla="*/ 414 w 928"/>
                <a:gd name="T5" fmla="*/ 729 h 1196"/>
                <a:gd name="T6" fmla="*/ 384 w 928"/>
                <a:gd name="T7" fmla="*/ 745 h 1196"/>
                <a:gd name="T8" fmla="*/ 359 w 928"/>
                <a:gd name="T9" fmla="*/ 766 h 1196"/>
                <a:gd name="T10" fmla="*/ 338 w 928"/>
                <a:gd name="T11" fmla="*/ 792 h 1196"/>
                <a:gd name="T12" fmla="*/ 322 w 928"/>
                <a:gd name="T13" fmla="*/ 820 h 1196"/>
                <a:gd name="T14" fmla="*/ 312 w 928"/>
                <a:gd name="T15" fmla="*/ 853 h 1196"/>
                <a:gd name="T16" fmla="*/ 309 w 928"/>
                <a:gd name="T17" fmla="*/ 887 h 1196"/>
                <a:gd name="T18" fmla="*/ 312 w 928"/>
                <a:gd name="T19" fmla="*/ 921 h 1196"/>
                <a:gd name="T20" fmla="*/ 322 w 928"/>
                <a:gd name="T21" fmla="*/ 955 h 1196"/>
                <a:gd name="T22" fmla="*/ 338 w 928"/>
                <a:gd name="T23" fmla="*/ 984 h 1196"/>
                <a:gd name="T24" fmla="*/ 359 w 928"/>
                <a:gd name="T25" fmla="*/ 1010 h 1196"/>
                <a:gd name="T26" fmla="*/ 384 w 928"/>
                <a:gd name="T27" fmla="*/ 1030 h 1196"/>
                <a:gd name="T28" fmla="*/ 414 w 928"/>
                <a:gd name="T29" fmla="*/ 1046 h 1196"/>
                <a:gd name="T30" fmla="*/ 446 w 928"/>
                <a:gd name="T31" fmla="*/ 1056 h 1196"/>
                <a:gd name="T32" fmla="*/ 481 w 928"/>
                <a:gd name="T33" fmla="*/ 1060 h 1196"/>
                <a:gd name="T34" fmla="*/ 515 w 928"/>
                <a:gd name="T35" fmla="*/ 1056 h 1196"/>
                <a:gd name="T36" fmla="*/ 547 w 928"/>
                <a:gd name="T37" fmla="*/ 1046 h 1196"/>
                <a:gd name="T38" fmla="*/ 577 w 928"/>
                <a:gd name="T39" fmla="*/ 1030 h 1196"/>
                <a:gd name="T40" fmla="*/ 602 w 928"/>
                <a:gd name="T41" fmla="*/ 1010 h 1196"/>
                <a:gd name="T42" fmla="*/ 623 w 928"/>
                <a:gd name="T43" fmla="*/ 984 h 1196"/>
                <a:gd name="T44" fmla="*/ 639 w 928"/>
                <a:gd name="T45" fmla="*/ 955 h 1196"/>
                <a:gd name="T46" fmla="*/ 649 w 928"/>
                <a:gd name="T47" fmla="*/ 921 h 1196"/>
                <a:gd name="T48" fmla="*/ 653 w 928"/>
                <a:gd name="T49" fmla="*/ 887 h 1196"/>
                <a:gd name="T50" fmla="*/ 649 w 928"/>
                <a:gd name="T51" fmla="*/ 853 h 1196"/>
                <a:gd name="T52" fmla="*/ 639 w 928"/>
                <a:gd name="T53" fmla="*/ 820 h 1196"/>
                <a:gd name="T54" fmla="*/ 623 w 928"/>
                <a:gd name="T55" fmla="*/ 792 h 1196"/>
                <a:gd name="T56" fmla="*/ 602 w 928"/>
                <a:gd name="T57" fmla="*/ 766 h 1196"/>
                <a:gd name="T58" fmla="*/ 577 w 928"/>
                <a:gd name="T59" fmla="*/ 745 h 1196"/>
                <a:gd name="T60" fmla="*/ 547 w 928"/>
                <a:gd name="T61" fmla="*/ 729 h 1196"/>
                <a:gd name="T62" fmla="*/ 515 w 928"/>
                <a:gd name="T63" fmla="*/ 720 h 1196"/>
                <a:gd name="T64" fmla="*/ 481 w 928"/>
                <a:gd name="T65" fmla="*/ 716 h 1196"/>
                <a:gd name="T66" fmla="*/ 225 w 928"/>
                <a:gd name="T67" fmla="*/ 0 h 1196"/>
                <a:gd name="T68" fmla="*/ 847 w 928"/>
                <a:gd name="T69" fmla="*/ 31 h 1196"/>
                <a:gd name="T70" fmla="*/ 870 w 928"/>
                <a:gd name="T71" fmla="*/ 36 h 1196"/>
                <a:gd name="T72" fmla="*/ 890 w 928"/>
                <a:gd name="T73" fmla="*/ 45 h 1196"/>
                <a:gd name="T74" fmla="*/ 907 w 928"/>
                <a:gd name="T75" fmla="*/ 60 h 1196"/>
                <a:gd name="T76" fmla="*/ 919 w 928"/>
                <a:gd name="T77" fmla="*/ 78 h 1196"/>
                <a:gd name="T78" fmla="*/ 927 w 928"/>
                <a:gd name="T79" fmla="*/ 99 h 1196"/>
                <a:gd name="T80" fmla="*/ 928 w 928"/>
                <a:gd name="T81" fmla="*/ 122 h 1196"/>
                <a:gd name="T82" fmla="*/ 852 w 928"/>
                <a:gd name="T83" fmla="*/ 1111 h 1196"/>
                <a:gd name="T84" fmla="*/ 847 w 928"/>
                <a:gd name="T85" fmla="*/ 1134 h 1196"/>
                <a:gd name="T86" fmla="*/ 836 w 928"/>
                <a:gd name="T87" fmla="*/ 1155 h 1196"/>
                <a:gd name="T88" fmla="*/ 821 w 928"/>
                <a:gd name="T89" fmla="*/ 1172 h 1196"/>
                <a:gd name="T90" fmla="*/ 803 w 928"/>
                <a:gd name="T91" fmla="*/ 1185 h 1196"/>
                <a:gd name="T92" fmla="*/ 781 w 928"/>
                <a:gd name="T93" fmla="*/ 1193 h 1196"/>
                <a:gd name="T94" fmla="*/ 758 w 928"/>
                <a:gd name="T95" fmla="*/ 1196 h 1196"/>
                <a:gd name="T96" fmla="*/ 69 w 928"/>
                <a:gd name="T97" fmla="*/ 1196 h 1196"/>
                <a:gd name="T98" fmla="*/ 47 w 928"/>
                <a:gd name="T99" fmla="*/ 1192 h 1196"/>
                <a:gd name="T100" fmla="*/ 27 w 928"/>
                <a:gd name="T101" fmla="*/ 1182 h 1196"/>
                <a:gd name="T102" fmla="*/ 13 w 928"/>
                <a:gd name="T103" fmla="*/ 1169 h 1196"/>
                <a:gd name="T104" fmla="*/ 4 w 928"/>
                <a:gd name="T105" fmla="*/ 1150 h 1196"/>
                <a:gd name="T106" fmla="*/ 0 w 928"/>
                <a:gd name="T107" fmla="*/ 1130 h 1196"/>
                <a:gd name="T108" fmla="*/ 2 w 928"/>
                <a:gd name="T109" fmla="*/ 1107 h 1196"/>
                <a:gd name="T110" fmla="*/ 116 w 928"/>
                <a:gd name="T111" fmla="*/ 81 h 1196"/>
                <a:gd name="T112" fmla="*/ 125 w 928"/>
                <a:gd name="T113" fmla="*/ 59 h 1196"/>
                <a:gd name="T114" fmla="*/ 138 w 928"/>
                <a:gd name="T115" fmla="*/ 39 h 1196"/>
                <a:gd name="T116" fmla="*/ 157 w 928"/>
                <a:gd name="T117" fmla="*/ 22 h 1196"/>
                <a:gd name="T118" fmla="*/ 178 w 928"/>
                <a:gd name="T119" fmla="*/ 10 h 1196"/>
                <a:gd name="T120" fmla="*/ 201 w 928"/>
                <a:gd name="T121" fmla="*/ 3 h 1196"/>
                <a:gd name="T122" fmla="*/ 225 w 928"/>
                <a:gd name="T123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8" h="1196">
                  <a:moveTo>
                    <a:pt x="481" y="716"/>
                  </a:moveTo>
                  <a:lnTo>
                    <a:pt x="446" y="720"/>
                  </a:lnTo>
                  <a:lnTo>
                    <a:pt x="414" y="729"/>
                  </a:lnTo>
                  <a:lnTo>
                    <a:pt x="384" y="745"/>
                  </a:lnTo>
                  <a:lnTo>
                    <a:pt x="359" y="766"/>
                  </a:lnTo>
                  <a:lnTo>
                    <a:pt x="338" y="792"/>
                  </a:lnTo>
                  <a:lnTo>
                    <a:pt x="322" y="820"/>
                  </a:lnTo>
                  <a:lnTo>
                    <a:pt x="312" y="853"/>
                  </a:lnTo>
                  <a:lnTo>
                    <a:pt x="309" y="887"/>
                  </a:lnTo>
                  <a:lnTo>
                    <a:pt x="312" y="921"/>
                  </a:lnTo>
                  <a:lnTo>
                    <a:pt x="322" y="955"/>
                  </a:lnTo>
                  <a:lnTo>
                    <a:pt x="338" y="984"/>
                  </a:lnTo>
                  <a:lnTo>
                    <a:pt x="359" y="1010"/>
                  </a:lnTo>
                  <a:lnTo>
                    <a:pt x="384" y="1030"/>
                  </a:lnTo>
                  <a:lnTo>
                    <a:pt x="414" y="1046"/>
                  </a:lnTo>
                  <a:lnTo>
                    <a:pt x="446" y="1056"/>
                  </a:lnTo>
                  <a:lnTo>
                    <a:pt x="481" y="1060"/>
                  </a:lnTo>
                  <a:lnTo>
                    <a:pt x="515" y="1056"/>
                  </a:lnTo>
                  <a:lnTo>
                    <a:pt x="547" y="1046"/>
                  </a:lnTo>
                  <a:lnTo>
                    <a:pt x="577" y="1030"/>
                  </a:lnTo>
                  <a:lnTo>
                    <a:pt x="602" y="1010"/>
                  </a:lnTo>
                  <a:lnTo>
                    <a:pt x="623" y="984"/>
                  </a:lnTo>
                  <a:lnTo>
                    <a:pt x="639" y="955"/>
                  </a:lnTo>
                  <a:lnTo>
                    <a:pt x="649" y="921"/>
                  </a:lnTo>
                  <a:lnTo>
                    <a:pt x="653" y="887"/>
                  </a:lnTo>
                  <a:lnTo>
                    <a:pt x="649" y="853"/>
                  </a:lnTo>
                  <a:lnTo>
                    <a:pt x="639" y="820"/>
                  </a:lnTo>
                  <a:lnTo>
                    <a:pt x="623" y="792"/>
                  </a:lnTo>
                  <a:lnTo>
                    <a:pt x="602" y="766"/>
                  </a:lnTo>
                  <a:lnTo>
                    <a:pt x="577" y="745"/>
                  </a:lnTo>
                  <a:lnTo>
                    <a:pt x="547" y="729"/>
                  </a:lnTo>
                  <a:lnTo>
                    <a:pt x="515" y="720"/>
                  </a:lnTo>
                  <a:lnTo>
                    <a:pt x="481" y="716"/>
                  </a:lnTo>
                  <a:close/>
                  <a:moveTo>
                    <a:pt x="225" y="0"/>
                  </a:moveTo>
                  <a:lnTo>
                    <a:pt x="847" y="31"/>
                  </a:lnTo>
                  <a:lnTo>
                    <a:pt x="870" y="36"/>
                  </a:lnTo>
                  <a:lnTo>
                    <a:pt x="890" y="45"/>
                  </a:lnTo>
                  <a:lnTo>
                    <a:pt x="907" y="60"/>
                  </a:lnTo>
                  <a:lnTo>
                    <a:pt x="919" y="78"/>
                  </a:lnTo>
                  <a:lnTo>
                    <a:pt x="927" y="99"/>
                  </a:lnTo>
                  <a:lnTo>
                    <a:pt x="928" y="122"/>
                  </a:lnTo>
                  <a:lnTo>
                    <a:pt x="852" y="1111"/>
                  </a:lnTo>
                  <a:lnTo>
                    <a:pt x="847" y="1134"/>
                  </a:lnTo>
                  <a:lnTo>
                    <a:pt x="836" y="1155"/>
                  </a:lnTo>
                  <a:lnTo>
                    <a:pt x="821" y="1172"/>
                  </a:lnTo>
                  <a:lnTo>
                    <a:pt x="803" y="1185"/>
                  </a:lnTo>
                  <a:lnTo>
                    <a:pt x="781" y="1193"/>
                  </a:lnTo>
                  <a:lnTo>
                    <a:pt x="758" y="1196"/>
                  </a:lnTo>
                  <a:lnTo>
                    <a:pt x="69" y="1196"/>
                  </a:lnTo>
                  <a:lnTo>
                    <a:pt x="47" y="1192"/>
                  </a:lnTo>
                  <a:lnTo>
                    <a:pt x="27" y="1182"/>
                  </a:lnTo>
                  <a:lnTo>
                    <a:pt x="13" y="1169"/>
                  </a:lnTo>
                  <a:lnTo>
                    <a:pt x="4" y="1150"/>
                  </a:lnTo>
                  <a:lnTo>
                    <a:pt x="0" y="1130"/>
                  </a:lnTo>
                  <a:lnTo>
                    <a:pt x="2" y="1107"/>
                  </a:lnTo>
                  <a:lnTo>
                    <a:pt x="116" y="81"/>
                  </a:lnTo>
                  <a:lnTo>
                    <a:pt x="125" y="59"/>
                  </a:lnTo>
                  <a:lnTo>
                    <a:pt x="138" y="39"/>
                  </a:lnTo>
                  <a:lnTo>
                    <a:pt x="157" y="22"/>
                  </a:lnTo>
                  <a:lnTo>
                    <a:pt x="178" y="10"/>
                  </a:lnTo>
                  <a:lnTo>
                    <a:pt x="201" y="3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18</a:t>
            </a:fld>
            <a:endParaRPr lang="en-AU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09575" y="-38100"/>
            <a:ext cx="1301115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4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300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300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300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0" grpId="0" animBg="1"/>
      <p:bldP spid="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2"/>
            <a:ext cx="1340200" cy="458397"/>
          </a:xfrm>
          <a:prstGeom prst="rect">
            <a:avLst/>
          </a:prstGeom>
        </p:spPr>
      </p:pic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269965" y="829148"/>
            <a:ext cx="11628000" cy="5714692"/>
            <a:chOff x="101" y="921"/>
            <a:chExt cx="5472" cy="33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AutoShape 4"/>
            <p:cNvSpPr>
              <a:spLocks noChangeArrowheads="1"/>
            </p:cNvSpPr>
            <p:nvPr/>
          </p:nvSpPr>
          <p:spPr bwMode="auto">
            <a:xfrm>
              <a:off x="101" y="940"/>
              <a:ext cx="5472" cy="3312"/>
            </a:xfrm>
            <a:prstGeom prst="roundRect">
              <a:avLst>
                <a:gd name="adj" fmla="val 32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Rectangle 5"/>
            <p:cNvSpPr>
              <a:spLocks noChangeArrowheads="1"/>
            </p:cNvSpPr>
            <p:nvPr/>
          </p:nvSpPr>
          <p:spPr bwMode="auto">
            <a:xfrm>
              <a:off x="3761" y="2106"/>
              <a:ext cx="880" cy="159"/>
            </a:xfrm>
            <a:prstGeom prst="rect">
              <a:avLst/>
            </a:pr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3693" y="1737"/>
              <a:ext cx="1003" cy="251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3736" y="1762"/>
              <a:ext cx="611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900" dirty="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INTERNAL </a:t>
              </a:r>
              <a:r>
                <a:rPr lang="en-US" sz="900" dirty="0" smtClean="0">
                  <a:solidFill>
                    <a:schemeClr val="bg1"/>
                  </a:solidFill>
                  <a:cs typeface="Arial" pitchFamily="34" charset="0"/>
                </a:rPr>
                <a:t>AFFAIRS </a:t>
              </a:r>
              <a:r>
                <a:rPr lang="en-US" sz="12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&amp;</a:t>
              </a:r>
              <a:endPara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3831" y="1898"/>
              <a:ext cx="578" cy="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900" dirty="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PUBLIC </a:t>
              </a:r>
              <a:r>
                <a:rPr lang="en-US" sz="900" dirty="0">
                  <a:solidFill>
                    <a:schemeClr val="bg1"/>
                  </a:solidFill>
                  <a:cs typeface="Arial" pitchFamily="34" charset="0"/>
                </a:rPr>
                <a:t>COMPLAINTS</a:t>
              </a:r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2490" y="921"/>
              <a:ext cx="918" cy="268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Rectangle 11"/>
            <p:cNvSpPr>
              <a:spLocks noChangeArrowheads="1"/>
            </p:cNvSpPr>
            <p:nvPr/>
          </p:nvSpPr>
          <p:spPr bwMode="auto">
            <a:xfrm>
              <a:off x="2604" y="997"/>
              <a:ext cx="671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COMMISIONERS</a:t>
              </a:r>
            </a:p>
          </p:txBody>
        </p:sp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4846" y="1738"/>
              <a:ext cx="635" cy="255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Rectangle 13"/>
            <p:cNvSpPr>
              <a:spLocks noChangeArrowheads="1"/>
            </p:cNvSpPr>
            <p:nvPr/>
          </p:nvSpPr>
          <p:spPr bwMode="auto">
            <a:xfrm>
              <a:off x="4933" y="1780"/>
              <a:ext cx="388" cy="9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050" b="0" dirty="0">
                  <a:solidFill>
                    <a:schemeClr val="bg1"/>
                  </a:solidFill>
                  <a:cs typeface="Arial" pitchFamily="34" charset="0"/>
                </a:rPr>
                <a:t>SECRETARY</a:t>
              </a:r>
            </a:p>
          </p:txBody>
        </p:sp>
        <p:sp>
          <p:nvSpPr>
            <p:cNvPr id="29" name="Rectangle 14"/>
            <p:cNvSpPr>
              <a:spLocks noChangeArrowheads="1"/>
            </p:cNvSpPr>
            <p:nvPr/>
          </p:nvSpPr>
          <p:spPr bwMode="auto">
            <a:xfrm>
              <a:off x="4977" y="1865"/>
              <a:ext cx="303" cy="9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050" b="0" dirty="0">
                  <a:solidFill>
                    <a:schemeClr val="bg1"/>
                  </a:solidFill>
                  <a:cs typeface="Arial" pitchFamily="34" charset="0"/>
                </a:rPr>
                <a:t>GENERAL</a:t>
              </a:r>
            </a:p>
          </p:txBody>
        </p: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386" y="1730"/>
              <a:ext cx="880" cy="251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16"/>
            <p:cNvSpPr>
              <a:spLocks noChangeArrowheads="1"/>
            </p:cNvSpPr>
            <p:nvPr/>
          </p:nvSpPr>
          <p:spPr bwMode="auto">
            <a:xfrm>
              <a:off x="575" y="1811"/>
              <a:ext cx="471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 b="0" dirty="0">
                  <a:solidFill>
                    <a:schemeClr val="bg1"/>
                  </a:solidFill>
                  <a:cs typeface="Arial" pitchFamily="34" charset="0"/>
                </a:rPr>
                <a:t>PREVENTION</a:t>
              </a:r>
            </a:p>
          </p:txBody>
        </p:sp>
        <p:sp>
          <p:nvSpPr>
            <p:cNvPr id="32" name="Rectangle 17"/>
            <p:cNvSpPr>
              <a:spLocks noChangeArrowheads="1"/>
            </p:cNvSpPr>
            <p:nvPr/>
          </p:nvSpPr>
          <p:spPr bwMode="auto">
            <a:xfrm>
              <a:off x="1517" y="1726"/>
              <a:ext cx="840" cy="255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18"/>
            <p:cNvSpPr>
              <a:spLocks noChangeArrowheads="1"/>
            </p:cNvSpPr>
            <p:nvPr/>
          </p:nvSpPr>
          <p:spPr bwMode="auto">
            <a:xfrm>
              <a:off x="1569" y="1810"/>
              <a:ext cx="860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sz="1200" b="0" dirty="0" smtClean="0">
                  <a:solidFill>
                    <a:schemeClr val="bg1"/>
                  </a:solidFill>
                  <a:cs typeface="Arial" pitchFamily="34" charset="0"/>
                </a:rPr>
                <a:t>ENFORCEMENT</a:t>
              </a:r>
              <a:endParaRPr lang="en-US" sz="1200" b="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Rectangle 19"/>
            <p:cNvSpPr>
              <a:spLocks noChangeArrowheads="1"/>
            </p:cNvSpPr>
            <p:nvPr/>
          </p:nvSpPr>
          <p:spPr bwMode="auto">
            <a:xfrm>
              <a:off x="2505" y="1737"/>
              <a:ext cx="885" cy="25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20"/>
            <p:cNvSpPr>
              <a:spLocks noChangeArrowheads="1"/>
            </p:cNvSpPr>
            <p:nvPr/>
          </p:nvSpPr>
          <p:spPr bwMode="auto">
            <a:xfrm>
              <a:off x="2628" y="1774"/>
              <a:ext cx="585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INFORMATION</a:t>
              </a:r>
              <a:r>
                <a:rPr lang="en-US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&amp;</a:t>
              </a:r>
            </a:p>
          </p:txBody>
        </p:sp>
        <p:sp>
          <p:nvSpPr>
            <p:cNvPr id="36" name="Rectangle 21"/>
            <p:cNvSpPr>
              <a:spLocks noChangeArrowheads="1"/>
            </p:cNvSpPr>
            <p:nvPr/>
          </p:nvSpPr>
          <p:spPr bwMode="auto">
            <a:xfrm>
              <a:off x="2843" y="1859"/>
              <a:ext cx="190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DATA</a:t>
              </a:r>
            </a:p>
          </p:txBody>
        </p:sp>
        <p:sp>
          <p:nvSpPr>
            <p:cNvPr id="37" name="Rectangle 22"/>
            <p:cNvSpPr>
              <a:spLocks noChangeArrowheads="1"/>
            </p:cNvSpPr>
            <p:nvPr/>
          </p:nvSpPr>
          <p:spPr bwMode="auto">
            <a:xfrm>
              <a:off x="542" y="2095"/>
              <a:ext cx="716" cy="164"/>
            </a:xfrm>
            <a:prstGeom prst="rect">
              <a:avLst/>
            </a:pr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Rectangle 23"/>
            <p:cNvSpPr>
              <a:spLocks noChangeArrowheads="1"/>
            </p:cNvSpPr>
            <p:nvPr/>
          </p:nvSpPr>
          <p:spPr bwMode="auto">
            <a:xfrm>
              <a:off x="678" y="2140"/>
              <a:ext cx="491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SECRETARIAT</a:t>
              </a:r>
            </a:p>
          </p:txBody>
        </p:sp>
        <p:sp>
          <p:nvSpPr>
            <p:cNvPr id="39" name="Rectangle 24"/>
            <p:cNvSpPr>
              <a:spLocks noChangeArrowheads="1"/>
            </p:cNvSpPr>
            <p:nvPr/>
          </p:nvSpPr>
          <p:spPr bwMode="auto">
            <a:xfrm>
              <a:off x="421" y="2361"/>
              <a:ext cx="845" cy="272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0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Registration &amp; Examination </a:t>
              </a:r>
            </a:p>
            <a:p>
              <a:r>
                <a:rPr lang="id-ID" sz="1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Public Official’s Wealth </a:t>
              </a:r>
              <a:endParaRPr lang="id-ID" sz="1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id-ID" sz="10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Report </a:t>
              </a:r>
              <a:endParaRPr lang="en-US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421" y="2746"/>
              <a:ext cx="835" cy="224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Gratification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30"/>
            <p:cNvSpPr>
              <a:spLocks noChangeArrowheads="1"/>
            </p:cNvSpPr>
            <p:nvPr/>
          </p:nvSpPr>
          <p:spPr bwMode="auto">
            <a:xfrm>
              <a:off x="421" y="3105"/>
              <a:ext cx="835" cy="255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050" dirty="0">
                  <a:latin typeface="Arial" panose="020B0604020202020204" pitchFamily="34" charset="0"/>
                  <a:cs typeface="Arial" panose="020B0604020202020204" pitchFamily="34" charset="0"/>
                </a:rPr>
                <a:t>Public Education</a:t>
              </a:r>
            </a:p>
            <a:p>
              <a:r>
                <a:rPr lang="id-ID" sz="1050" dirty="0">
                  <a:latin typeface="Arial" panose="020B0604020202020204" pitchFamily="34" charset="0"/>
                  <a:cs typeface="Arial" panose="020B0604020202020204" pitchFamily="34" charset="0"/>
                </a:rPr>
                <a:t> and Services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33"/>
            <p:cNvSpPr>
              <a:spLocks noChangeArrowheads="1"/>
            </p:cNvSpPr>
            <p:nvPr/>
          </p:nvSpPr>
          <p:spPr bwMode="auto">
            <a:xfrm>
              <a:off x="3584" y="1269"/>
              <a:ext cx="758" cy="179"/>
            </a:xfrm>
            <a:prstGeom prst="rect">
              <a:avLst/>
            </a:prstGeom>
            <a:solidFill>
              <a:srgbClr val="95C234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Rectangle 34"/>
            <p:cNvSpPr>
              <a:spLocks noChangeArrowheads="1"/>
            </p:cNvSpPr>
            <p:nvPr/>
          </p:nvSpPr>
          <p:spPr bwMode="auto">
            <a:xfrm>
              <a:off x="3758" y="1306"/>
              <a:ext cx="330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 dirty="0">
                  <a:solidFill>
                    <a:schemeClr val="tx1"/>
                  </a:solidFill>
                  <a:cs typeface="Arial" panose="020B0604020202020204" pitchFamily="34" charset="0"/>
                </a:rPr>
                <a:t>ADVISOR</a:t>
              </a:r>
            </a:p>
          </p:txBody>
        </p:sp>
        <p:sp>
          <p:nvSpPr>
            <p:cNvPr id="44" name="Rectangle 35"/>
            <p:cNvSpPr>
              <a:spLocks noChangeArrowheads="1"/>
            </p:cNvSpPr>
            <p:nvPr/>
          </p:nvSpPr>
          <p:spPr bwMode="auto">
            <a:xfrm>
              <a:off x="1544" y="2122"/>
              <a:ext cx="745" cy="165"/>
            </a:xfrm>
            <a:prstGeom prst="rect">
              <a:avLst/>
            </a:pr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Rectangle 37"/>
            <p:cNvSpPr>
              <a:spLocks noChangeArrowheads="1"/>
            </p:cNvSpPr>
            <p:nvPr/>
          </p:nvSpPr>
          <p:spPr bwMode="auto">
            <a:xfrm>
              <a:off x="1489" y="2415"/>
              <a:ext cx="801" cy="272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Pre-investigation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38"/>
            <p:cNvSpPr>
              <a:spLocks noChangeArrowheads="1"/>
            </p:cNvSpPr>
            <p:nvPr/>
          </p:nvSpPr>
          <p:spPr bwMode="auto">
            <a:xfrm>
              <a:off x="1803" y="2487"/>
              <a:ext cx="0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800" b="0" dirty="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40"/>
            <p:cNvSpPr>
              <a:spLocks noChangeArrowheads="1"/>
            </p:cNvSpPr>
            <p:nvPr/>
          </p:nvSpPr>
          <p:spPr bwMode="auto">
            <a:xfrm>
              <a:off x="1489" y="3108"/>
              <a:ext cx="801" cy="224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Investigation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42"/>
            <p:cNvSpPr>
              <a:spLocks noChangeArrowheads="1"/>
            </p:cNvSpPr>
            <p:nvPr/>
          </p:nvSpPr>
          <p:spPr bwMode="auto">
            <a:xfrm>
              <a:off x="1489" y="3708"/>
              <a:ext cx="801" cy="239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Prosecution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4"/>
            <p:cNvSpPr>
              <a:spLocks noChangeArrowheads="1"/>
            </p:cNvSpPr>
            <p:nvPr/>
          </p:nvSpPr>
          <p:spPr bwMode="auto">
            <a:xfrm>
              <a:off x="2680" y="2100"/>
              <a:ext cx="783" cy="164"/>
            </a:xfrm>
            <a:prstGeom prst="rect">
              <a:avLst/>
            </a:pr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46"/>
            <p:cNvSpPr>
              <a:spLocks noChangeArrowheads="1"/>
            </p:cNvSpPr>
            <p:nvPr/>
          </p:nvSpPr>
          <p:spPr bwMode="auto">
            <a:xfrm>
              <a:off x="2625" y="2453"/>
              <a:ext cx="903" cy="261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Information and Data </a:t>
              </a:r>
            </a:p>
            <a:p>
              <a:r>
                <a:rPr lang="id-ID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Processing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48"/>
            <p:cNvSpPr>
              <a:spLocks noChangeArrowheads="1"/>
            </p:cNvSpPr>
            <p:nvPr/>
          </p:nvSpPr>
          <p:spPr bwMode="auto">
            <a:xfrm>
              <a:off x="2837" y="2583"/>
              <a:ext cx="0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800" b="0" dirty="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49"/>
            <p:cNvSpPr>
              <a:spLocks noChangeArrowheads="1"/>
            </p:cNvSpPr>
            <p:nvPr/>
          </p:nvSpPr>
          <p:spPr bwMode="auto">
            <a:xfrm>
              <a:off x="2625" y="3387"/>
              <a:ext cx="953" cy="376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ostering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etworks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etween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C</a:t>
              </a:r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ommissiom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&amp; </a:t>
              </a:r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Institutions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0"/>
            <p:cNvSpPr>
              <a:spLocks noChangeArrowheads="1"/>
            </p:cNvSpPr>
            <p:nvPr/>
          </p:nvSpPr>
          <p:spPr bwMode="auto">
            <a:xfrm>
              <a:off x="2656" y="3488"/>
              <a:ext cx="0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800" b="0" dirty="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1"/>
            <p:cNvSpPr>
              <a:spLocks noChangeArrowheads="1"/>
            </p:cNvSpPr>
            <p:nvPr/>
          </p:nvSpPr>
          <p:spPr bwMode="auto">
            <a:xfrm>
              <a:off x="2747" y="2982"/>
              <a:ext cx="395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800" b="0">
                  <a:latin typeface="Times New Roman" panose="02020603050405020304" pitchFamily="18" charset="0"/>
                  <a:cs typeface="Arial" panose="020B0604020202020204" pitchFamily="34" charset="0"/>
                </a:rPr>
                <a:t>NETWORK INTER</a:t>
              </a:r>
            </a:p>
          </p:txBody>
        </p:sp>
        <p:sp>
          <p:nvSpPr>
            <p:cNvPr id="55" name="Rectangle 52"/>
            <p:cNvSpPr>
              <a:spLocks noChangeArrowheads="1"/>
            </p:cNvSpPr>
            <p:nvPr/>
          </p:nvSpPr>
          <p:spPr bwMode="auto">
            <a:xfrm>
              <a:off x="2752" y="3069"/>
              <a:ext cx="398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800" b="0">
                  <a:latin typeface="Times New Roman" panose="02020603050405020304" pitchFamily="18" charset="0"/>
                  <a:cs typeface="Arial" panose="020B0604020202020204" pitchFamily="34" charset="0"/>
                </a:rPr>
                <a:t>COMMISION AND</a:t>
              </a:r>
            </a:p>
          </p:txBody>
        </p:sp>
        <p:sp>
          <p:nvSpPr>
            <p:cNvPr id="56" name="Rectangle 53"/>
            <p:cNvSpPr>
              <a:spLocks noChangeArrowheads="1"/>
            </p:cNvSpPr>
            <p:nvPr/>
          </p:nvSpPr>
          <p:spPr bwMode="auto">
            <a:xfrm>
              <a:off x="2625" y="2972"/>
              <a:ext cx="899" cy="239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Monitor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55"/>
            <p:cNvSpPr>
              <a:spLocks noChangeArrowheads="1"/>
            </p:cNvSpPr>
            <p:nvPr/>
          </p:nvSpPr>
          <p:spPr bwMode="auto">
            <a:xfrm>
              <a:off x="3693" y="2464"/>
              <a:ext cx="1003" cy="264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Internal Supervision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3693" y="2923"/>
              <a:ext cx="969" cy="336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Public Complaints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59"/>
            <p:cNvSpPr>
              <a:spLocks noChangeArrowheads="1"/>
            </p:cNvSpPr>
            <p:nvPr/>
          </p:nvSpPr>
          <p:spPr bwMode="auto">
            <a:xfrm>
              <a:off x="4956" y="2689"/>
              <a:ext cx="602" cy="232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000" dirty="0">
                  <a:latin typeface="Arial" panose="020B0604020202020204" pitchFamily="34" charset="0"/>
                  <a:cs typeface="Arial" panose="020B0604020202020204" pitchFamily="34" charset="0"/>
                </a:rPr>
                <a:t>General Affairs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61"/>
            <p:cNvSpPr>
              <a:spLocks noChangeArrowheads="1"/>
            </p:cNvSpPr>
            <p:nvPr/>
          </p:nvSpPr>
          <p:spPr bwMode="auto">
            <a:xfrm>
              <a:off x="2949" y="1190"/>
              <a:ext cx="2214" cy="549"/>
            </a:xfrm>
            <a:custGeom>
              <a:avLst/>
              <a:gdLst>
                <a:gd name="T0" fmla="*/ 0 w 2020"/>
                <a:gd name="T1" fmla="*/ 0 h 522"/>
                <a:gd name="T2" fmla="*/ 0 w 2020"/>
                <a:gd name="T3" fmla="*/ 349 h 522"/>
                <a:gd name="T4" fmla="*/ 2020 w 2020"/>
                <a:gd name="T5" fmla="*/ 349 h 522"/>
                <a:gd name="T6" fmla="*/ 2020 w 2020"/>
                <a:gd name="T7" fmla="*/ 522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0" h="522">
                  <a:moveTo>
                    <a:pt x="0" y="0"/>
                  </a:moveTo>
                  <a:lnTo>
                    <a:pt x="0" y="349"/>
                  </a:lnTo>
                  <a:lnTo>
                    <a:pt x="2020" y="349"/>
                  </a:lnTo>
                  <a:lnTo>
                    <a:pt x="2020" y="522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Freeform 62"/>
            <p:cNvSpPr>
              <a:spLocks noChangeArrowheads="1"/>
            </p:cNvSpPr>
            <p:nvPr/>
          </p:nvSpPr>
          <p:spPr bwMode="auto">
            <a:xfrm>
              <a:off x="826" y="1190"/>
              <a:ext cx="2123" cy="542"/>
            </a:xfrm>
            <a:custGeom>
              <a:avLst/>
              <a:gdLst>
                <a:gd name="T0" fmla="*/ 1937 w 1937"/>
                <a:gd name="T1" fmla="*/ 0 h 515"/>
                <a:gd name="T2" fmla="*/ 1937 w 1937"/>
                <a:gd name="T3" fmla="*/ 349 h 515"/>
                <a:gd name="T4" fmla="*/ 0 w 1937"/>
                <a:gd name="T5" fmla="*/ 349 h 515"/>
                <a:gd name="T6" fmla="*/ 0 w 1937"/>
                <a:gd name="T7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7" h="515">
                  <a:moveTo>
                    <a:pt x="1937" y="0"/>
                  </a:moveTo>
                  <a:lnTo>
                    <a:pt x="1937" y="349"/>
                  </a:lnTo>
                  <a:lnTo>
                    <a:pt x="0" y="349"/>
                  </a:lnTo>
                  <a:lnTo>
                    <a:pt x="0" y="515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Freeform 63"/>
            <p:cNvSpPr>
              <a:spLocks noChangeArrowheads="1"/>
            </p:cNvSpPr>
            <p:nvPr/>
          </p:nvSpPr>
          <p:spPr bwMode="auto">
            <a:xfrm>
              <a:off x="1937" y="1190"/>
              <a:ext cx="1012" cy="536"/>
            </a:xfrm>
            <a:custGeom>
              <a:avLst/>
              <a:gdLst>
                <a:gd name="T0" fmla="*/ 923 w 923"/>
                <a:gd name="T1" fmla="*/ 0 h 510"/>
                <a:gd name="T2" fmla="*/ 923 w 923"/>
                <a:gd name="T3" fmla="*/ 349 h 510"/>
                <a:gd name="T4" fmla="*/ 0 w 923"/>
                <a:gd name="T5" fmla="*/ 349 h 510"/>
                <a:gd name="T6" fmla="*/ 0 w 923"/>
                <a:gd name="T7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3" h="510">
                  <a:moveTo>
                    <a:pt x="923" y="0"/>
                  </a:moveTo>
                  <a:lnTo>
                    <a:pt x="923" y="349"/>
                  </a:lnTo>
                  <a:lnTo>
                    <a:pt x="0" y="349"/>
                  </a:lnTo>
                  <a:lnTo>
                    <a:pt x="0" y="510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Freeform 64"/>
            <p:cNvSpPr>
              <a:spLocks noChangeArrowheads="1"/>
            </p:cNvSpPr>
            <p:nvPr/>
          </p:nvSpPr>
          <p:spPr bwMode="auto">
            <a:xfrm>
              <a:off x="2948" y="1190"/>
              <a:ext cx="1" cy="547"/>
            </a:xfrm>
            <a:custGeom>
              <a:avLst/>
              <a:gdLst>
                <a:gd name="T0" fmla="*/ 1 w 1"/>
                <a:gd name="T1" fmla="*/ 0 h 521"/>
                <a:gd name="T2" fmla="*/ 1 w 1"/>
                <a:gd name="T3" fmla="*/ 349 h 521"/>
                <a:gd name="T4" fmla="*/ 0 w 1"/>
                <a:gd name="T5" fmla="*/ 349 h 521"/>
                <a:gd name="T6" fmla="*/ 0 w 1"/>
                <a:gd name="T7" fmla="*/ 521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521">
                  <a:moveTo>
                    <a:pt x="1" y="0"/>
                  </a:moveTo>
                  <a:lnTo>
                    <a:pt x="1" y="349"/>
                  </a:lnTo>
                  <a:lnTo>
                    <a:pt x="0" y="349"/>
                  </a:lnTo>
                  <a:lnTo>
                    <a:pt x="0" y="521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Freeform 65"/>
            <p:cNvSpPr>
              <a:spLocks noChangeArrowheads="1"/>
            </p:cNvSpPr>
            <p:nvPr/>
          </p:nvSpPr>
          <p:spPr bwMode="auto">
            <a:xfrm>
              <a:off x="2949" y="1190"/>
              <a:ext cx="1246" cy="547"/>
            </a:xfrm>
            <a:custGeom>
              <a:avLst/>
              <a:gdLst>
                <a:gd name="T0" fmla="*/ 0 w 1137"/>
                <a:gd name="T1" fmla="*/ 0 h 521"/>
                <a:gd name="T2" fmla="*/ 0 w 1137"/>
                <a:gd name="T3" fmla="*/ 349 h 521"/>
                <a:gd name="T4" fmla="*/ 1137 w 1137"/>
                <a:gd name="T5" fmla="*/ 349 h 521"/>
                <a:gd name="T6" fmla="*/ 1137 w 1137"/>
                <a:gd name="T7" fmla="*/ 521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7" h="521">
                  <a:moveTo>
                    <a:pt x="0" y="0"/>
                  </a:moveTo>
                  <a:lnTo>
                    <a:pt x="0" y="349"/>
                  </a:lnTo>
                  <a:lnTo>
                    <a:pt x="1137" y="349"/>
                  </a:lnTo>
                  <a:lnTo>
                    <a:pt x="1137" y="521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Rectangle 66"/>
            <p:cNvSpPr>
              <a:spLocks noChangeArrowheads="1"/>
            </p:cNvSpPr>
            <p:nvPr/>
          </p:nvSpPr>
          <p:spPr bwMode="auto">
            <a:xfrm>
              <a:off x="421" y="3539"/>
              <a:ext cx="835" cy="252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050" dirty="0">
                  <a:latin typeface="Arial" panose="020B0604020202020204" pitchFamily="34" charset="0"/>
                  <a:cs typeface="Arial" panose="020B0604020202020204" pitchFamily="34" charset="0"/>
                </a:rPr>
                <a:t>Research and</a:t>
              </a:r>
            </a:p>
            <a:p>
              <a:r>
                <a:rPr lang="id-ID" sz="1050" dirty="0"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69"/>
            <p:cNvSpPr>
              <a:spLocks noChangeArrowheads="1"/>
            </p:cNvSpPr>
            <p:nvPr/>
          </p:nvSpPr>
          <p:spPr bwMode="auto">
            <a:xfrm>
              <a:off x="4803" y="1994"/>
              <a:ext cx="360" cy="320"/>
            </a:xfrm>
            <a:custGeom>
              <a:avLst/>
              <a:gdLst>
                <a:gd name="T0" fmla="*/ 329 w 329"/>
                <a:gd name="T1" fmla="*/ 0 h 304"/>
                <a:gd name="T2" fmla="*/ 329 w 329"/>
                <a:gd name="T3" fmla="*/ 73 h 304"/>
                <a:gd name="T4" fmla="*/ 0 w 329"/>
                <a:gd name="T5" fmla="*/ 73 h 304"/>
                <a:gd name="T6" fmla="*/ 0 w 329"/>
                <a:gd name="T7" fmla="*/ 304 h 304"/>
                <a:gd name="T8" fmla="*/ 129 w 329"/>
                <a:gd name="T9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304">
                  <a:moveTo>
                    <a:pt x="329" y="0"/>
                  </a:moveTo>
                  <a:lnTo>
                    <a:pt x="329" y="73"/>
                  </a:lnTo>
                  <a:lnTo>
                    <a:pt x="0" y="73"/>
                  </a:lnTo>
                  <a:lnTo>
                    <a:pt x="0" y="304"/>
                  </a:lnTo>
                  <a:lnTo>
                    <a:pt x="129" y="304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Freeform 70"/>
            <p:cNvSpPr>
              <a:spLocks noChangeArrowheads="1"/>
            </p:cNvSpPr>
            <p:nvPr/>
          </p:nvSpPr>
          <p:spPr bwMode="auto">
            <a:xfrm>
              <a:off x="4803" y="1994"/>
              <a:ext cx="360" cy="1216"/>
            </a:xfrm>
            <a:custGeom>
              <a:avLst/>
              <a:gdLst>
                <a:gd name="T0" fmla="*/ 329 w 329"/>
                <a:gd name="T1" fmla="*/ 0 h 1157"/>
                <a:gd name="T2" fmla="*/ 329 w 329"/>
                <a:gd name="T3" fmla="*/ 73 h 1157"/>
                <a:gd name="T4" fmla="*/ 0 w 329"/>
                <a:gd name="T5" fmla="*/ 73 h 1157"/>
                <a:gd name="T6" fmla="*/ 0 w 329"/>
                <a:gd name="T7" fmla="*/ 1157 h 1157"/>
                <a:gd name="T8" fmla="*/ 145 w 329"/>
                <a:gd name="T9" fmla="*/ 1157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1157">
                  <a:moveTo>
                    <a:pt x="329" y="0"/>
                  </a:moveTo>
                  <a:lnTo>
                    <a:pt x="329" y="73"/>
                  </a:lnTo>
                  <a:lnTo>
                    <a:pt x="0" y="73"/>
                  </a:lnTo>
                  <a:lnTo>
                    <a:pt x="0" y="1157"/>
                  </a:lnTo>
                  <a:lnTo>
                    <a:pt x="145" y="1157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Freeform 71"/>
            <p:cNvSpPr>
              <a:spLocks noChangeArrowheads="1"/>
            </p:cNvSpPr>
            <p:nvPr/>
          </p:nvSpPr>
          <p:spPr bwMode="auto">
            <a:xfrm>
              <a:off x="4803" y="1994"/>
              <a:ext cx="360" cy="812"/>
            </a:xfrm>
            <a:custGeom>
              <a:avLst/>
              <a:gdLst>
                <a:gd name="T0" fmla="*/ 329 w 329"/>
                <a:gd name="T1" fmla="*/ 0 h 772"/>
                <a:gd name="T2" fmla="*/ 329 w 329"/>
                <a:gd name="T3" fmla="*/ 73 h 772"/>
                <a:gd name="T4" fmla="*/ 0 w 329"/>
                <a:gd name="T5" fmla="*/ 73 h 772"/>
                <a:gd name="T6" fmla="*/ 0 w 329"/>
                <a:gd name="T7" fmla="*/ 772 h 772"/>
                <a:gd name="T8" fmla="*/ 140 w 329"/>
                <a:gd name="T9" fmla="*/ 772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772">
                  <a:moveTo>
                    <a:pt x="329" y="0"/>
                  </a:moveTo>
                  <a:lnTo>
                    <a:pt x="329" y="73"/>
                  </a:lnTo>
                  <a:lnTo>
                    <a:pt x="0" y="73"/>
                  </a:lnTo>
                  <a:lnTo>
                    <a:pt x="0" y="772"/>
                  </a:lnTo>
                  <a:lnTo>
                    <a:pt x="140" y="772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72"/>
            <p:cNvSpPr>
              <a:spLocks noChangeArrowheads="1"/>
            </p:cNvSpPr>
            <p:nvPr/>
          </p:nvSpPr>
          <p:spPr bwMode="auto">
            <a:xfrm>
              <a:off x="252" y="1982"/>
              <a:ext cx="573" cy="197"/>
            </a:xfrm>
            <a:custGeom>
              <a:avLst/>
              <a:gdLst>
                <a:gd name="T0" fmla="*/ 523 w 523"/>
                <a:gd name="T1" fmla="*/ 0 h 187"/>
                <a:gd name="T2" fmla="*/ 523 w 523"/>
                <a:gd name="T3" fmla="*/ 47 h 187"/>
                <a:gd name="T4" fmla="*/ 0 w 523"/>
                <a:gd name="T5" fmla="*/ 47 h 187"/>
                <a:gd name="T6" fmla="*/ 0 w 523"/>
                <a:gd name="T7" fmla="*/ 187 h 187"/>
                <a:gd name="T8" fmla="*/ 264 w 523"/>
                <a:gd name="T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187">
                  <a:moveTo>
                    <a:pt x="523" y="0"/>
                  </a:moveTo>
                  <a:lnTo>
                    <a:pt x="523" y="47"/>
                  </a:lnTo>
                  <a:lnTo>
                    <a:pt x="0" y="47"/>
                  </a:lnTo>
                  <a:lnTo>
                    <a:pt x="0" y="187"/>
                  </a:lnTo>
                  <a:lnTo>
                    <a:pt x="264" y="187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73"/>
            <p:cNvSpPr>
              <a:spLocks noChangeArrowheads="1"/>
            </p:cNvSpPr>
            <p:nvPr/>
          </p:nvSpPr>
          <p:spPr bwMode="auto">
            <a:xfrm>
              <a:off x="252" y="1982"/>
              <a:ext cx="573" cy="515"/>
            </a:xfrm>
            <a:custGeom>
              <a:avLst/>
              <a:gdLst>
                <a:gd name="T0" fmla="*/ 523 w 523"/>
                <a:gd name="T1" fmla="*/ 0 h 490"/>
                <a:gd name="T2" fmla="*/ 523 w 523"/>
                <a:gd name="T3" fmla="*/ 47 h 490"/>
                <a:gd name="T4" fmla="*/ 0 w 523"/>
                <a:gd name="T5" fmla="*/ 47 h 490"/>
                <a:gd name="T6" fmla="*/ 0 w 523"/>
                <a:gd name="T7" fmla="*/ 490 h 490"/>
                <a:gd name="T8" fmla="*/ 153 w 523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490">
                  <a:moveTo>
                    <a:pt x="523" y="0"/>
                  </a:moveTo>
                  <a:lnTo>
                    <a:pt x="523" y="47"/>
                  </a:lnTo>
                  <a:lnTo>
                    <a:pt x="0" y="47"/>
                  </a:lnTo>
                  <a:lnTo>
                    <a:pt x="0" y="490"/>
                  </a:lnTo>
                  <a:lnTo>
                    <a:pt x="153" y="490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74"/>
            <p:cNvSpPr>
              <a:spLocks noChangeArrowheads="1"/>
            </p:cNvSpPr>
            <p:nvPr/>
          </p:nvSpPr>
          <p:spPr bwMode="auto">
            <a:xfrm>
              <a:off x="252" y="1982"/>
              <a:ext cx="573" cy="875"/>
            </a:xfrm>
            <a:custGeom>
              <a:avLst/>
              <a:gdLst>
                <a:gd name="T0" fmla="*/ 523 w 523"/>
                <a:gd name="T1" fmla="*/ 0 h 833"/>
                <a:gd name="T2" fmla="*/ 523 w 523"/>
                <a:gd name="T3" fmla="*/ 47 h 833"/>
                <a:gd name="T4" fmla="*/ 0 w 523"/>
                <a:gd name="T5" fmla="*/ 47 h 833"/>
                <a:gd name="T6" fmla="*/ 0 w 523"/>
                <a:gd name="T7" fmla="*/ 833 h 833"/>
                <a:gd name="T8" fmla="*/ 153 w 523"/>
                <a:gd name="T9" fmla="*/ 833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833">
                  <a:moveTo>
                    <a:pt x="523" y="0"/>
                  </a:moveTo>
                  <a:lnTo>
                    <a:pt x="523" y="47"/>
                  </a:lnTo>
                  <a:lnTo>
                    <a:pt x="0" y="47"/>
                  </a:lnTo>
                  <a:lnTo>
                    <a:pt x="0" y="833"/>
                  </a:lnTo>
                  <a:lnTo>
                    <a:pt x="153" y="833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75"/>
            <p:cNvSpPr>
              <a:spLocks noChangeArrowheads="1"/>
            </p:cNvSpPr>
            <p:nvPr/>
          </p:nvSpPr>
          <p:spPr bwMode="auto">
            <a:xfrm>
              <a:off x="252" y="1982"/>
              <a:ext cx="573" cy="1252"/>
            </a:xfrm>
            <a:custGeom>
              <a:avLst/>
              <a:gdLst>
                <a:gd name="T0" fmla="*/ 523 w 523"/>
                <a:gd name="T1" fmla="*/ 0 h 1190"/>
                <a:gd name="T2" fmla="*/ 523 w 523"/>
                <a:gd name="T3" fmla="*/ 47 h 1190"/>
                <a:gd name="T4" fmla="*/ 0 w 523"/>
                <a:gd name="T5" fmla="*/ 47 h 1190"/>
                <a:gd name="T6" fmla="*/ 0 w 523"/>
                <a:gd name="T7" fmla="*/ 1190 h 1190"/>
                <a:gd name="T8" fmla="*/ 153 w 523"/>
                <a:gd name="T9" fmla="*/ 1190 h 1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1190">
                  <a:moveTo>
                    <a:pt x="523" y="0"/>
                  </a:moveTo>
                  <a:lnTo>
                    <a:pt x="523" y="47"/>
                  </a:lnTo>
                  <a:lnTo>
                    <a:pt x="0" y="47"/>
                  </a:lnTo>
                  <a:lnTo>
                    <a:pt x="0" y="1190"/>
                  </a:lnTo>
                  <a:lnTo>
                    <a:pt x="153" y="1190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76"/>
            <p:cNvSpPr>
              <a:spLocks noChangeArrowheads="1"/>
            </p:cNvSpPr>
            <p:nvPr/>
          </p:nvSpPr>
          <p:spPr bwMode="auto">
            <a:xfrm>
              <a:off x="252" y="1982"/>
              <a:ext cx="573" cy="1683"/>
            </a:xfrm>
            <a:custGeom>
              <a:avLst/>
              <a:gdLst>
                <a:gd name="T0" fmla="*/ 523 w 523"/>
                <a:gd name="T1" fmla="*/ 0 h 1601"/>
                <a:gd name="T2" fmla="*/ 523 w 523"/>
                <a:gd name="T3" fmla="*/ 47 h 1601"/>
                <a:gd name="T4" fmla="*/ 0 w 523"/>
                <a:gd name="T5" fmla="*/ 47 h 1601"/>
                <a:gd name="T6" fmla="*/ 0 w 523"/>
                <a:gd name="T7" fmla="*/ 1601 h 1601"/>
                <a:gd name="T8" fmla="*/ 153 w 523"/>
                <a:gd name="T9" fmla="*/ 1601 h 1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1601">
                  <a:moveTo>
                    <a:pt x="523" y="0"/>
                  </a:moveTo>
                  <a:lnTo>
                    <a:pt x="523" y="47"/>
                  </a:lnTo>
                  <a:lnTo>
                    <a:pt x="0" y="47"/>
                  </a:lnTo>
                  <a:lnTo>
                    <a:pt x="0" y="1601"/>
                  </a:lnTo>
                  <a:lnTo>
                    <a:pt x="153" y="1601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77"/>
            <p:cNvSpPr>
              <a:spLocks noChangeArrowheads="1"/>
            </p:cNvSpPr>
            <p:nvPr/>
          </p:nvSpPr>
          <p:spPr bwMode="auto">
            <a:xfrm>
              <a:off x="1382" y="1982"/>
              <a:ext cx="555" cy="222"/>
            </a:xfrm>
            <a:custGeom>
              <a:avLst/>
              <a:gdLst>
                <a:gd name="T0" fmla="*/ 506 w 506"/>
                <a:gd name="T1" fmla="*/ 0 h 212"/>
                <a:gd name="T2" fmla="*/ 506 w 506"/>
                <a:gd name="T3" fmla="*/ 47 h 212"/>
                <a:gd name="T4" fmla="*/ 0 w 506"/>
                <a:gd name="T5" fmla="*/ 47 h 212"/>
                <a:gd name="T6" fmla="*/ 0 w 506"/>
                <a:gd name="T7" fmla="*/ 212 h 212"/>
                <a:gd name="T8" fmla="*/ 148 w 506"/>
                <a:gd name="T9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6" h="212">
                  <a:moveTo>
                    <a:pt x="506" y="0"/>
                  </a:moveTo>
                  <a:lnTo>
                    <a:pt x="506" y="47"/>
                  </a:lnTo>
                  <a:lnTo>
                    <a:pt x="0" y="47"/>
                  </a:lnTo>
                  <a:lnTo>
                    <a:pt x="0" y="212"/>
                  </a:lnTo>
                  <a:lnTo>
                    <a:pt x="148" y="212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78"/>
            <p:cNvSpPr>
              <a:spLocks noChangeArrowheads="1"/>
            </p:cNvSpPr>
            <p:nvPr/>
          </p:nvSpPr>
          <p:spPr bwMode="auto">
            <a:xfrm>
              <a:off x="1382" y="1982"/>
              <a:ext cx="555" cy="592"/>
            </a:xfrm>
            <a:custGeom>
              <a:avLst/>
              <a:gdLst>
                <a:gd name="T0" fmla="*/ 506 w 506"/>
                <a:gd name="T1" fmla="*/ 0 h 563"/>
                <a:gd name="T2" fmla="*/ 506 w 506"/>
                <a:gd name="T3" fmla="*/ 47 h 563"/>
                <a:gd name="T4" fmla="*/ 0 w 506"/>
                <a:gd name="T5" fmla="*/ 47 h 563"/>
                <a:gd name="T6" fmla="*/ 0 w 506"/>
                <a:gd name="T7" fmla="*/ 563 h 563"/>
                <a:gd name="T8" fmla="*/ 97 w 506"/>
                <a:gd name="T9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6" h="563">
                  <a:moveTo>
                    <a:pt x="506" y="0"/>
                  </a:moveTo>
                  <a:lnTo>
                    <a:pt x="506" y="47"/>
                  </a:lnTo>
                  <a:lnTo>
                    <a:pt x="0" y="47"/>
                  </a:lnTo>
                  <a:lnTo>
                    <a:pt x="0" y="563"/>
                  </a:lnTo>
                  <a:lnTo>
                    <a:pt x="97" y="563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79"/>
            <p:cNvSpPr>
              <a:spLocks noChangeArrowheads="1"/>
            </p:cNvSpPr>
            <p:nvPr/>
          </p:nvSpPr>
          <p:spPr bwMode="auto">
            <a:xfrm>
              <a:off x="1382" y="1982"/>
              <a:ext cx="555" cy="1238"/>
            </a:xfrm>
            <a:custGeom>
              <a:avLst/>
              <a:gdLst>
                <a:gd name="T0" fmla="*/ 506 w 506"/>
                <a:gd name="T1" fmla="*/ 0 h 1178"/>
                <a:gd name="T2" fmla="*/ 506 w 506"/>
                <a:gd name="T3" fmla="*/ 47 h 1178"/>
                <a:gd name="T4" fmla="*/ 0 w 506"/>
                <a:gd name="T5" fmla="*/ 47 h 1178"/>
                <a:gd name="T6" fmla="*/ 0 w 506"/>
                <a:gd name="T7" fmla="*/ 1178 h 1178"/>
                <a:gd name="T8" fmla="*/ 97 w 506"/>
                <a:gd name="T9" fmla="*/ 1178 h 1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6" h="1178">
                  <a:moveTo>
                    <a:pt x="506" y="0"/>
                  </a:moveTo>
                  <a:lnTo>
                    <a:pt x="506" y="47"/>
                  </a:lnTo>
                  <a:lnTo>
                    <a:pt x="0" y="47"/>
                  </a:lnTo>
                  <a:lnTo>
                    <a:pt x="0" y="1178"/>
                  </a:lnTo>
                  <a:lnTo>
                    <a:pt x="97" y="1178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80"/>
            <p:cNvSpPr>
              <a:spLocks noChangeArrowheads="1"/>
            </p:cNvSpPr>
            <p:nvPr/>
          </p:nvSpPr>
          <p:spPr bwMode="auto">
            <a:xfrm>
              <a:off x="1382" y="1982"/>
              <a:ext cx="555" cy="1846"/>
            </a:xfrm>
            <a:custGeom>
              <a:avLst/>
              <a:gdLst>
                <a:gd name="T0" fmla="*/ 506 w 506"/>
                <a:gd name="T1" fmla="*/ 0 h 1756"/>
                <a:gd name="T2" fmla="*/ 506 w 506"/>
                <a:gd name="T3" fmla="*/ 47 h 1756"/>
                <a:gd name="T4" fmla="*/ 0 w 506"/>
                <a:gd name="T5" fmla="*/ 47 h 1756"/>
                <a:gd name="T6" fmla="*/ 0 w 506"/>
                <a:gd name="T7" fmla="*/ 1756 h 1756"/>
                <a:gd name="T8" fmla="*/ 97 w 506"/>
                <a:gd name="T9" fmla="*/ 1756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6" h="1756">
                  <a:moveTo>
                    <a:pt x="506" y="0"/>
                  </a:moveTo>
                  <a:lnTo>
                    <a:pt x="506" y="47"/>
                  </a:lnTo>
                  <a:lnTo>
                    <a:pt x="0" y="47"/>
                  </a:lnTo>
                  <a:lnTo>
                    <a:pt x="0" y="1756"/>
                  </a:lnTo>
                  <a:lnTo>
                    <a:pt x="97" y="1756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81"/>
            <p:cNvSpPr>
              <a:spLocks noChangeArrowheads="1"/>
            </p:cNvSpPr>
            <p:nvPr/>
          </p:nvSpPr>
          <p:spPr bwMode="auto">
            <a:xfrm>
              <a:off x="2491" y="1987"/>
              <a:ext cx="457" cy="196"/>
            </a:xfrm>
            <a:custGeom>
              <a:avLst/>
              <a:gdLst>
                <a:gd name="T0" fmla="*/ 417 w 417"/>
                <a:gd name="T1" fmla="*/ 0 h 186"/>
                <a:gd name="T2" fmla="*/ 417 w 417"/>
                <a:gd name="T3" fmla="*/ 42 h 186"/>
                <a:gd name="T4" fmla="*/ 0 w 417"/>
                <a:gd name="T5" fmla="*/ 42 h 186"/>
                <a:gd name="T6" fmla="*/ 0 w 417"/>
                <a:gd name="T7" fmla="*/ 186 h 186"/>
                <a:gd name="T8" fmla="*/ 173 w 417"/>
                <a:gd name="T9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186">
                  <a:moveTo>
                    <a:pt x="417" y="0"/>
                  </a:moveTo>
                  <a:lnTo>
                    <a:pt x="417" y="42"/>
                  </a:lnTo>
                  <a:lnTo>
                    <a:pt x="0" y="42"/>
                  </a:lnTo>
                  <a:lnTo>
                    <a:pt x="0" y="186"/>
                  </a:lnTo>
                  <a:lnTo>
                    <a:pt x="173" y="186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82"/>
            <p:cNvSpPr>
              <a:spLocks noChangeArrowheads="1"/>
            </p:cNvSpPr>
            <p:nvPr/>
          </p:nvSpPr>
          <p:spPr bwMode="auto">
            <a:xfrm>
              <a:off x="2491" y="1987"/>
              <a:ext cx="457" cy="597"/>
            </a:xfrm>
            <a:custGeom>
              <a:avLst/>
              <a:gdLst>
                <a:gd name="T0" fmla="*/ 417 w 417"/>
                <a:gd name="T1" fmla="*/ 0 h 567"/>
                <a:gd name="T2" fmla="*/ 417 w 417"/>
                <a:gd name="T3" fmla="*/ 42 h 567"/>
                <a:gd name="T4" fmla="*/ 0 w 417"/>
                <a:gd name="T5" fmla="*/ 42 h 567"/>
                <a:gd name="T6" fmla="*/ 0 w 417"/>
                <a:gd name="T7" fmla="*/ 567 h 567"/>
                <a:gd name="T8" fmla="*/ 122 w 417"/>
                <a:gd name="T9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567">
                  <a:moveTo>
                    <a:pt x="417" y="0"/>
                  </a:moveTo>
                  <a:lnTo>
                    <a:pt x="417" y="42"/>
                  </a:lnTo>
                  <a:lnTo>
                    <a:pt x="0" y="42"/>
                  </a:lnTo>
                  <a:lnTo>
                    <a:pt x="0" y="567"/>
                  </a:lnTo>
                  <a:lnTo>
                    <a:pt x="122" y="567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Freeform 83"/>
            <p:cNvSpPr>
              <a:spLocks noChangeArrowheads="1"/>
            </p:cNvSpPr>
            <p:nvPr/>
          </p:nvSpPr>
          <p:spPr bwMode="auto">
            <a:xfrm>
              <a:off x="2491" y="1987"/>
              <a:ext cx="457" cy="1106"/>
            </a:xfrm>
            <a:custGeom>
              <a:avLst/>
              <a:gdLst>
                <a:gd name="T0" fmla="*/ 417 w 417"/>
                <a:gd name="T1" fmla="*/ 0 h 1052"/>
                <a:gd name="T2" fmla="*/ 417 w 417"/>
                <a:gd name="T3" fmla="*/ 42 h 1052"/>
                <a:gd name="T4" fmla="*/ 0 w 417"/>
                <a:gd name="T5" fmla="*/ 42 h 1052"/>
                <a:gd name="T6" fmla="*/ 0 w 417"/>
                <a:gd name="T7" fmla="*/ 1052 h 1052"/>
                <a:gd name="T8" fmla="*/ 122 w 417"/>
                <a:gd name="T9" fmla="*/ 1052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1052">
                  <a:moveTo>
                    <a:pt x="417" y="0"/>
                  </a:moveTo>
                  <a:lnTo>
                    <a:pt x="417" y="42"/>
                  </a:lnTo>
                  <a:lnTo>
                    <a:pt x="0" y="42"/>
                  </a:lnTo>
                  <a:lnTo>
                    <a:pt x="0" y="1052"/>
                  </a:lnTo>
                  <a:lnTo>
                    <a:pt x="122" y="1052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Freeform 84"/>
            <p:cNvSpPr>
              <a:spLocks noChangeArrowheads="1"/>
            </p:cNvSpPr>
            <p:nvPr/>
          </p:nvSpPr>
          <p:spPr bwMode="auto">
            <a:xfrm>
              <a:off x="2491" y="1987"/>
              <a:ext cx="457" cy="1614"/>
            </a:xfrm>
            <a:custGeom>
              <a:avLst/>
              <a:gdLst>
                <a:gd name="T0" fmla="*/ 417 w 417"/>
                <a:gd name="T1" fmla="*/ 0 h 1535"/>
                <a:gd name="T2" fmla="*/ 417 w 417"/>
                <a:gd name="T3" fmla="*/ 42 h 1535"/>
                <a:gd name="T4" fmla="*/ 0 w 417"/>
                <a:gd name="T5" fmla="*/ 42 h 1535"/>
                <a:gd name="T6" fmla="*/ 0 w 417"/>
                <a:gd name="T7" fmla="*/ 1535 h 1535"/>
                <a:gd name="T8" fmla="*/ 122 w 417"/>
                <a:gd name="T9" fmla="*/ 1535 h 1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1535">
                  <a:moveTo>
                    <a:pt x="417" y="0"/>
                  </a:moveTo>
                  <a:lnTo>
                    <a:pt x="417" y="42"/>
                  </a:lnTo>
                  <a:lnTo>
                    <a:pt x="0" y="42"/>
                  </a:lnTo>
                  <a:lnTo>
                    <a:pt x="0" y="1535"/>
                  </a:lnTo>
                  <a:lnTo>
                    <a:pt x="122" y="1535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Freeform 85"/>
            <p:cNvSpPr>
              <a:spLocks noChangeArrowheads="1"/>
            </p:cNvSpPr>
            <p:nvPr/>
          </p:nvSpPr>
          <p:spPr bwMode="auto">
            <a:xfrm>
              <a:off x="3614" y="1988"/>
              <a:ext cx="583" cy="198"/>
            </a:xfrm>
            <a:custGeom>
              <a:avLst/>
              <a:gdLst>
                <a:gd name="T0" fmla="*/ 531 w 531"/>
                <a:gd name="T1" fmla="*/ 0 h 188"/>
                <a:gd name="T2" fmla="*/ 531 w 531"/>
                <a:gd name="T3" fmla="*/ 37 h 188"/>
                <a:gd name="T4" fmla="*/ 0 w 531"/>
                <a:gd name="T5" fmla="*/ 37 h 188"/>
                <a:gd name="T6" fmla="*/ 0 w 531"/>
                <a:gd name="T7" fmla="*/ 188 h 188"/>
                <a:gd name="T8" fmla="*/ 135 w 531"/>
                <a:gd name="T9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" h="188">
                  <a:moveTo>
                    <a:pt x="531" y="0"/>
                  </a:moveTo>
                  <a:lnTo>
                    <a:pt x="531" y="37"/>
                  </a:lnTo>
                  <a:lnTo>
                    <a:pt x="0" y="37"/>
                  </a:lnTo>
                  <a:lnTo>
                    <a:pt x="0" y="188"/>
                  </a:lnTo>
                  <a:lnTo>
                    <a:pt x="135" y="188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Freeform 86"/>
            <p:cNvSpPr>
              <a:spLocks noChangeArrowheads="1"/>
            </p:cNvSpPr>
            <p:nvPr/>
          </p:nvSpPr>
          <p:spPr bwMode="auto">
            <a:xfrm>
              <a:off x="3614" y="1988"/>
              <a:ext cx="583" cy="609"/>
            </a:xfrm>
            <a:custGeom>
              <a:avLst/>
              <a:gdLst>
                <a:gd name="T0" fmla="*/ 531 w 531"/>
                <a:gd name="T1" fmla="*/ 0 h 579"/>
                <a:gd name="T2" fmla="*/ 531 w 531"/>
                <a:gd name="T3" fmla="*/ 37 h 579"/>
                <a:gd name="T4" fmla="*/ 0 w 531"/>
                <a:gd name="T5" fmla="*/ 37 h 579"/>
                <a:gd name="T6" fmla="*/ 0 w 531"/>
                <a:gd name="T7" fmla="*/ 579 h 579"/>
                <a:gd name="T8" fmla="*/ 73 w 531"/>
                <a:gd name="T9" fmla="*/ 579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" h="579">
                  <a:moveTo>
                    <a:pt x="531" y="0"/>
                  </a:moveTo>
                  <a:lnTo>
                    <a:pt x="531" y="37"/>
                  </a:lnTo>
                  <a:lnTo>
                    <a:pt x="0" y="37"/>
                  </a:lnTo>
                  <a:lnTo>
                    <a:pt x="0" y="579"/>
                  </a:lnTo>
                  <a:lnTo>
                    <a:pt x="73" y="579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Freeform 87"/>
            <p:cNvSpPr>
              <a:spLocks noChangeArrowheads="1"/>
            </p:cNvSpPr>
            <p:nvPr/>
          </p:nvSpPr>
          <p:spPr bwMode="auto">
            <a:xfrm>
              <a:off x="3614" y="1988"/>
              <a:ext cx="583" cy="1104"/>
            </a:xfrm>
            <a:custGeom>
              <a:avLst/>
              <a:gdLst>
                <a:gd name="T0" fmla="*/ 531 w 531"/>
                <a:gd name="T1" fmla="*/ 0 h 1050"/>
                <a:gd name="T2" fmla="*/ 531 w 531"/>
                <a:gd name="T3" fmla="*/ 37 h 1050"/>
                <a:gd name="T4" fmla="*/ 0 w 531"/>
                <a:gd name="T5" fmla="*/ 37 h 1050"/>
                <a:gd name="T6" fmla="*/ 0 w 531"/>
                <a:gd name="T7" fmla="*/ 1050 h 1050"/>
                <a:gd name="T8" fmla="*/ 73 w 531"/>
                <a:gd name="T9" fmla="*/ 105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1" h="1050">
                  <a:moveTo>
                    <a:pt x="531" y="0"/>
                  </a:moveTo>
                  <a:lnTo>
                    <a:pt x="531" y="37"/>
                  </a:lnTo>
                  <a:lnTo>
                    <a:pt x="0" y="37"/>
                  </a:lnTo>
                  <a:lnTo>
                    <a:pt x="0" y="1050"/>
                  </a:lnTo>
                  <a:lnTo>
                    <a:pt x="73" y="1050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Rectangle 88"/>
            <p:cNvSpPr>
              <a:spLocks noChangeArrowheads="1"/>
            </p:cNvSpPr>
            <p:nvPr/>
          </p:nvSpPr>
          <p:spPr bwMode="auto">
            <a:xfrm>
              <a:off x="1556" y="2849"/>
              <a:ext cx="732" cy="135"/>
            </a:xfrm>
            <a:prstGeom prst="rect">
              <a:avLst/>
            </a:prstGeom>
            <a:noFill/>
            <a:ln w="792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Rectangle 89"/>
            <p:cNvSpPr>
              <a:spLocks noChangeArrowheads="1"/>
            </p:cNvSpPr>
            <p:nvPr/>
          </p:nvSpPr>
          <p:spPr bwMode="auto">
            <a:xfrm>
              <a:off x="1705" y="2876"/>
              <a:ext cx="340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800">
                  <a:latin typeface="Times New Roman" panose="02020603050405020304" pitchFamily="18" charset="0"/>
                  <a:cs typeface="Arial" panose="020B0604020202020204" pitchFamily="34" charset="0"/>
                </a:rPr>
                <a:t>TASK FORCES</a:t>
              </a:r>
            </a:p>
          </p:txBody>
        </p:sp>
        <p:sp>
          <p:nvSpPr>
            <p:cNvPr id="87" name="Rectangle 90"/>
            <p:cNvSpPr>
              <a:spLocks noChangeArrowheads="1"/>
            </p:cNvSpPr>
            <p:nvPr/>
          </p:nvSpPr>
          <p:spPr bwMode="auto">
            <a:xfrm>
              <a:off x="1556" y="3454"/>
              <a:ext cx="735" cy="129"/>
            </a:xfrm>
            <a:prstGeom prst="rect">
              <a:avLst/>
            </a:prstGeom>
            <a:noFill/>
            <a:ln w="792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Rectangle 91"/>
            <p:cNvSpPr>
              <a:spLocks noChangeArrowheads="1"/>
            </p:cNvSpPr>
            <p:nvPr/>
          </p:nvSpPr>
          <p:spPr bwMode="auto">
            <a:xfrm>
              <a:off x="1705" y="3477"/>
              <a:ext cx="340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800">
                  <a:latin typeface="Times New Roman" panose="02020603050405020304" pitchFamily="18" charset="0"/>
                  <a:cs typeface="Arial" panose="020B0604020202020204" pitchFamily="34" charset="0"/>
                </a:rPr>
                <a:t>TASK FORCES</a:t>
              </a:r>
            </a:p>
          </p:txBody>
        </p:sp>
        <p:sp>
          <p:nvSpPr>
            <p:cNvPr id="89" name="Rectangle 92"/>
            <p:cNvSpPr>
              <a:spLocks noChangeArrowheads="1"/>
            </p:cNvSpPr>
            <p:nvPr/>
          </p:nvSpPr>
          <p:spPr bwMode="auto">
            <a:xfrm>
              <a:off x="1556" y="4083"/>
              <a:ext cx="735" cy="129"/>
            </a:xfrm>
            <a:prstGeom prst="rect">
              <a:avLst/>
            </a:prstGeom>
            <a:noFill/>
            <a:ln w="792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Rectangle 93"/>
            <p:cNvSpPr>
              <a:spLocks noChangeArrowheads="1"/>
            </p:cNvSpPr>
            <p:nvPr/>
          </p:nvSpPr>
          <p:spPr bwMode="auto">
            <a:xfrm>
              <a:off x="1705" y="4105"/>
              <a:ext cx="340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algn="ctr" defTabSz="457200" fontAlgn="base">
                <a:spcBef>
                  <a:spcPts val="813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1300" b="1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800">
                  <a:latin typeface="Times New Roman" panose="02020603050405020304" pitchFamily="18" charset="0"/>
                  <a:cs typeface="Arial" panose="020B0604020202020204" pitchFamily="34" charset="0"/>
                </a:rPr>
                <a:t>TASK FORCES</a:t>
              </a:r>
            </a:p>
          </p:txBody>
        </p:sp>
        <p:sp>
          <p:nvSpPr>
            <p:cNvPr id="91" name="Freeform 94"/>
            <p:cNvSpPr>
              <a:spLocks noChangeArrowheads="1"/>
            </p:cNvSpPr>
            <p:nvPr/>
          </p:nvSpPr>
          <p:spPr bwMode="auto">
            <a:xfrm>
              <a:off x="1489" y="2709"/>
              <a:ext cx="402" cy="208"/>
            </a:xfrm>
            <a:custGeom>
              <a:avLst/>
              <a:gdLst>
                <a:gd name="T0" fmla="*/ 366 w 366"/>
                <a:gd name="T1" fmla="*/ 0 h 198"/>
                <a:gd name="T2" fmla="*/ 366 w 366"/>
                <a:gd name="T3" fmla="*/ 61 h 198"/>
                <a:gd name="T4" fmla="*/ 0 w 366"/>
                <a:gd name="T5" fmla="*/ 61 h 198"/>
                <a:gd name="T6" fmla="*/ 0 w 366"/>
                <a:gd name="T7" fmla="*/ 198 h 198"/>
                <a:gd name="T8" fmla="*/ 61 w 366"/>
                <a:gd name="T9" fmla="*/ 19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198">
                  <a:moveTo>
                    <a:pt x="366" y="0"/>
                  </a:moveTo>
                  <a:lnTo>
                    <a:pt x="366" y="61"/>
                  </a:lnTo>
                  <a:lnTo>
                    <a:pt x="0" y="61"/>
                  </a:lnTo>
                  <a:lnTo>
                    <a:pt x="0" y="198"/>
                  </a:lnTo>
                  <a:lnTo>
                    <a:pt x="61" y="198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Freeform 95"/>
            <p:cNvSpPr>
              <a:spLocks noChangeArrowheads="1"/>
            </p:cNvSpPr>
            <p:nvPr/>
          </p:nvSpPr>
          <p:spPr bwMode="auto">
            <a:xfrm>
              <a:off x="1489" y="3333"/>
              <a:ext cx="402" cy="186"/>
            </a:xfrm>
            <a:custGeom>
              <a:avLst/>
              <a:gdLst>
                <a:gd name="T0" fmla="*/ 366 w 366"/>
                <a:gd name="T1" fmla="*/ 0 h 177"/>
                <a:gd name="T2" fmla="*/ 366 w 366"/>
                <a:gd name="T3" fmla="*/ 45 h 177"/>
                <a:gd name="T4" fmla="*/ 0 w 366"/>
                <a:gd name="T5" fmla="*/ 45 h 177"/>
                <a:gd name="T6" fmla="*/ 0 w 366"/>
                <a:gd name="T7" fmla="*/ 177 h 177"/>
                <a:gd name="T8" fmla="*/ 61 w 366"/>
                <a:gd name="T9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177">
                  <a:moveTo>
                    <a:pt x="366" y="0"/>
                  </a:moveTo>
                  <a:lnTo>
                    <a:pt x="366" y="45"/>
                  </a:lnTo>
                  <a:lnTo>
                    <a:pt x="0" y="45"/>
                  </a:lnTo>
                  <a:lnTo>
                    <a:pt x="0" y="177"/>
                  </a:lnTo>
                  <a:lnTo>
                    <a:pt x="61" y="177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Freeform 96"/>
            <p:cNvSpPr>
              <a:spLocks noChangeArrowheads="1"/>
            </p:cNvSpPr>
            <p:nvPr/>
          </p:nvSpPr>
          <p:spPr bwMode="auto">
            <a:xfrm>
              <a:off x="1489" y="3947"/>
              <a:ext cx="402" cy="199"/>
            </a:xfrm>
            <a:custGeom>
              <a:avLst/>
              <a:gdLst>
                <a:gd name="T0" fmla="*/ 366 w 366"/>
                <a:gd name="T1" fmla="*/ 0 h 190"/>
                <a:gd name="T2" fmla="*/ 366 w 366"/>
                <a:gd name="T3" fmla="*/ 68 h 190"/>
                <a:gd name="T4" fmla="*/ 0 w 366"/>
                <a:gd name="T5" fmla="*/ 68 h 190"/>
                <a:gd name="T6" fmla="*/ 0 w 366"/>
                <a:gd name="T7" fmla="*/ 190 h 190"/>
                <a:gd name="T8" fmla="*/ 61 w 366"/>
                <a:gd name="T9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190">
                  <a:moveTo>
                    <a:pt x="366" y="0"/>
                  </a:moveTo>
                  <a:lnTo>
                    <a:pt x="366" y="68"/>
                  </a:lnTo>
                  <a:lnTo>
                    <a:pt x="0" y="68"/>
                  </a:lnTo>
                  <a:lnTo>
                    <a:pt x="0" y="190"/>
                  </a:lnTo>
                  <a:lnTo>
                    <a:pt x="61" y="190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Rectangle 97"/>
            <p:cNvSpPr>
              <a:spLocks noChangeArrowheads="1"/>
            </p:cNvSpPr>
            <p:nvPr/>
          </p:nvSpPr>
          <p:spPr bwMode="auto">
            <a:xfrm>
              <a:off x="4961" y="3092"/>
              <a:ext cx="585" cy="237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Human </a:t>
              </a:r>
              <a:endParaRPr lang="id-ID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id-ID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Resources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100"/>
            <p:cNvSpPr>
              <a:spLocks noChangeArrowheads="1"/>
            </p:cNvSpPr>
            <p:nvPr/>
          </p:nvSpPr>
          <p:spPr bwMode="auto">
            <a:xfrm>
              <a:off x="4944" y="2112"/>
              <a:ext cx="603" cy="400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Planning and</a:t>
              </a:r>
            </a:p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Finance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103"/>
            <p:cNvSpPr>
              <a:spLocks noChangeArrowheads="1"/>
            </p:cNvSpPr>
            <p:nvPr/>
          </p:nvSpPr>
          <p:spPr bwMode="auto">
            <a:xfrm>
              <a:off x="2949" y="1190"/>
              <a:ext cx="635" cy="176"/>
            </a:xfrm>
            <a:custGeom>
              <a:avLst/>
              <a:gdLst>
                <a:gd name="T0" fmla="*/ 0 w 579"/>
                <a:gd name="T1" fmla="*/ 0 h 167"/>
                <a:gd name="T2" fmla="*/ 0 w 579"/>
                <a:gd name="T3" fmla="*/ 167 h 167"/>
                <a:gd name="T4" fmla="*/ 579 w 579"/>
                <a:gd name="T5" fmla="*/ 167 h 167"/>
                <a:gd name="T6" fmla="*/ 579 w 579"/>
                <a:gd name="T7" fmla="*/ 16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9" h="167">
                  <a:moveTo>
                    <a:pt x="0" y="0"/>
                  </a:moveTo>
                  <a:lnTo>
                    <a:pt x="0" y="167"/>
                  </a:lnTo>
                  <a:lnTo>
                    <a:pt x="579" y="167"/>
                  </a:lnTo>
                  <a:lnTo>
                    <a:pt x="579" y="161"/>
                  </a:lnTo>
                </a:path>
              </a:pathLst>
            </a:custGeom>
            <a:noFill/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Rectangle 104"/>
            <p:cNvSpPr>
              <a:spLocks noChangeArrowheads="1"/>
            </p:cNvSpPr>
            <p:nvPr/>
          </p:nvSpPr>
          <p:spPr bwMode="auto">
            <a:xfrm>
              <a:off x="4956" y="3400"/>
              <a:ext cx="602" cy="232"/>
            </a:xfrm>
            <a:prstGeom prst="rect">
              <a:avLst/>
            </a:prstGeom>
            <a:solidFill>
              <a:srgbClr val="FFCC99"/>
            </a:solidFill>
            <a:ln w="324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id-ID" sz="1200" dirty="0">
                  <a:latin typeface="Arial" panose="020B0604020202020204" pitchFamily="34" charset="0"/>
                  <a:cs typeface="Arial" panose="020B0604020202020204" pitchFamily="34" charset="0"/>
                </a:rPr>
                <a:t>Legal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Line 106"/>
            <p:cNvSpPr>
              <a:spLocks noChangeShapeType="1"/>
            </p:cNvSpPr>
            <p:nvPr/>
          </p:nvSpPr>
          <p:spPr bwMode="auto">
            <a:xfrm>
              <a:off x="4790" y="3209"/>
              <a:ext cx="1" cy="32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107"/>
            <p:cNvSpPr>
              <a:spLocks noChangeShapeType="1"/>
            </p:cNvSpPr>
            <p:nvPr/>
          </p:nvSpPr>
          <p:spPr bwMode="auto">
            <a:xfrm>
              <a:off x="4790" y="3522"/>
              <a:ext cx="166" cy="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1" name="Rectangle 23"/>
          <p:cNvSpPr>
            <a:spLocks noChangeArrowheads="1"/>
          </p:cNvSpPr>
          <p:nvPr/>
        </p:nvSpPr>
        <p:spPr bwMode="auto">
          <a:xfrm>
            <a:off x="3772410" y="2952396"/>
            <a:ext cx="79811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800" b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SECRETARIAT</a:t>
            </a:r>
          </a:p>
        </p:txBody>
      </p:sp>
      <p:sp>
        <p:nvSpPr>
          <p:cNvPr id="182" name="Rectangle 23"/>
          <p:cNvSpPr>
            <a:spLocks noChangeArrowheads="1"/>
          </p:cNvSpPr>
          <p:nvPr/>
        </p:nvSpPr>
        <p:spPr bwMode="auto">
          <a:xfrm>
            <a:off x="6183222" y="2952396"/>
            <a:ext cx="79811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800" b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SECRETARIAT</a:t>
            </a:r>
          </a:p>
        </p:txBody>
      </p:sp>
      <p:sp>
        <p:nvSpPr>
          <p:cNvPr id="183" name="Rectangle 23"/>
          <p:cNvSpPr>
            <a:spLocks noChangeArrowheads="1"/>
          </p:cNvSpPr>
          <p:nvPr/>
        </p:nvSpPr>
        <p:spPr bwMode="auto">
          <a:xfrm>
            <a:off x="8275286" y="2952396"/>
            <a:ext cx="79811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algn="ctr" defTabSz="457200" fontAlgn="base">
              <a:spcBef>
                <a:spcPts val="81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3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800" b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SECRETARIAT</a:t>
            </a:r>
          </a:p>
        </p:txBody>
      </p:sp>
      <p:sp>
        <p:nvSpPr>
          <p:cNvPr id="2" name="Oval 1"/>
          <p:cNvSpPr/>
          <p:nvPr/>
        </p:nvSpPr>
        <p:spPr>
          <a:xfrm>
            <a:off x="677925" y="3170096"/>
            <a:ext cx="2232363" cy="726560"/>
          </a:xfrm>
          <a:prstGeom prst="ellipse">
            <a:avLst/>
          </a:prstGeom>
          <a:noFill/>
          <a:ln w="254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2</a:t>
            </a:fld>
            <a:endParaRPr lang="en-AU"/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" t="26615" r="54291" b="57385"/>
          <a:stretch/>
        </p:blipFill>
        <p:spPr>
          <a:xfrm rot="21409270">
            <a:off x="550887" y="365422"/>
            <a:ext cx="4730476" cy="11307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aphicFrame>
        <p:nvGraphicFramePr>
          <p:cNvPr id="6" name="Shape 693"/>
          <p:cNvGraphicFramePr/>
          <p:nvPr>
            <p:extLst>
              <p:ext uri="{D42A27DB-BD31-4B8C-83A1-F6EECF244321}">
                <p14:modId xmlns:p14="http://schemas.microsoft.com/office/powerpoint/2010/main" val="3341602431"/>
              </p:ext>
            </p:extLst>
          </p:nvPr>
        </p:nvGraphicFramePr>
        <p:xfrm>
          <a:off x="523175" y="2071198"/>
          <a:ext cx="4447031" cy="40493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4470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1470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Law Number 28 of 1999 “A Clean and Free from Corruption, Collusion and Nepotism State Administration”</a:t>
                      </a:r>
                      <a:endParaRPr lang="en-US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347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1" marR="9145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8249">
                <a:tc>
                  <a:txBody>
                    <a:bodyPr/>
                    <a:lstStyle/>
                    <a:p>
                      <a:pPr lvl="0"/>
                      <a:r>
                        <a:rPr lang="en-US" sz="1400" b="1" u="sng" dirty="0" smtClean="0"/>
                        <a:t>Public Official has an obligation to : </a:t>
                      </a:r>
                      <a:endParaRPr lang="en-US" sz="1400" b="1" u="sng" dirty="0">
                        <a:solidFill>
                          <a:schemeClr val="bg1"/>
                        </a:solidFill>
                        <a:latin typeface="Berlin Sans FB Demi" panose="020E0802020502020306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20593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Article 5, figure 2 : Be willing his wealth report </a:t>
                      </a:r>
                      <a:r>
                        <a:rPr lang="en-US" sz="1400" b="1" dirty="0" smtClean="0">
                          <a:solidFill>
                            <a:srgbClr val="C00000"/>
                          </a:solidFill>
                        </a:rPr>
                        <a:t>be examined</a:t>
                      </a:r>
                      <a:r>
                        <a:rPr lang="en-US" sz="1400" dirty="0" smtClean="0"/>
                        <a:t> before, during and after his </a:t>
                      </a:r>
                      <a:r>
                        <a:rPr lang="id-ID" sz="1400" dirty="0" smtClean="0"/>
                        <a:t> </a:t>
                      </a:r>
                      <a:r>
                        <a:rPr lang="en-US" sz="1400" dirty="0" smtClean="0"/>
                        <a:t>role </a:t>
                      </a:r>
                      <a:r>
                        <a:rPr lang="id-ID" sz="1400" dirty="0" smtClean="0"/>
                        <a:t> </a:t>
                      </a:r>
                      <a:r>
                        <a:rPr lang="en-US" sz="1400" dirty="0" smtClean="0"/>
                        <a:t>as</a:t>
                      </a:r>
                      <a:r>
                        <a:rPr lang="id-ID" sz="1400" dirty="0" smtClean="0"/>
                        <a:t> </a:t>
                      </a:r>
                      <a:r>
                        <a:rPr lang="en-US" sz="1400" dirty="0" smtClean="0"/>
                        <a:t> a Public Official </a:t>
                      </a:r>
                    </a:p>
                    <a:p>
                      <a:pPr lvl="0"/>
                      <a:endParaRPr lang="en-US" sz="1400" dirty="0" smtClean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Article 5, figure 3 : </a:t>
                      </a:r>
                      <a:r>
                        <a:rPr lang="en-US" sz="1400" b="1" dirty="0" smtClean="0">
                          <a:solidFill>
                            <a:srgbClr val="C00000"/>
                          </a:solidFill>
                        </a:rPr>
                        <a:t>Report</a:t>
                      </a:r>
                      <a:r>
                        <a:rPr lang="en-US" sz="1400" dirty="0" smtClean="0"/>
                        <a:t> &amp; </a:t>
                      </a:r>
                      <a:r>
                        <a:rPr lang="en-US" sz="1400" b="1" dirty="0" smtClean="0">
                          <a:solidFill>
                            <a:srgbClr val="C00000"/>
                          </a:solidFill>
                        </a:rPr>
                        <a:t>declare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dirty="0" smtClean="0"/>
                        <a:t>his wealth before, during and after his role as a Public Official</a:t>
                      </a:r>
                      <a:endParaRPr lang="en-US" sz="14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Shape 696"/>
          <p:cNvGraphicFramePr/>
          <p:nvPr>
            <p:extLst>
              <p:ext uri="{D42A27DB-BD31-4B8C-83A1-F6EECF244321}">
                <p14:modId xmlns:p14="http://schemas.microsoft.com/office/powerpoint/2010/main" val="1991794586"/>
              </p:ext>
            </p:extLst>
          </p:nvPr>
        </p:nvGraphicFramePr>
        <p:xfrm>
          <a:off x="5678129" y="2920180"/>
          <a:ext cx="3644778" cy="318565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6447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2197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" sz="1800" u="none" strike="noStrike" cap="none" dirty="0" smtClean="0">
                          <a:sym typeface="Arial"/>
                        </a:rPr>
                        <a:t>Decree of CEC Number 07 of 2016 “Registration, Announcement,</a:t>
                      </a:r>
                      <a:r>
                        <a:rPr lang="en" sz="1800" u="none" strike="noStrike" cap="none" baseline="0" dirty="0" smtClean="0">
                          <a:sym typeface="Arial"/>
                        </a:rPr>
                        <a:t> and Examination Wealth Report Procedure”</a:t>
                      </a:r>
                      <a:endParaRPr lang="en" sz="1800" b="1" u="none" strike="noStrike" cap="none" dirty="0">
                        <a:solidFill>
                          <a:srgbClr val="1C7DE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1" marR="9145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59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1" marR="91451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Shape 698"/>
          <p:cNvSpPr/>
          <p:nvPr/>
        </p:nvSpPr>
        <p:spPr>
          <a:xfrm>
            <a:off x="7900501" y="4908580"/>
            <a:ext cx="396953" cy="4002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2"/>
            <a:ext cx="1340200" cy="45839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6229807" y="573808"/>
            <a:ext cx="4643992" cy="19431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u="sng" dirty="0" smtClean="0">
                <a:latin typeface="Arial Black" panose="020B0A04020102020204" pitchFamily="34" charset="0"/>
              </a:rPr>
              <a:t>SANCTION</a:t>
            </a:r>
          </a:p>
          <a:p>
            <a:pPr algn="ctr"/>
            <a:endParaRPr lang="id-ID" sz="800" dirty="0" smtClean="0"/>
          </a:p>
          <a:p>
            <a:pPr algn="ctr"/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 Number 28 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d-ID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1999</a:t>
            </a:r>
            <a:r>
              <a:rPr lang="id-ID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article 20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id-ID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id-ID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ADMINISTRATIVE  SANCTION</a:t>
            </a:r>
            <a:endParaRPr lang="id-ID" dirty="0" smtClean="0">
              <a:solidFill>
                <a:srgbClr val="C00000"/>
              </a:solidFill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436" y="4497388"/>
            <a:ext cx="1863499" cy="186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32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2"/>
            <a:ext cx="1340200" cy="458397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770295" y="1623676"/>
            <a:ext cx="10789579" cy="4563919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algn="just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algn="just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lvl="1" algn="just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lvl="1" algn="just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algn="just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algn="just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lvl="1"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29" name="Left Brace 28"/>
          <p:cNvSpPr/>
          <p:nvPr/>
        </p:nvSpPr>
        <p:spPr>
          <a:xfrm>
            <a:off x="7073298" y="2346391"/>
            <a:ext cx="394303" cy="1650291"/>
          </a:xfrm>
          <a:prstGeom prst="leftBrace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" t="26615" r="54291" b="57385"/>
          <a:stretch/>
        </p:blipFill>
        <p:spPr>
          <a:xfrm rot="21409270">
            <a:off x="539437" y="419972"/>
            <a:ext cx="2776067" cy="663581"/>
          </a:xfrm>
          <a:prstGeom prst="rect">
            <a:avLst/>
          </a:prstGeom>
        </p:spPr>
      </p:pic>
      <p:sp>
        <p:nvSpPr>
          <p:cNvPr id="31" name="Shape 85"/>
          <p:cNvSpPr txBox="1"/>
          <p:nvPr/>
        </p:nvSpPr>
        <p:spPr>
          <a:xfrm>
            <a:off x="3559201" y="267392"/>
            <a:ext cx="6502780" cy="864095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721766">
              <a:buClr>
                <a:srgbClr val="1C7DE1"/>
              </a:buClr>
              <a:buSzPct val="25000"/>
            </a:pPr>
            <a:r>
              <a:rPr lang="id-ID" sz="2800" b="1" dirty="0" smtClean="0"/>
              <a:t>Who have the Obligation to Report</a:t>
            </a:r>
            <a:endParaRPr lang="en" sz="2800" b="1" dirty="0">
              <a:latin typeface="Forte" panose="03060902040502070203" pitchFamily="66" charset="0"/>
              <a:sym typeface="Arial"/>
            </a:endParaRPr>
          </a:p>
        </p:txBody>
      </p:sp>
      <p:graphicFrame>
        <p:nvGraphicFramePr>
          <p:cNvPr id="32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897190"/>
              </p:ext>
            </p:extLst>
          </p:nvPr>
        </p:nvGraphicFramePr>
        <p:xfrm>
          <a:off x="4956726" y="1131487"/>
          <a:ext cx="6818209" cy="5024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523175" y="4738328"/>
            <a:ext cx="49320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Including:</a:t>
            </a:r>
          </a:p>
          <a:p>
            <a:pPr marL="285750" indent="-285750">
              <a:buFontTx/>
              <a:buChar char="-"/>
            </a:pPr>
            <a:r>
              <a:rPr lang="id-ID" b="1" dirty="0"/>
              <a:t>Deputy </a:t>
            </a:r>
            <a:r>
              <a:rPr lang="id-ID" b="1" dirty="0" smtClean="0"/>
              <a:t>of </a:t>
            </a:r>
            <a:r>
              <a:rPr lang="en-US" b="1" dirty="0" smtClean="0"/>
              <a:t>G</a:t>
            </a:r>
            <a:r>
              <a:rPr lang="id-ID" b="1" dirty="0" smtClean="0"/>
              <a:t>overnors/Regents </a:t>
            </a:r>
          </a:p>
          <a:p>
            <a:r>
              <a:rPr lang="id-ID" dirty="0" smtClean="0"/>
              <a:t>      Explanation article</a:t>
            </a:r>
            <a:r>
              <a:rPr lang="en-US" dirty="0" smtClean="0"/>
              <a:t> 2 </a:t>
            </a:r>
            <a:r>
              <a:rPr lang="id-ID" dirty="0" smtClean="0"/>
              <a:t>(</a:t>
            </a:r>
            <a:r>
              <a:rPr lang="en-US" dirty="0" smtClean="0"/>
              <a:t>6</a:t>
            </a:r>
            <a:r>
              <a:rPr lang="id-ID" dirty="0" smtClean="0"/>
              <a:t>)</a:t>
            </a:r>
            <a:r>
              <a:rPr lang="en-US" dirty="0" smtClean="0"/>
              <a:t> </a:t>
            </a:r>
            <a:r>
              <a:rPr lang="id-ID" dirty="0" smtClean="0"/>
              <a:t>Laws No.</a:t>
            </a:r>
            <a:r>
              <a:rPr lang="en-US" dirty="0" smtClean="0"/>
              <a:t> 28</a:t>
            </a:r>
            <a:r>
              <a:rPr lang="id-ID" dirty="0" smtClean="0"/>
              <a:t> of </a:t>
            </a:r>
            <a:r>
              <a:rPr lang="en-US" dirty="0" smtClean="0"/>
              <a:t>1999</a:t>
            </a:r>
            <a:endParaRPr lang="id-ID" dirty="0" smtClean="0"/>
          </a:p>
          <a:p>
            <a:pPr marL="285750" indent="-285750">
              <a:buFontTx/>
              <a:buChar char="-"/>
            </a:pPr>
            <a:r>
              <a:rPr lang="id-ID" b="1" dirty="0" smtClean="0"/>
              <a:t>Member</a:t>
            </a:r>
            <a:r>
              <a:rPr lang="en-US" b="1" dirty="0" smtClean="0"/>
              <a:t>s</a:t>
            </a:r>
            <a:r>
              <a:rPr lang="id-ID" b="1" dirty="0" smtClean="0"/>
              <a:t> of District Parliament</a:t>
            </a:r>
            <a:r>
              <a:rPr lang="en-US" b="1" dirty="0" smtClean="0"/>
              <a:t>s</a:t>
            </a:r>
            <a:endParaRPr lang="id-ID" dirty="0"/>
          </a:p>
          <a:p>
            <a:r>
              <a:rPr lang="id-ID" dirty="0"/>
              <a:t> </a:t>
            </a:r>
            <a:r>
              <a:rPr lang="id-ID" dirty="0" smtClean="0"/>
              <a:t>      Explanation </a:t>
            </a:r>
            <a:r>
              <a:rPr lang="id-ID" dirty="0"/>
              <a:t>article</a:t>
            </a:r>
            <a:r>
              <a:rPr lang="en-US" dirty="0" smtClean="0"/>
              <a:t> 11 </a:t>
            </a:r>
            <a:r>
              <a:rPr lang="id-ID" dirty="0" smtClean="0"/>
              <a:t>(</a:t>
            </a:r>
            <a:r>
              <a:rPr lang="en-US" dirty="0" smtClean="0"/>
              <a:t>a</a:t>
            </a:r>
            <a:r>
              <a:rPr lang="id-ID" dirty="0" smtClean="0"/>
              <a:t>)</a:t>
            </a:r>
            <a:r>
              <a:rPr lang="en-US" dirty="0" smtClean="0"/>
              <a:t> </a:t>
            </a:r>
            <a:r>
              <a:rPr lang="id-ID" dirty="0" smtClean="0"/>
              <a:t>Laws No. 30 of 2002</a:t>
            </a: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1269465" y="2246130"/>
            <a:ext cx="3458207" cy="1426170"/>
          </a:xfrm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ccording to the Law</a:t>
            </a:r>
            <a:r>
              <a:rPr lang="es-ES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s-ES" sz="2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28 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ES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1999</a:t>
            </a:r>
            <a:br>
              <a:rPr lang="es-ES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</a:t>
            </a:r>
            <a:r>
              <a:rPr lang="es-ES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endParaRPr lang="id-ID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675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Graphic spid="32" grpId="0">
        <p:bldAsOne/>
      </p:bldGraphic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2"/>
            <a:ext cx="1340200" cy="458397"/>
          </a:xfrm>
          <a:prstGeom prst="rect">
            <a:avLst/>
          </a:prstGeom>
        </p:spPr>
      </p:pic>
      <p:graphicFrame>
        <p:nvGraphicFramePr>
          <p:cNvPr id="8" name="Shape 693"/>
          <p:cNvGraphicFramePr/>
          <p:nvPr>
            <p:extLst>
              <p:ext uri="{D42A27DB-BD31-4B8C-83A1-F6EECF244321}">
                <p14:modId xmlns:p14="http://schemas.microsoft.com/office/powerpoint/2010/main" val="3364654223"/>
              </p:ext>
            </p:extLst>
          </p:nvPr>
        </p:nvGraphicFramePr>
        <p:xfrm>
          <a:off x="2090338" y="1357662"/>
          <a:ext cx="2600712" cy="1968504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6007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ITEMS / YEAR</a:t>
                      </a:r>
                      <a:endParaRPr lang="en-US" sz="1600" b="1" i="0" u="none" strike="noStrike" cap="none" dirty="0" smtClean="0">
                        <a:solidFill>
                          <a:srgbClr val="F07624"/>
                        </a:solidFill>
                        <a:latin typeface="+mj-lt"/>
                        <a:ea typeface="맑은 고딕"/>
                        <a:cs typeface="맑은 고딕"/>
                        <a:sym typeface="Arial"/>
                      </a:endParaRPr>
                    </a:p>
                  </a:txBody>
                  <a:tcPr marL="121933" marR="121933" marT="60967" marB="60967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/>
                      <a:r>
                        <a:rPr lang="id-ID" sz="1600" baseline="0" dirty="0" smtClean="0"/>
                        <a:t>Number of </a:t>
                      </a:r>
                      <a:r>
                        <a:rPr lang="en-US" sz="1600" baseline="0" dirty="0" smtClean="0"/>
                        <a:t>Public Officials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2419" marR="42419" marT="43219" marB="43219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960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/>
                      <a:r>
                        <a:rPr lang="en-US" sz="1600" baseline="0" dirty="0" smtClean="0"/>
                        <a:t>Submitted</a:t>
                      </a:r>
                      <a:r>
                        <a:rPr lang="id-ID" sz="1600" baseline="0" dirty="0" smtClean="0"/>
                        <a:t> </a:t>
                      </a:r>
                      <a:r>
                        <a:rPr lang="en-AU" sz="1600" baseline="0" dirty="0" smtClean="0"/>
                        <a:t>WR </a:t>
                      </a:r>
                      <a:r>
                        <a:rPr lang="id-ID" sz="1600" baseline="0" dirty="0" smtClean="0"/>
                        <a:t>(Accumulative)</a:t>
                      </a:r>
                      <a:endParaRPr lang="en-US" sz="1600" b="1" noProof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2419" marR="42419" marT="43219" marB="43219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0904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/>
                      <a:r>
                        <a:rPr lang="id-ID" sz="1600" dirty="0" smtClean="0"/>
                        <a:t>Percentage Of Compliance</a:t>
                      </a:r>
                      <a:endParaRPr kumimoji="0" lang="en-US" sz="1600" b="1" kern="1200" dirty="0">
                        <a:solidFill>
                          <a:schemeClr val="bg1"/>
                        </a:solidFill>
                        <a:latin typeface="Tw Cen MT"/>
                        <a:ea typeface="+mn-ea"/>
                        <a:cs typeface="+mn-cs"/>
                      </a:endParaRPr>
                    </a:p>
                  </a:txBody>
                  <a:tcPr marL="42419" marR="42419" marT="43219" marB="43219" anchor="ctr"/>
                </a:tc>
                <a:extLst>
                  <a:ext uri="{0D108BD9-81ED-4DB2-BD59-A6C34878D82A}">
                    <a16:rowId xmlns="" xmlns:a16="http://schemas.microsoft.com/office/drawing/2014/main" val="1488828590"/>
                  </a:ext>
                </a:extLst>
              </a:tr>
            </a:tbl>
          </a:graphicData>
        </a:graphic>
      </p:graphicFrame>
      <p:graphicFrame>
        <p:nvGraphicFramePr>
          <p:cNvPr id="9" name="Shape 695"/>
          <p:cNvGraphicFramePr/>
          <p:nvPr>
            <p:extLst>
              <p:ext uri="{D42A27DB-BD31-4B8C-83A1-F6EECF244321}">
                <p14:modId xmlns:p14="http://schemas.microsoft.com/office/powerpoint/2010/main" val="667101657"/>
              </p:ext>
            </p:extLst>
          </p:nvPr>
        </p:nvGraphicFramePr>
        <p:xfrm>
          <a:off x="4778135" y="1357664"/>
          <a:ext cx="1049779" cy="203036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049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-AU" sz="1600" b="1" u="none" strike="noStrike" cap="none" dirty="0" smtClean="0">
                          <a:solidFill>
                            <a:srgbClr val="1ED4D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2014</a:t>
                      </a:r>
                      <a:endParaRPr lang="en" sz="1600" b="1" u="none" strike="noStrike" cap="none" dirty="0">
                        <a:solidFill>
                          <a:srgbClr val="1ED4DE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 anchor="ctr">
                    <a:lnL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179.873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4419" marR="4419" marT="9004" marB="9004" anchor="ctr">
                    <a:lnL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D4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506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125.655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4419" marR="4419" marT="9004" marB="9004" anchor="ctr">
                    <a:lnL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C2C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7305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bg1"/>
                          </a:solidFill>
                          <a:effectLst/>
                        </a:rPr>
                        <a:t>70</a:t>
                      </a: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 %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4419" marR="4419" marT="9004" marB="9004" anchor="ctr">
                    <a:lnL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ED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D4D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Shape 696"/>
          <p:cNvGraphicFramePr/>
          <p:nvPr>
            <p:extLst>
              <p:ext uri="{D42A27DB-BD31-4B8C-83A1-F6EECF244321}">
                <p14:modId xmlns:p14="http://schemas.microsoft.com/office/powerpoint/2010/main" val="2874401694"/>
              </p:ext>
            </p:extLst>
          </p:nvPr>
        </p:nvGraphicFramePr>
        <p:xfrm>
          <a:off x="5914999" y="1357662"/>
          <a:ext cx="1049779" cy="201432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049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" sz="1600" b="1" u="none" strike="noStrike" cap="none" dirty="0" smtClean="0">
                          <a:solidFill>
                            <a:srgbClr val="1C7DE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2015</a:t>
                      </a:r>
                      <a:endParaRPr lang="en" sz="1600" b="1" u="none" strike="noStrike" cap="none" dirty="0">
                        <a:solidFill>
                          <a:srgbClr val="1C7DE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7671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218.662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4419" marR="4419" marT="9004" marB="9004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DE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9389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149.072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4419" marR="4419" marT="9004" marB="9004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96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804222"/>
                  </a:ext>
                </a:extLst>
              </a:tr>
              <a:tr h="481264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bg1"/>
                          </a:solidFill>
                          <a:effectLst/>
                        </a:rPr>
                        <a:t>68</a:t>
                      </a: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 %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4419" marR="4419" marT="9004" marB="9004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DE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07181913"/>
                  </a:ext>
                </a:extLst>
              </a:tr>
            </a:tbl>
          </a:graphicData>
        </a:graphic>
      </p:graphicFrame>
      <p:graphicFrame>
        <p:nvGraphicFramePr>
          <p:cNvPr id="11" name="Shape 696"/>
          <p:cNvGraphicFramePr/>
          <p:nvPr>
            <p:extLst>
              <p:ext uri="{D42A27DB-BD31-4B8C-83A1-F6EECF244321}">
                <p14:modId xmlns:p14="http://schemas.microsoft.com/office/powerpoint/2010/main" val="3053013011"/>
              </p:ext>
            </p:extLst>
          </p:nvPr>
        </p:nvGraphicFramePr>
        <p:xfrm>
          <a:off x="7051863" y="1357664"/>
          <a:ext cx="1049779" cy="2030365"/>
        </p:xfrm>
        <a:graphic>
          <a:graphicData uri="http://schemas.openxmlformats.org/drawingml/2006/table">
            <a:tbl>
              <a:tblPr firstRow="1" bandRow="1"/>
              <a:tblGrid>
                <a:gridCol w="1049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" sz="1600" b="1" u="none" strike="noStrike" cap="none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2016</a:t>
                      </a:r>
                      <a:r>
                        <a:rPr lang="en" sz="1600" u="none" strike="noStrike" cap="none" dirty="0" smtClean="0">
                          <a:sym typeface="Arial"/>
                        </a:rPr>
                        <a:t> </a:t>
                      </a:r>
                      <a:endParaRPr lang="en" sz="1600" b="1" u="none" strike="noStrike" cap="none" dirty="0">
                        <a:solidFill>
                          <a:srgbClr val="1C7DE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270.273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506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bg1"/>
                          </a:solidFill>
                          <a:effectLst/>
                        </a:rPr>
                        <a:t>190.557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804222"/>
                  </a:ext>
                </a:extLst>
              </a:tr>
              <a:tr h="497305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bg1"/>
                          </a:solidFill>
                          <a:effectLst/>
                        </a:rPr>
                        <a:t>71</a:t>
                      </a:r>
                      <a:r>
                        <a:rPr lang="en-A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 %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07181913"/>
                  </a:ext>
                </a:extLst>
              </a:tr>
            </a:tbl>
          </a:graphicData>
        </a:graphic>
      </p:graphicFrame>
      <p:graphicFrame>
        <p:nvGraphicFramePr>
          <p:cNvPr id="12" name="Shape 696"/>
          <p:cNvGraphicFramePr/>
          <p:nvPr>
            <p:extLst>
              <p:ext uri="{D42A27DB-BD31-4B8C-83A1-F6EECF244321}">
                <p14:modId xmlns:p14="http://schemas.microsoft.com/office/powerpoint/2010/main" val="70252213"/>
              </p:ext>
            </p:extLst>
          </p:nvPr>
        </p:nvGraphicFramePr>
        <p:xfrm>
          <a:off x="8191399" y="1357664"/>
          <a:ext cx="1049779" cy="2030365"/>
        </p:xfrm>
        <a:graphic>
          <a:graphicData uri="http://schemas.openxmlformats.org/drawingml/2006/table">
            <a:tbl>
              <a:tblPr firstRow="1" bandRow="1"/>
              <a:tblGrid>
                <a:gridCol w="1049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" sz="1600" b="1" u="none" strike="noStrike" cap="non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2017</a:t>
                      </a:r>
                      <a:r>
                        <a:rPr lang="en" sz="1600" u="none" strike="noStrike" cap="non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sym typeface="Arial"/>
                        </a:rPr>
                        <a:t> </a:t>
                      </a:r>
                      <a:endParaRPr lang="en" sz="1600" b="1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315.561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506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245.815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804222"/>
                  </a:ext>
                </a:extLst>
              </a:tr>
              <a:tr h="497305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78%</a:t>
                      </a:r>
                      <a:endParaRPr lang="id-ID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07181913"/>
                  </a:ext>
                </a:extLst>
              </a:tr>
            </a:tbl>
          </a:graphicData>
        </a:graphic>
      </p:graphicFrame>
      <p:graphicFrame>
        <p:nvGraphicFramePr>
          <p:cNvPr id="14" name="Shape 693"/>
          <p:cNvGraphicFramePr/>
          <p:nvPr>
            <p:extLst>
              <p:ext uri="{D42A27DB-BD31-4B8C-83A1-F6EECF244321}">
                <p14:modId xmlns:p14="http://schemas.microsoft.com/office/powerpoint/2010/main" val="2023322241"/>
              </p:ext>
            </p:extLst>
          </p:nvPr>
        </p:nvGraphicFramePr>
        <p:xfrm>
          <a:off x="775495" y="3927158"/>
          <a:ext cx="3644789" cy="22687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447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90281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Institutions</a:t>
                      </a:r>
                      <a:r>
                        <a:rPr lang="en-US" sz="1600" dirty="0" smtClean="0"/>
                        <a:t> </a:t>
                      </a:r>
                      <a:r>
                        <a:rPr lang="id-ID" sz="1600" dirty="0" smtClean="0"/>
                        <a:t>(Scope of Works)</a:t>
                      </a:r>
                      <a:endParaRPr lang="id-ID" sz="1600" b="1" dirty="0" smtClean="0">
                        <a:solidFill>
                          <a:srgbClr val="F0762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591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Ministries</a:t>
                      </a:r>
                      <a:endParaRPr kumimoji="0" lang="id-ID" sz="16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892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State Institution</a:t>
                      </a:r>
                      <a:r>
                        <a:rPr kumimoji="0" lang="en-AU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s</a:t>
                      </a: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   </a:t>
                      </a:r>
                      <a:r>
                        <a:rPr kumimoji="0" lang="id-ID" sz="1600" u="sng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  </a:t>
                      </a:r>
                      <a:endParaRPr lang="en" sz="1600" b="1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228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Province</a:t>
                      </a:r>
                      <a:r>
                        <a:rPr kumimoji="0" lang="en-AU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s’ Executives &amp; Legislatives</a:t>
                      </a:r>
                      <a:endParaRPr kumimoji="0" lang="id-ID" sz="16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1389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Districts’ Executives &amp; Legislatives</a:t>
                      </a: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</a:t>
                      </a:r>
                      <a:endParaRPr kumimoji="0" lang="en-US" sz="16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3284936400"/>
                  </a:ext>
                </a:extLst>
              </a:tr>
              <a:tr h="40995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State</a:t>
                      </a:r>
                      <a:r>
                        <a:rPr kumimoji="0" lang="en-AU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&amp; </a:t>
                      </a: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Regional </a:t>
                      </a:r>
                      <a:r>
                        <a:rPr kumimoji="0" lang="en-US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Owned Enterprises</a:t>
                      </a: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</a:t>
                      </a:r>
                      <a:r>
                        <a:rPr kumimoji="0" lang="id-ID" sz="1600" u="sng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  </a:t>
                      </a:r>
                      <a:endParaRPr lang="en" sz="1600" b="1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2129749790"/>
                  </a:ext>
                </a:extLst>
              </a:tr>
            </a:tbl>
          </a:graphicData>
        </a:graphic>
      </p:graphicFrame>
      <p:graphicFrame>
        <p:nvGraphicFramePr>
          <p:cNvPr id="15" name="Shape 694"/>
          <p:cNvGraphicFramePr/>
          <p:nvPr>
            <p:extLst>
              <p:ext uri="{D42A27DB-BD31-4B8C-83A1-F6EECF244321}">
                <p14:modId xmlns:p14="http://schemas.microsoft.com/office/powerpoint/2010/main" val="3234648060"/>
              </p:ext>
            </p:extLst>
          </p:nvPr>
        </p:nvGraphicFramePr>
        <p:xfrm>
          <a:off x="4571308" y="3940061"/>
          <a:ext cx="1681608" cy="224097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81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7806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Amount</a:t>
                      </a:r>
                      <a:endParaRPr lang="id-ID" sz="1600" b="1" dirty="0">
                        <a:solidFill>
                          <a:srgbClr val="F4BD2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8307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=    35</a:t>
                      </a: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</a:t>
                      </a:r>
                      <a:endParaRPr kumimoji="0" lang="id-ID" sz="16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8307">
                <a:tc>
                  <a:txBody>
                    <a:bodyPr/>
                    <a:lstStyle/>
                    <a:p>
                      <a:r>
                        <a:rPr lang="id-ID" sz="1600" baseline="0" dirty="0" smtClean="0"/>
                        <a:t>= </a:t>
                      </a:r>
                      <a:r>
                        <a:rPr lang="en-US" sz="1600" baseline="0" dirty="0" smtClean="0"/>
                        <a:t>   </a:t>
                      </a:r>
                      <a:r>
                        <a:rPr lang="id-ID" sz="1600" baseline="0" dirty="0" smtClean="0"/>
                        <a:t>50</a:t>
                      </a:r>
                      <a:r>
                        <a:rPr lang="en-US" sz="1600" baseline="0" dirty="0" smtClean="0"/>
                        <a:t>+</a:t>
                      </a:r>
                      <a:r>
                        <a:rPr lang="id-ID" sz="1600" baseline="0" dirty="0" smtClean="0"/>
                        <a:t>  </a:t>
                      </a:r>
                      <a:endParaRPr lang="id-ID" sz="1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3052156232"/>
                  </a:ext>
                </a:extLst>
              </a:tr>
              <a:tr h="42175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=    34 x 2</a:t>
                      </a:r>
                      <a:endParaRPr lang="id-ID" sz="1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2022191442"/>
                  </a:ext>
                </a:extLst>
              </a:tr>
              <a:tr h="32977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=  </a:t>
                      </a:r>
                      <a:r>
                        <a:rPr lang="en-US" sz="1600" dirty="0" smtClean="0"/>
                        <a:t>  514</a:t>
                      </a:r>
                      <a:r>
                        <a:rPr lang="id-ID" sz="1600" dirty="0" smtClean="0"/>
                        <a:t> x 2</a:t>
                      </a:r>
                      <a:endParaRPr lang="id-ID" sz="1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3232735746"/>
                  </a:ext>
                </a:extLst>
              </a:tr>
              <a:tr h="328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u="none" dirty="0" smtClean="0"/>
                        <a:t>=</a:t>
                      </a:r>
                      <a:r>
                        <a:rPr lang="en-US" sz="1600" u="none" dirty="0" smtClean="0"/>
                        <a:t> </a:t>
                      </a:r>
                      <a:r>
                        <a:rPr lang="id-ID" sz="1600" u="none" baseline="0" dirty="0" smtClean="0"/>
                        <a:t> </a:t>
                      </a:r>
                      <a:r>
                        <a:rPr lang="en-US" sz="1600" u="none" baseline="0" dirty="0" smtClean="0"/>
                        <a:t>  </a:t>
                      </a:r>
                      <a:r>
                        <a:rPr lang="id-ID" sz="1600" u="none" baseline="0" dirty="0" smtClean="0"/>
                        <a:t>100</a:t>
                      </a:r>
                      <a:r>
                        <a:rPr kumimoji="0" lang="en-US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+</a:t>
                      </a:r>
                      <a:r>
                        <a:rPr kumimoji="0" lang="id-ID" sz="16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</a:t>
                      </a:r>
                      <a:r>
                        <a:rPr kumimoji="0" lang="id-ID" sz="1600" u="sng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   </a:t>
                      </a:r>
                      <a:endParaRPr lang="en" sz="1600" b="1" u="none" strike="noStrike" cap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itle 2"/>
          <p:cNvSpPr txBox="1">
            <a:spLocks/>
          </p:cNvSpPr>
          <p:nvPr/>
        </p:nvSpPr>
        <p:spPr>
          <a:xfrm>
            <a:off x="-261261" y="308106"/>
            <a:ext cx="12191997" cy="85303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n-US" sz="3733" u="sng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</a:rPr>
              <a:t>Compliance</a:t>
            </a:r>
            <a:endParaRPr lang="en-AU" sz="2400" u="sng" spc="3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itannic Bold" panose="020B0903060703020204" pitchFamily="34" charset="0"/>
            </a:endParaRPr>
          </a:p>
        </p:txBody>
      </p:sp>
      <p:graphicFrame>
        <p:nvGraphicFramePr>
          <p:cNvPr id="17" name="Shape 696"/>
          <p:cNvGraphicFramePr/>
          <p:nvPr>
            <p:extLst>
              <p:ext uri="{D42A27DB-BD31-4B8C-83A1-F6EECF244321}">
                <p14:modId xmlns:p14="http://schemas.microsoft.com/office/powerpoint/2010/main" val="2709282857"/>
              </p:ext>
            </p:extLst>
          </p:nvPr>
        </p:nvGraphicFramePr>
        <p:xfrm>
          <a:off x="9317158" y="1363477"/>
          <a:ext cx="1049779" cy="203036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49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" sz="2400" u="none" strike="noStrike" cap="none" dirty="0" smtClean="0">
                          <a:effectLst/>
                          <a:sym typeface="Arial"/>
                        </a:rPr>
                        <a:t>2018</a:t>
                      </a:r>
                      <a:endParaRPr lang="en" sz="2400" b="1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gency FB" panose="020B0503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304.183</a:t>
                      </a:r>
                      <a:endParaRPr lang="id-ID" sz="1600" b="1" dirty="0">
                        <a:solidFill>
                          <a:srgbClr val="C00000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506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193.993</a:t>
                      </a:r>
                      <a:endParaRPr lang="id-ID" sz="1600" b="1" dirty="0">
                        <a:solidFill>
                          <a:srgbClr val="C00000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/>
                </a:tc>
                <a:extLst>
                  <a:ext uri="{0D108BD9-81ED-4DB2-BD59-A6C34878D82A}">
                    <a16:rowId xmlns="" xmlns:a16="http://schemas.microsoft.com/office/drawing/2014/main" val="2311804222"/>
                  </a:ext>
                </a:extLst>
              </a:tr>
              <a:tr h="497305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63.78</a:t>
                      </a:r>
                      <a:r>
                        <a:rPr lang="id-ID" sz="1600" dirty="0" smtClean="0">
                          <a:effectLst/>
                        </a:rPr>
                        <a:t>%</a:t>
                      </a:r>
                      <a:endParaRPr lang="id-ID" sz="1600" b="1" dirty="0">
                        <a:solidFill>
                          <a:srgbClr val="C00000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/>
                </a:tc>
                <a:extLst>
                  <a:ext uri="{0D108BD9-81ED-4DB2-BD59-A6C34878D82A}">
                    <a16:rowId xmlns="" xmlns:a16="http://schemas.microsoft.com/office/drawing/2014/main" val="3907181913"/>
                  </a:ext>
                </a:extLst>
              </a:tr>
            </a:tbl>
          </a:graphicData>
        </a:graphic>
      </p:graphicFrame>
      <p:graphicFrame>
        <p:nvGraphicFramePr>
          <p:cNvPr id="18" name="Shape 696"/>
          <p:cNvGraphicFramePr/>
          <p:nvPr>
            <p:extLst>
              <p:ext uri="{D42A27DB-BD31-4B8C-83A1-F6EECF244321}">
                <p14:modId xmlns:p14="http://schemas.microsoft.com/office/powerpoint/2010/main" val="748271051"/>
              </p:ext>
            </p:extLst>
          </p:nvPr>
        </p:nvGraphicFramePr>
        <p:xfrm>
          <a:off x="10485538" y="1356223"/>
          <a:ext cx="1183948" cy="20303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839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" sz="2400" b="1" u="none" strike="noStrike" cap="non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gency FB" panose="020B0503020202020204" pitchFamily="34" charset="0"/>
                          <a:cs typeface="Arial"/>
                          <a:sym typeface="Arial"/>
                        </a:rPr>
                        <a:t>2019</a:t>
                      </a:r>
                      <a:endParaRPr lang="en" sz="2400" b="1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gency FB" panose="020B0503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d-ID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47</a:t>
                      </a:r>
                      <a:r>
                        <a:rPr lang="id-ID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910</a:t>
                      </a:r>
                      <a:endParaRPr lang="id-ID" sz="2000" b="1" dirty="0">
                        <a:solidFill>
                          <a:srgbClr val="C00000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5060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314</a:t>
                      </a:r>
                      <a:r>
                        <a:rPr lang="id-ID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811</a:t>
                      </a:r>
                      <a:endParaRPr lang="id-ID" sz="2000" b="1" dirty="0">
                        <a:solidFill>
                          <a:srgbClr val="C00000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804222"/>
                  </a:ext>
                </a:extLst>
              </a:tr>
              <a:tr h="497305">
                <a:tc>
                  <a:txBody>
                    <a:bodyPr/>
                    <a:lstStyle>
                      <a:lvl1pPr marL="0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503926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1007852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511778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2015703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519629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3023555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527481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4031407" algn="l" defTabSz="1007852" rtl="0" eaLnBrk="1" latinLnBrk="0" hangingPunct="1">
                        <a:defRPr kumimoji="0" sz="20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90.77</a:t>
                      </a:r>
                      <a:r>
                        <a:rPr lang="id-ID" sz="2000" b="1" dirty="0" smtClean="0">
                          <a:solidFill>
                            <a:srgbClr val="C00000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%</a:t>
                      </a:r>
                      <a:endParaRPr lang="id-ID" sz="2000" b="1" dirty="0">
                        <a:solidFill>
                          <a:srgbClr val="C00000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31813" marR="3181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07181913"/>
                  </a:ext>
                </a:extLst>
              </a:tr>
            </a:tbl>
          </a:graphicData>
        </a:graphic>
      </p:graphicFrame>
      <p:graphicFrame>
        <p:nvGraphicFramePr>
          <p:cNvPr id="19" name="Shape 694"/>
          <p:cNvGraphicFramePr/>
          <p:nvPr>
            <p:extLst>
              <p:ext uri="{D42A27DB-BD31-4B8C-83A1-F6EECF244321}">
                <p14:modId xmlns:p14="http://schemas.microsoft.com/office/powerpoint/2010/main" val="3291787457"/>
              </p:ext>
            </p:extLst>
          </p:nvPr>
        </p:nvGraphicFramePr>
        <p:xfrm>
          <a:off x="6392851" y="3947319"/>
          <a:ext cx="1681608" cy="221542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81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7806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Total</a:t>
                      </a:r>
                      <a:endParaRPr lang="id-ID" sz="1600" b="1" dirty="0">
                        <a:solidFill>
                          <a:srgbClr val="F4BD2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u="none" strike="noStrike" kern="0" cap="none" spc="0" normalizeH="0" baseline="0" noProof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sym typeface="Arial"/>
                        </a:rPr>
                        <a:t>1281+</a:t>
                      </a:r>
                      <a:endParaRPr kumimoji="0" lang="id-ID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918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2"/>
            <a:ext cx="1340200" cy="45839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69A0A6C4-699C-47A4-A3CC-C386DD3DF3BC}"/>
              </a:ext>
            </a:extLst>
          </p:cNvPr>
          <p:cNvGrpSpPr/>
          <p:nvPr/>
        </p:nvGrpSpPr>
        <p:grpSpPr>
          <a:xfrm>
            <a:off x="7608063" y="2039770"/>
            <a:ext cx="3448537" cy="1253599"/>
            <a:chOff x="7085012" y="1587993"/>
            <a:chExt cx="3448537" cy="1253599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ADC3BBB2-AE55-4F5D-824F-E565B963865E}"/>
                </a:ext>
              </a:extLst>
            </p:cNvPr>
            <p:cNvSpPr txBox="1"/>
            <p:nvPr/>
          </p:nvSpPr>
          <p:spPr>
            <a:xfrm>
              <a:off x="7494032" y="2010595"/>
              <a:ext cx="2726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/>
              <a:r>
                <a:rPr lang="en-US" sz="1600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 The Guidelines of Conflict Interest for Public Official</a:t>
              </a:r>
              <a:endPara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36906F31-F18F-4DF3-812B-4ACDE2DF63AC}"/>
                </a:ext>
              </a:extLst>
            </p:cNvPr>
            <p:cNvSpPr txBox="1"/>
            <p:nvPr/>
          </p:nvSpPr>
          <p:spPr>
            <a:xfrm>
              <a:off x="7370275" y="1587993"/>
              <a:ext cx="28498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/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CEC RI, 2009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B9C0B770-8999-40E2-823D-76B684F8F2DB}"/>
                </a:ext>
              </a:extLst>
            </p:cNvPr>
            <p:cNvCxnSpPr/>
            <p:nvPr/>
          </p:nvCxnSpPr>
          <p:spPr>
            <a:xfrm>
              <a:off x="7085012" y="2006699"/>
              <a:ext cx="344853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Shape 85"/>
          <p:cNvSpPr txBox="1">
            <a:spLocks noGrp="1"/>
          </p:cNvSpPr>
          <p:nvPr>
            <p:ph type="title"/>
          </p:nvPr>
        </p:nvSpPr>
        <p:spPr>
          <a:xfrm>
            <a:off x="391885" y="365127"/>
            <a:ext cx="11596915" cy="839561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721766">
              <a:buClr>
                <a:srgbClr val="1C7DE1"/>
              </a:buClr>
              <a:buSzPct val="25000"/>
            </a:pPr>
            <a:r>
              <a:rPr lang="en-US" sz="2000" b="1" dirty="0">
                <a:latin typeface="Arial Black" panose="020B0A04020102020204" pitchFamily="34" charset="0"/>
                <a:sym typeface="Arial"/>
              </a:rPr>
              <a:t>“Handling” Asset Declaration</a:t>
            </a:r>
            <a:endParaRPr lang="en" sz="2000" b="1" dirty="0">
              <a:latin typeface="Arial Black" panose="020B0A04020102020204" pitchFamily="34" charset="0"/>
              <a:sym typeface="Arial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86" y="1175658"/>
            <a:ext cx="11238732" cy="513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244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entagon 15">
            <a:extLst>
              <a:ext uri="{FF2B5EF4-FFF2-40B4-BE49-F238E27FC236}">
                <a16:creationId xmlns="" xmlns:a16="http://schemas.microsoft.com/office/drawing/2014/main" id="{ED5DCBAB-C3B0-47F0-A4EA-9962A6E4AC36}"/>
              </a:ext>
            </a:extLst>
          </p:cNvPr>
          <p:cNvSpPr/>
          <p:nvPr/>
        </p:nvSpPr>
        <p:spPr>
          <a:xfrm rot="18540000">
            <a:off x="4501974" y="3073228"/>
            <a:ext cx="1498571" cy="738190"/>
          </a:xfrm>
          <a:prstGeom prst="homePlate">
            <a:avLst>
              <a:gd name="adj" fmla="val 44193"/>
            </a:avLst>
          </a:prstGeom>
          <a:gradFill flip="none" rotWithShape="1">
            <a:gsLst>
              <a:gs pos="600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2"/>
            <a:ext cx="1340200" cy="458397"/>
          </a:xfrm>
          <a:prstGeom prst="rect">
            <a:avLst/>
          </a:prstGeom>
        </p:spPr>
      </p:pic>
      <p:grpSp>
        <p:nvGrpSpPr>
          <p:cNvPr id="101" name="Group 100">
            <a:extLst>
              <a:ext uri="{FF2B5EF4-FFF2-40B4-BE49-F238E27FC236}">
                <a16:creationId xmlns="" xmlns:a16="http://schemas.microsoft.com/office/drawing/2014/main" id="{93368EC4-7B0E-461E-8311-B352687D7F5D}"/>
              </a:ext>
            </a:extLst>
          </p:cNvPr>
          <p:cNvGrpSpPr/>
          <p:nvPr/>
        </p:nvGrpSpPr>
        <p:grpSpPr>
          <a:xfrm>
            <a:off x="2027057" y="1407691"/>
            <a:ext cx="2664257" cy="738664"/>
            <a:chOff x="1867748" y="1801572"/>
            <a:chExt cx="2664257" cy="738664"/>
          </a:xfrm>
        </p:grpSpPr>
        <p:sp>
          <p:nvSpPr>
            <p:cNvPr id="102" name="Rectangle 101">
              <a:extLst>
                <a:ext uri="{FF2B5EF4-FFF2-40B4-BE49-F238E27FC236}">
                  <a16:creationId xmlns="" xmlns:a16="http://schemas.microsoft.com/office/drawing/2014/main" id="{FA84A601-FBC6-4B1B-8CE9-F299D949684E}"/>
                </a:ext>
              </a:extLst>
            </p:cNvPr>
            <p:cNvSpPr/>
            <p:nvPr/>
          </p:nvSpPr>
          <p:spPr>
            <a:xfrm>
              <a:off x="1867748" y="2170904"/>
              <a:ext cx="26642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Online system reporting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="" xmlns:a16="http://schemas.microsoft.com/office/drawing/2014/main" id="{2CBA69DD-7C42-4593-B4F3-32DECCF6A978}"/>
                </a:ext>
              </a:extLst>
            </p:cNvPr>
            <p:cNvSpPr/>
            <p:nvPr/>
          </p:nvSpPr>
          <p:spPr>
            <a:xfrm>
              <a:off x="2250611" y="1801572"/>
              <a:ext cx="228139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all" spc="0" normalizeH="0" baseline="0" noProof="0" dirty="0">
                  <a:ln>
                    <a:noFill/>
                  </a:ln>
                  <a:solidFill>
                    <a:srgbClr val="FC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Online system</a:t>
              </a:r>
              <a:endParaRPr kumimoji="0" lang="en-US" sz="2000" b="1" i="0" u="none" strike="noStrike" kern="1200" cap="all" spc="0" normalizeH="0" baseline="0" noProof="0" dirty="0">
                <a:ln>
                  <a:noFill/>
                </a:ln>
                <a:solidFill>
                  <a:srgbClr val="FC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="" xmlns:a16="http://schemas.microsoft.com/office/drawing/2014/main" id="{15BD2131-240B-4A1C-81BC-C8BE57C1F753}"/>
              </a:ext>
            </a:extLst>
          </p:cNvPr>
          <p:cNvGrpSpPr/>
          <p:nvPr/>
        </p:nvGrpSpPr>
        <p:grpSpPr>
          <a:xfrm>
            <a:off x="831943" y="3973986"/>
            <a:ext cx="2664257" cy="738664"/>
            <a:chOff x="1867748" y="1801572"/>
            <a:chExt cx="2664257" cy="738664"/>
          </a:xfrm>
        </p:grpSpPr>
        <p:sp>
          <p:nvSpPr>
            <p:cNvPr id="105" name="Rectangle 104">
              <a:extLst>
                <a:ext uri="{FF2B5EF4-FFF2-40B4-BE49-F238E27FC236}">
                  <a16:creationId xmlns="" xmlns:a16="http://schemas.microsoft.com/office/drawing/2014/main" id="{D63D5795-4B67-45BB-BD20-AF12DC6C33C3}"/>
                </a:ext>
              </a:extLst>
            </p:cNvPr>
            <p:cNvSpPr/>
            <p:nvPr/>
          </p:nvSpPr>
          <p:spPr>
            <a:xfrm>
              <a:off x="1867748" y="2170904"/>
              <a:ext cx="26642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Divided into 2 forms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="" xmlns:a16="http://schemas.microsoft.com/office/drawing/2014/main" id="{E7AB5222-7A3F-4E5F-8692-BDF2EA8DACDE}"/>
                </a:ext>
              </a:extLst>
            </p:cNvPr>
            <p:cNvSpPr/>
            <p:nvPr/>
          </p:nvSpPr>
          <p:spPr>
            <a:xfrm>
              <a:off x="2475032" y="1801572"/>
              <a:ext cx="20569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all" spc="0" normalizeH="0" baseline="0" noProof="0" dirty="0">
                  <a:ln>
                    <a:noFill/>
                  </a:ln>
                  <a:solidFill>
                    <a:srgbClr val="09AE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PAPER-BASED</a:t>
              </a:r>
              <a:endPara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srgbClr val="09A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="" xmlns:a16="http://schemas.microsoft.com/office/drawing/2014/main" id="{71C91324-3EB9-464B-884D-D3F667CCBD69}"/>
              </a:ext>
            </a:extLst>
          </p:cNvPr>
          <p:cNvGrpSpPr/>
          <p:nvPr/>
        </p:nvGrpSpPr>
        <p:grpSpPr>
          <a:xfrm>
            <a:off x="8727978" y="4041106"/>
            <a:ext cx="2664257" cy="1015663"/>
            <a:chOff x="8727978" y="4375610"/>
            <a:chExt cx="2664257" cy="1015663"/>
          </a:xfrm>
        </p:grpSpPr>
        <p:sp>
          <p:nvSpPr>
            <p:cNvPr id="108" name="Rectangle 107">
              <a:extLst>
                <a:ext uri="{FF2B5EF4-FFF2-40B4-BE49-F238E27FC236}">
                  <a16:creationId xmlns="" xmlns:a16="http://schemas.microsoft.com/office/drawing/2014/main" id="{6E5015F9-3A1B-4C6B-86AD-2D8B183EBCFF}"/>
                </a:ext>
              </a:extLst>
            </p:cNvPr>
            <p:cNvSpPr/>
            <p:nvPr/>
          </p:nvSpPr>
          <p:spPr>
            <a:xfrm>
              <a:off x="8727978" y="4744942"/>
              <a:ext cx="266425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Transition period before applying online system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="" xmlns:a16="http://schemas.microsoft.com/office/drawing/2014/main" id="{082B8F94-EBC7-4D64-A367-AC0C1B95EF3A}"/>
                </a:ext>
              </a:extLst>
            </p:cNvPr>
            <p:cNvSpPr/>
            <p:nvPr/>
          </p:nvSpPr>
          <p:spPr>
            <a:xfrm>
              <a:off x="8727978" y="4375610"/>
              <a:ext cx="221086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all" spc="0" normalizeH="0" baseline="0" noProof="0" dirty="0">
                  <a:ln>
                    <a:noFill/>
                  </a:ln>
                  <a:solidFill>
                    <a:srgbClr val="FE110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Excel </a:t>
              </a:r>
              <a:r>
                <a:rPr kumimoji="0" lang="en-US" sz="2000" b="1" i="0" u="none" strike="noStrike" kern="0" cap="all" spc="0" normalizeH="0" baseline="0" noProof="0" dirty="0" smtClean="0">
                  <a:ln>
                    <a:noFill/>
                  </a:ln>
                  <a:solidFill>
                    <a:srgbClr val="FE110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Format</a:t>
              </a:r>
              <a:endParaRPr kumimoji="0" lang="en-US" sz="2000" b="1" i="0" u="none" strike="noStrike" kern="1200" cap="all" spc="0" normalizeH="0" baseline="0" noProof="0" dirty="0">
                <a:ln>
                  <a:noFill/>
                </a:ln>
                <a:solidFill>
                  <a:srgbClr val="FE1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="" xmlns:a16="http://schemas.microsoft.com/office/drawing/2014/main" id="{8284DDA2-611C-411A-85E5-365656FC3C2F}"/>
              </a:ext>
            </a:extLst>
          </p:cNvPr>
          <p:cNvGrpSpPr/>
          <p:nvPr/>
        </p:nvGrpSpPr>
        <p:grpSpPr>
          <a:xfrm>
            <a:off x="5370996" y="1316168"/>
            <a:ext cx="1532625" cy="1392796"/>
            <a:chOff x="5370997" y="1650671"/>
            <a:chExt cx="1499616" cy="1496291"/>
          </a:xfrm>
        </p:grpSpPr>
        <p:sp>
          <p:nvSpPr>
            <p:cNvPr id="112" name="Oval 111">
              <a:extLst>
                <a:ext uri="{FF2B5EF4-FFF2-40B4-BE49-F238E27FC236}">
                  <a16:creationId xmlns="" xmlns:a16="http://schemas.microsoft.com/office/drawing/2014/main" id="{E818F1EA-A346-44F6-B8D8-EC91AD0111DA}"/>
                </a:ext>
              </a:extLst>
            </p:cNvPr>
            <p:cNvSpPr/>
            <p:nvPr/>
          </p:nvSpPr>
          <p:spPr>
            <a:xfrm>
              <a:off x="5370997" y="1650671"/>
              <a:ext cx="1499616" cy="149629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88900" sx="105000" sy="105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3" name="Group 112">
              <a:extLst>
                <a:ext uri="{FF2B5EF4-FFF2-40B4-BE49-F238E27FC236}">
                  <a16:creationId xmlns="" xmlns:a16="http://schemas.microsoft.com/office/drawing/2014/main" id="{75031795-59B2-4D9F-9497-DAA60F7992C0}"/>
                </a:ext>
              </a:extLst>
            </p:cNvPr>
            <p:cNvGrpSpPr/>
            <p:nvPr/>
          </p:nvGrpSpPr>
          <p:grpSpPr>
            <a:xfrm>
              <a:off x="5532977" y="1809028"/>
              <a:ext cx="1175657" cy="1179576"/>
              <a:chOff x="5532977" y="1809028"/>
              <a:chExt cx="1175657" cy="1179576"/>
            </a:xfrm>
          </p:grpSpPr>
          <p:sp>
            <p:nvSpPr>
              <p:cNvPr id="114" name="Oval 113">
                <a:extLst>
                  <a:ext uri="{FF2B5EF4-FFF2-40B4-BE49-F238E27FC236}">
                    <a16:creationId xmlns="" xmlns:a16="http://schemas.microsoft.com/office/drawing/2014/main" id="{FCF6BE34-30B4-48D7-B9CA-34EC5E20C0D9}"/>
                  </a:ext>
                </a:extLst>
              </p:cNvPr>
              <p:cNvSpPr/>
              <p:nvPr/>
            </p:nvSpPr>
            <p:spPr>
              <a:xfrm>
                <a:off x="5532977" y="1809028"/>
                <a:ext cx="1175657" cy="117957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6">
                <a:extLst>
                  <a:ext uri="{FF2B5EF4-FFF2-40B4-BE49-F238E27FC236}">
                    <a16:creationId xmlns="" xmlns:a16="http://schemas.microsoft.com/office/drawing/2014/main" id="{FA14A344-1DF2-4D19-B3BB-02BFD1B1BD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4084" y="2123042"/>
                <a:ext cx="613442" cy="551549"/>
              </a:xfrm>
              <a:custGeom>
                <a:avLst/>
                <a:gdLst>
                  <a:gd name="T0" fmla="*/ 3043 w 4922"/>
                  <a:gd name="T1" fmla="*/ 404 h 4602"/>
                  <a:gd name="T2" fmla="*/ 2987 w 4922"/>
                  <a:gd name="T3" fmla="*/ 547 h 4602"/>
                  <a:gd name="T4" fmla="*/ 2928 w 4922"/>
                  <a:gd name="T5" fmla="*/ 702 h 4602"/>
                  <a:gd name="T6" fmla="*/ 2692 w 4922"/>
                  <a:gd name="T7" fmla="*/ 1277 h 4602"/>
                  <a:gd name="T8" fmla="*/ 2380 w 4922"/>
                  <a:gd name="T9" fmla="*/ 1782 h 4602"/>
                  <a:gd name="T10" fmla="*/ 2026 w 4922"/>
                  <a:gd name="T11" fmla="*/ 2086 h 4602"/>
                  <a:gd name="T12" fmla="*/ 1670 w 4922"/>
                  <a:gd name="T13" fmla="*/ 2282 h 4602"/>
                  <a:gd name="T14" fmla="*/ 1841 w 4922"/>
                  <a:gd name="T15" fmla="*/ 3876 h 4602"/>
                  <a:gd name="T16" fmla="*/ 2107 w 4922"/>
                  <a:gd name="T17" fmla="*/ 3892 h 4602"/>
                  <a:gd name="T18" fmla="*/ 2526 w 4922"/>
                  <a:gd name="T19" fmla="*/ 4120 h 4602"/>
                  <a:gd name="T20" fmla="*/ 2628 w 4922"/>
                  <a:gd name="T21" fmla="*/ 4186 h 4602"/>
                  <a:gd name="T22" fmla="*/ 2690 w 4922"/>
                  <a:gd name="T23" fmla="*/ 4224 h 4602"/>
                  <a:gd name="T24" fmla="*/ 2902 w 4922"/>
                  <a:gd name="T25" fmla="*/ 4263 h 4602"/>
                  <a:gd name="T26" fmla="*/ 3277 w 4922"/>
                  <a:gd name="T27" fmla="*/ 4285 h 4602"/>
                  <a:gd name="T28" fmla="*/ 3704 w 4922"/>
                  <a:gd name="T29" fmla="*/ 4282 h 4602"/>
                  <a:gd name="T30" fmla="*/ 4066 w 4922"/>
                  <a:gd name="T31" fmla="*/ 4244 h 4602"/>
                  <a:gd name="T32" fmla="*/ 4268 w 4922"/>
                  <a:gd name="T33" fmla="*/ 4142 h 4602"/>
                  <a:gd name="T34" fmla="*/ 4362 w 4922"/>
                  <a:gd name="T35" fmla="*/ 4023 h 4602"/>
                  <a:gd name="T36" fmla="*/ 4396 w 4922"/>
                  <a:gd name="T37" fmla="*/ 3929 h 4602"/>
                  <a:gd name="T38" fmla="*/ 4478 w 4922"/>
                  <a:gd name="T39" fmla="*/ 3599 h 4602"/>
                  <a:gd name="T40" fmla="*/ 4557 w 4922"/>
                  <a:gd name="T41" fmla="*/ 3179 h 4602"/>
                  <a:gd name="T42" fmla="*/ 4604 w 4922"/>
                  <a:gd name="T43" fmla="*/ 2747 h 4602"/>
                  <a:gd name="T44" fmla="*/ 4586 w 4922"/>
                  <a:gd name="T45" fmla="*/ 2379 h 4602"/>
                  <a:gd name="T46" fmla="*/ 4455 w 4922"/>
                  <a:gd name="T47" fmla="*/ 2098 h 4602"/>
                  <a:gd name="T48" fmla="*/ 4212 w 4922"/>
                  <a:gd name="T49" fmla="*/ 1941 h 4602"/>
                  <a:gd name="T50" fmla="*/ 3131 w 4922"/>
                  <a:gd name="T51" fmla="*/ 1672 h 4602"/>
                  <a:gd name="T52" fmla="*/ 3180 w 4922"/>
                  <a:gd name="T53" fmla="*/ 1587 h 4602"/>
                  <a:gd name="T54" fmla="*/ 3277 w 4922"/>
                  <a:gd name="T55" fmla="*/ 1367 h 4602"/>
                  <a:gd name="T56" fmla="*/ 3361 w 4922"/>
                  <a:gd name="T57" fmla="*/ 1044 h 4602"/>
                  <a:gd name="T58" fmla="*/ 3371 w 4922"/>
                  <a:gd name="T59" fmla="*/ 670 h 4602"/>
                  <a:gd name="T60" fmla="*/ 3283 w 4922"/>
                  <a:gd name="T61" fmla="*/ 401 h 4602"/>
                  <a:gd name="T62" fmla="*/ 3080 w 4922"/>
                  <a:gd name="T63" fmla="*/ 316 h 4602"/>
                  <a:gd name="T64" fmla="*/ 3330 w 4922"/>
                  <a:gd name="T65" fmla="*/ 51 h 4602"/>
                  <a:gd name="T66" fmla="*/ 3570 w 4922"/>
                  <a:gd name="T67" fmla="*/ 264 h 4602"/>
                  <a:gd name="T68" fmla="*/ 3684 w 4922"/>
                  <a:gd name="T69" fmla="*/ 637 h 4602"/>
                  <a:gd name="T70" fmla="*/ 3668 w 4922"/>
                  <a:gd name="T71" fmla="*/ 1125 h 4602"/>
                  <a:gd name="T72" fmla="*/ 3548 w 4922"/>
                  <a:gd name="T73" fmla="*/ 1535 h 4602"/>
                  <a:gd name="T74" fmla="*/ 4270 w 4922"/>
                  <a:gd name="T75" fmla="*/ 1630 h 4602"/>
                  <a:gd name="T76" fmla="*/ 4615 w 4922"/>
                  <a:gd name="T77" fmla="*/ 1808 h 4602"/>
                  <a:gd name="T78" fmla="*/ 4844 w 4922"/>
                  <a:gd name="T79" fmla="*/ 2147 h 4602"/>
                  <a:gd name="T80" fmla="*/ 4917 w 4922"/>
                  <a:gd name="T81" fmla="*/ 2512 h 4602"/>
                  <a:gd name="T82" fmla="*/ 4905 w 4922"/>
                  <a:gd name="T83" fmla="*/ 2948 h 4602"/>
                  <a:gd name="T84" fmla="*/ 4843 w 4922"/>
                  <a:gd name="T85" fmla="*/ 3389 h 4602"/>
                  <a:gd name="T86" fmla="*/ 4764 w 4922"/>
                  <a:gd name="T87" fmla="*/ 3768 h 4602"/>
                  <a:gd name="T88" fmla="*/ 4700 w 4922"/>
                  <a:gd name="T89" fmla="*/ 4017 h 4602"/>
                  <a:gd name="T90" fmla="*/ 4674 w 4922"/>
                  <a:gd name="T91" fmla="*/ 4099 h 4602"/>
                  <a:gd name="T92" fmla="*/ 4598 w 4922"/>
                  <a:gd name="T93" fmla="*/ 4242 h 4602"/>
                  <a:gd name="T94" fmla="*/ 4426 w 4922"/>
                  <a:gd name="T95" fmla="*/ 4420 h 4602"/>
                  <a:gd name="T96" fmla="*/ 4131 w 4922"/>
                  <a:gd name="T97" fmla="*/ 4554 h 4602"/>
                  <a:gd name="T98" fmla="*/ 3767 w 4922"/>
                  <a:gd name="T99" fmla="*/ 4595 h 4602"/>
                  <a:gd name="T100" fmla="*/ 3321 w 4922"/>
                  <a:gd name="T101" fmla="*/ 4602 h 4602"/>
                  <a:gd name="T102" fmla="*/ 2886 w 4922"/>
                  <a:gd name="T103" fmla="*/ 4578 h 4602"/>
                  <a:gd name="T104" fmla="*/ 2578 w 4922"/>
                  <a:gd name="T105" fmla="*/ 4519 h 4602"/>
                  <a:gd name="T106" fmla="*/ 1993 w 4922"/>
                  <a:gd name="T107" fmla="*/ 4195 h 4602"/>
                  <a:gd name="T108" fmla="*/ 1698 w 4922"/>
                  <a:gd name="T109" fmla="*/ 4192 h 4602"/>
                  <a:gd name="T110" fmla="*/ 1608 w 4922"/>
                  <a:gd name="T111" fmla="*/ 1938 h 4602"/>
                  <a:gd name="T112" fmla="*/ 1909 w 4922"/>
                  <a:gd name="T113" fmla="*/ 1783 h 4602"/>
                  <a:gd name="T114" fmla="*/ 2231 w 4922"/>
                  <a:gd name="T115" fmla="*/ 1456 h 4602"/>
                  <a:gd name="T116" fmla="*/ 2510 w 4922"/>
                  <a:gd name="T117" fmla="*/ 909 h 4602"/>
                  <a:gd name="T118" fmla="*/ 2695 w 4922"/>
                  <a:gd name="T119" fmla="*/ 415 h 4602"/>
                  <a:gd name="T120" fmla="*/ 2815 w 4922"/>
                  <a:gd name="T121" fmla="*/ 130 h 4602"/>
                  <a:gd name="T122" fmla="*/ 2947 w 4922"/>
                  <a:gd name="T123" fmla="*/ 12 h 4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922" h="4602">
                    <a:moveTo>
                      <a:pt x="3080" y="316"/>
                    </a:moveTo>
                    <a:lnTo>
                      <a:pt x="3073" y="331"/>
                    </a:lnTo>
                    <a:lnTo>
                      <a:pt x="3064" y="352"/>
                    </a:lnTo>
                    <a:lnTo>
                      <a:pt x="3055" y="377"/>
                    </a:lnTo>
                    <a:lnTo>
                      <a:pt x="3043" y="404"/>
                    </a:lnTo>
                    <a:lnTo>
                      <a:pt x="3031" y="433"/>
                    </a:lnTo>
                    <a:lnTo>
                      <a:pt x="3020" y="463"/>
                    </a:lnTo>
                    <a:lnTo>
                      <a:pt x="3008" y="494"/>
                    </a:lnTo>
                    <a:lnTo>
                      <a:pt x="2996" y="521"/>
                    </a:lnTo>
                    <a:lnTo>
                      <a:pt x="2987" y="547"/>
                    </a:lnTo>
                    <a:lnTo>
                      <a:pt x="2978" y="570"/>
                    </a:lnTo>
                    <a:lnTo>
                      <a:pt x="2970" y="586"/>
                    </a:lnTo>
                    <a:lnTo>
                      <a:pt x="2966" y="597"/>
                    </a:lnTo>
                    <a:lnTo>
                      <a:pt x="2964" y="600"/>
                    </a:lnTo>
                    <a:lnTo>
                      <a:pt x="2928" y="702"/>
                    </a:lnTo>
                    <a:lnTo>
                      <a:pt x="2888" y="810"/>
                    </a:lnTo>
                    <a:lnTo>
                      <a:pt x="2845" y="923"/>
                    </a:lnTo>
                    <a:lnTo>
                      <a:pt x="2798" y="1040"/>
                    </a:lnTo>
                    <a:lnTo>
                      <a:pt x="2747" y="1158"/>
                    </a:lnTo>
                    <a:lnTo>
                      <a:pt x="2692" y="1277"/>
                    </a:lnTo>
                    <a:lnTo>
                      <a:pt x="2631" y="1397"/>
                    </a:lnTo>
                    <a:lnTo>
                      <a:pt x="2567" y="1514"/>
                    </a:lnTo>
                    <a:lnTo>
                      <a:pt x="2497" y="1628"/>
                    </a:lnTo>
                    <a:lnTo>
                      <a:pt x="2441" y="1707"/>
                    </a:lnTo>
                    <a:lnTo>
                      <a:pt x="2380" y="1782"/>
                    </a:lnTo>
                    <a:lnTo>
                      <a:pt x="2315" y="1850"/>
                    </a:lnTo>
                    <a:lnTo>
                      <a:pt x="2245" y="1916"/>
                    </a:lnTo>
                    <a:lnTo>
                      <a:pt x="2174" y="1976"/>
                    </a:lnTo>
                    <a:lnTo>
                      <a:pt x="2101" y="2034"/>
                    </a:lnTo>
                    <a:lnTo>
                      <a:pt x="2026" y="2086"/>
                    </a:lnTo>
                    <a:lnTo>
                      <a:pt x="1952" y="2133"/>
                    </a:lnTo>
                    <a:lnTo>
                      <a:pt x="1877" y="2177"/>
                    </a:lnTo>
                    <a:lnTo>
                      <a:pt x="1806" y="2217"/>
                    </a:lnTo>
                    <a:lnTo>
                      <a:pt x="1736" y="2252"/>
                    </a:lnTo>
                    <a:lnTo>
                      <a:pt x="1670" y="2282"/>
                    </a:lnTo>
                    <a:lnTo>
                      <a:pt x="1608" y="2308"/>
                    </a:lnTo>
                    <a:lnTo>
                      <a:pt x="1608" y="3882"/>
                    </a:lnTo>
                    <a:lnTo>
                      <a:pt x="1690" y="3879"/>
                    </a:lnTo>
                    <a:lnTo>
                      <a:pt x="1768" y="3876"/>
                    </a:lnTo>
                    <a:lnTo>
                      <a:pt x="1841" y="3876"/>
                    </a:lnTo>
                    <a:lnTo>
                      <a:pt x="1908" y="3876"/>
                    </a:lnTo>
                    <a:lnTo>
                      <a:pt x="1967" y="3879"/>
                    </a:lnTo>
                    <a:lnTo>
                      <a:pt x="2020" y="3882"/>
                    </a:lnTo>
                    <a:lnTo>
                      <a:pt x="2067" y="3886"/>
                    </a:lnTo>
                    <a:lnTo>
                      <a:pt x="2107" y="3892"/>
                    </a:lnTo>
                    <a:lnTo>
                      <a:pt x="2137" y="3901"/>
                    </a:lnTo>
                    <a:lnTo>
                      <a:pt x="2500" y="4105"/>
                    </a:lnTo>
                    <a:lnTo>
                      <a:pt x="2503" y="4107"/>
                    </a:lnTo>
                    <a:lnTo>
                      <a:pt x="2513" y="4113"/>
                    </a:lnTo>
                    <a:lnTo>
                      <a:pt x="2526" y="4120"/>
                    </a:lnTo>
                    <a:lnTo>
                      <a:pt x="2543" y="4131"/>
                    </a:lnTo>
                    <a:lnTo>
                      <a:pt x="2563" y="4145"/>
                    </a:lnTo>
                    <a:lnTo>
                      <a:pt x="2584" y="4158"/>
                    </a:lnTo>
                    <a:lnTo>
                      <a:pt x="2607" y="4172"/>
                    </a:lnTo>
                    <a:lnTo>
                      <a:pt x="2628" y="4186"/>
                    </a:lnTo>
                    <a:lnTo>
                      <a:pt x="2648" y="4198"/>
                    </a:lnTo>
                    <a:lnTo>
                      <a:pt x="2665" y="4209"/>
                    </a:lnTo>
                    <a:lnTo>
                      <a:pt x="2678" y="4216"/>
                    </a:lnTo>
                    <a:lnTo>
                      <a:pt x="2687" y="4222"/>
                    </a:lnTo>
                    <a:lnTo>
                      <a:pt x="2690" y="4224"/>
                    </a:lnTo>
                    <a:lnTo>
                      <a:pt x="2715" y="4233"/>
                    </a:lnTo>
                    <a:lnTo>
                      <a:pt x="2748" y="4241"/>
                    </a:lnTo>
                    <a:lnTo>
                      <a:pt x="2791" y="4250"/>
                    </a:lnTo>
                    <a:lnTo>
                      <a:pt x="2842" y="4256"/>
                    </a:lnTo>
                    <a:lnTo>
                      <a:pt x="2902" y="4263"/>
                    </a:lnTo>
                    <a:lnTo>
                      <a:pt x="2967" y="4269"/>
                    </a:lnTo>
                    <a:lnTo>
                      <a:pt x="3038" y="4274"/>
                    </a:lnTo>
                    <a:lnTo>
                      <a:pt x="3114" y="4279"/>
                    </a:lnTo>
                    <a:lnTo>
                      <a:pt x="3194" y="4283"/>
                    </a:lnTo>
                    <a:lnTo>
                      <a:pt x="3277" y="4285"/>
                    </a:lnTo>
                    <a:lnTo>
                      <a:pt x="3362" y="4288"/>
                    </a:lnTo>
                    <a:lnTo>
                      <a:pt x="3449" y="4288"/>
                    </a:lnTo>
                    <a:lnTo>
                      <a:pt x="3534" y="4288"/>
                    </a:lnTo>
                    <a:lnTo>
                      <a:pt x="3621" y="4285"/>
                    </a:lnTo>
                    <a:lnTo>
                      <a:pt x="3704" y="4282"/>
                    </a:lnTo>
                    <a:lnTo>
                      <a:pt x="3786" y="4277"/>
                    </a:lnTo>
                    <a:lnTo>
                      <a:pt x="3865" y="4271"/>
                    </a:lnTo>
                    <a:lnTo>
                      <a:pt x="3940" y="4265"/>
                    </a:lnTo>
                    <a:lnTo>
                      <a:pt x="4010" y="4256"/>
                    </a:lnTo>
                    <a:lnTo>
                      <a:pt x="4066" y="4244"/>
                    </a:lnTo>
                    <a:lnTo>
                      <a:pt x="4116" y="4230"/>
                    </a:lnTo>
                    <a:lnTo>
                      <a:pt x="4162" y="4210"/>
                    </a:lnTo>
                    <a:lnTo>
                      <a:pt x="4201" y="4189"/>
                    </a:lnTo>
                    <a:lnTo>
                      <a:pt x="4238" y="4166"/>
                    </a:lnTo>
                    <a:lnTo>
                      <a:pt x="4268" y="4142"/>
                    </a:lnTo>
                    <a:lnTo>
                      <a:pt x="4294" y="4116"/>
                    </a:lnTo>
                    <a:lnTo>
                      <a:pt x="4317" y="4091"/>
                    </a:lnTo>
                    <a:lnTo>
                      <a:pt x="4335" y="4067"/>
                    </a:lnTo>
                    <a:lnTo>
                      <a:pt x="4350" y="4044"/>
                    </a:lnTo>
                    <a:lnTo>
                      <a:pt x="4362" y="4023"/>
                    </a:lnTo>
                    <a:lnTo>
                      <a:pt x="4370" y="4005"/>
                    </a:lnTo>
                    <a:lnTo>
                      <a:pt x="4376" y="3991"/>
                    </a:lnTo>
                    <a:lnTo>
                      <a:pt x="4381" y="3982"/>
                    </a:lnTo>
                    <a:lnTo>
                      <a:pt x="4382" y="3977"/>
                    </a:lnTo>
                    <a:lnTo>
                      <a:pt x="4396" y="3929"/>
                    </a:lnTo>
                    <a:lnTo>
                      <a:pt x="4411" y="3874"/>
                    </a:lnTo>
                    <a:lnTo>
                      <a:pt x="4426" y="3812"/>
                    </a:lnTo>
                    <a:lnTo>
                      <a:pt x="4443" y="3745"/>
                    </a:lnTo>
                    <a:lnTo>
                      <a:pt x="4460" y="3673"/>
                    </a:lnTo>
                    <a:lnTo>
                      <a:pt x="4478" y="3599"/>
                    </a:lnTo>
                    <a:lnTo>
                      <a:pt x="4495" y="3520"/>
                    </a:lnTo>
                    <a:lnTo>
                      <a:pt x="4511" y="3438"/>
                    </a:lnTo>
                    <a:lnTo>
                      <a:pt x="4528" y="3352"/>
                    </a:lnTo>
                    <a:lnTo>
                      <a:pt x="4543" y="3266"/>
                    </a:lnTo>
                    <a:lnTo>
                      <a:pt x="4557" y="3179"/>
                    </a:lnTo>
                    <a:lnTo>
                      <a:pt x="4571" y="3091"/>
                    </a:lnTo>
                    <a:lnTo>
                      <a:pt x="4581" y="3003"/>
                    </a:lnTo>
                    <a:lnTo>
                      <a:pt x="4590" y="2916"/>
                    </a:lnTo>
                    <a:lnTo>
                      <a:pt x="4598" y="2831"/>
                    </a:lnTo>
                    <a:lnTo>
                      <a:pt x="4604" y="2747"/>
                    </a:lnTo>
                    <a:lnTo>
                      <a:pt x="4606" y="2667"/>
                    </a:lnTo>
                    <a:lnTo>
                      <a:pt x="4606" y="2588"/>
                    </a:lnTo>
                    <a:lnTo>
                      <a:pt x="4603" y="2515"/>
                    </a:lnTo>
                    <a:lnTo>
                      <a:pt x="4596" y="2445"/>
                    </a:lnTo>
                    <a:lnTo>
                      <a:pt x="4586" y="2379"/>
                    </a:lnTo>
                    <a:lnTo>
                      <a:pt x="4571" y="2320"/>
                    </a:lnTo>
                    <a:lnTo>
                      <a:pt x="4552" y="2267"/>
                    </a:lnTo>
                    <a:lnTo>
                      <a:pt x="4524" y="2204"/>
                    </a:lnTo>
                    <a:lnTo>
                      <a:pt x="4492" y="2148"/>
                    </a:lnTo>
                    <a:lnTo>
                      <a:pt x="4455" y="2098"/>
                    </a:lnTo>
                    <a:lnTo>
                      <a:pt x="4416" y="2054"/>
                    </a:lnTo>
                    <a:lnTo>
                      <a:pt x="4370" y="2017"/>
                    </a:lnTo>
                    <a:lnTo>
                      <a:pt x="4321" y="1985"/>
                    </a:lnTo>
                    <a:lnTo>
                      <a:pt x="4268" y="1961"/>
                    </a:lnTo>
                    <a:lnTo>
                      <a:pt x="4212" y="1941"/>
                    </a:lnTo>
                    <a:lnTo>
                      <a:pt x="4148" y="1928"/>
                    </a:lnTo>
                    <a:lnTo>
                      <a:pt x="4081" y="1919"/>
                    </a:lnTo>
                    <a:lnTo>
                      <a:pt x="4008" y="1917"/>
                    </a:lnTo>
                    <a:lnTo>
                      <a:pt x="2972" y="1917"/>
                    </a:lnTo>
                    <a:lnTo>
                      <a:pt x="3131" y="1672"/>
                    </a:lnTo>
                    <a:lnTo>
                      <a:pt x="3134" y="1668"/>
                    </a:lnTo>
                    <a:lnTo>
                      <a:pt x="3142" y="1657"/>
                    </a:lnTo>
                    <a:lnTo>
                      <a:pt x="3151" y="1640"/>
                    </a:lnTo>
                    <a:lnTo>
                      <a:pt x="3165" y="1616"/>
                    </a:lnTo>
                    <a:lnTo>
                      <a:pt x="3180" y="1587"/>
                    </a:lnTo>
                    <a:lnTo>
                      <a:pt x="3198" y="1554"/>
                    </a:lnTo>
                    <a:lnTo>
                      <a:pt x="3216" y="1514"/>
                    </a:lnTo>
                    <a:lnTo>
                      <a:pt x="3236" y="1468"/>
                    </a:lnTo>
                    <a:lnTo>
                      <a:pt x="3257" y="1420"/>
                    </a:lnTo>
                    <a:lnTo>
                      <a:pt x="3277" y="1367"/>
                    </a:lnTo>
                    <a:lnTo>
                      <a:pt x="3297" y="1309"/>
                    </a:lnTo>
                    <a:lnTo>
                      <a:pt x="3317" y="1248"/>
                    </a:lnTo>
                    <a:lnTo>
                      <a:pt x="3333" y="1183"/>
                    </a:lnTo>
                    <a:lnTo>
                      <a:pt x="3349" y="1114"/>
                    </a:lnTo>
                    <a:lnTo>
                      <a:pt x="3361" y="1044"/>
                    </a:lnTo>
                    <a:lnTo>
                      <a:pt x="3371" y="970"/>
                    </a:lnTo>
                    <a:lnTo>
                      <a:pt x="3377" y="894"/>
                    </a:lnTo>
                    <a:lnTo>
                      <a:pt x="3379" y="816"/>
                    </a:lnTo>
                    <a:lnTo>
                      <a:pt x="3377" y="745"/>
                    </a:lnTo>
                    <a:lnTo>
                      <a:pt x="3371" y="670"/>
                    </a:lnTo>
                    <a:lnTo>
                      <a:pt x="3361" y="596"/>
                    </a:lnTo>
                    <a:lnTo>
                      <a:pt x="3347" y="536"/>
                    </a:lnTo>
                    <a:lnTo>
                      <a:pt x="3330" y="483"/>
                    </a:lnTo>
                    <a:lnTo>
                      <a:pt x="3309" y="439"/>
                    </a:lnTo>
                    <a:lnTo>
                      <a:pt x="3283" y="401"/>
                    </a:lnTo>
                    <a:lnTo>
                      <a:pt x="3251" y="371"/>
                    </a:lnTo>
                    <a:lnTo>
                      <a:pt x="3216" y="346"/>
                    </a:lnTo>
                    <a:lnTo>
                      <a:pt x="3175" y="330"/>
                    </a:lnTo>
                    <a:lnTo>
                      <a:pt x="3130" y="320"/>
                    </a:lnTo>
                    <a:lnTo>
                      <a:pt x="3080" y="316"/>
                    </a:lnTo>
                    <a:close/>
                    <a:moveTo>
                      <a:pt x="3060" y="0"/>
                    </a:moveTo>
                    <a:lnTo>
                      <a:pt x="3133" y="3"/>
                    </a:lnTo>
                    <a:lnTo>
                      <a:pt x="3203" y="12"/>
                    </a:lnTo>
                    <a:lnTo>
                      <a:pt x="3268" y="28"/>
                    </a:lnTo>
                    <a:lnTo>
                      <a:pt x="3330" y="51"/>
                    </a:lnTo>
                    <a:lnTo>
                      <a:pt x="3388" y="80"/>
                    </a:lnTo>
                    <a:lnTo>
                      <a:pt x="3441" y="117"/>
                    </a:lnTo>
                    <a:lnTo>
                      <a:pt x="3488" y="161"/>
                    </a:lnTo>
                    <a:lnTo>
                      <a:pt x="3532" y="209"/>
                    </a:lnTo>
                    <a:lnTo>
                      <a:pt x="3570" y="264"/>
                    </a:lnTo>
                    <a:lnTo>
                      <a:pt x="3604" y="325"/>
                    </a:lnTo>
                    <a:lnTo>
                      <a:pt x="3633" y="392"/>
                    </a:lnTo>
                    <a:lnTo>
                      <a:pt x="3654" y="465"/>
                    </a:lnTo>
                    <a:lnTo>
                      <a:pt x="3671" y="542"/>
                    </a:lnTo>
                    <a:lnTo>
                      <a:pt x="3684" y="637"/>
                    </a:lnTo>
                    <a:lnTo>
                      <a:pt x="3692" y="729"/>
                    </a:lnTo>
                    <a:lnTo>
                      <a:pt x="3695" y="819"/>
                    </a:lnTo>
                    <a:lnTo>
                      <a:pt x="3692" y="926"/>
                    </a:lnTo>
                    <a:lnTo>
                      <a:pt x="3683" y="1027"/>
                    </a:lnTo>
                    <a:lnTo>
                      <a:pt x="3668" y="1125"/>
                    </a:lnTo>
                    <a:lnTo>
                      <a:pt x="3650" y="1218"/>
                    </a:lnTo>
                    <a:lnTo>
                      <a:pt x="3627" y="1306"/>
                    </a:lnTo>
                    <a:lnTo>
                      <a:pt x="3602" y="1388"/>
                    </a:lnTo>
                    <a:lnTo>
                      <a:pt x="3577" y="1464"/>
                    </a:lnTo>
                    <a:lnTo>
                      <a:pt x="3548" y="1535"/>
                    </a:lnTo>
                    <a:lnTo>
                      <a:pt x="3520" y="1601"/>
                    </a:lnTo>
                    <a:lnTo>
                      <a:pt x="4008" y="1601"/>
                    </a:lnTo>
                    <a:lnTo>
                      <a:pt x="4099" y="1604"/>
                    </a:lnTo>
                    <a:lnTo>
                      <a:pt x="4188" y="1613"/>
                    </a:lnTo>
                    <a:lnTo>
                      <a:pt x="4270" y="1630"/>
                    </a:lnTo>
                    <a:lnTo>
                      <a:pt x="4347" y="1652"/>
                    </a:lnTo>
                    <a:lnTo>
                      <a:pt x="4422" y="1681"/>
                    </a:lnTo>
                    <a:lnTo>
                      <a:pt x="4490" y="1718"/>
                    </a:lnTo>
                    <a:lnTo>
                      <a:pt x="4555" y="1759"/>
                    </a:lnTo>
                    <a:lnTo>
                      <a:pt x="4615" y="1808"/>
                    </a:lnTo>
                    <a:lnTo>
                      <a:pt x="4671" y="1862"/>
                    </a:lnTo>
                    <a:lnTo>
                      <a:pt x="4721" y="1925"/>
                    </a:lnTo>
                    <a:lnTo>
                      <a:pt x="4767" y="1992"/>
                    </a:lnTo>
                    <a:lnTo>
                      <a:pt x="4808" y="2066"/>
                    </a:lnTo>
                    <a:lnTo>
                      <a:pt x="4844" y="2147"/>
                    </a:lnTo>
                    <a:lnTo>
                      <a:pt x="4869" y="2211"/>
                    </a:lnTo>
                    <a:lnTo>
                      <a:pt x="4887" y="2279"/>
                    </a:lnTo>
                    <a:lnTo>
                      <a:pt x="4900" y="2353"/>
                    </a:lnTo>
                    <a:lnTo>
                      <a:pt x="4911" y="2431"/>
                    </a:lnTo>
                    <a:lnTo>
                      <a:pt x="4917" y="2512"/>
                    </a:lnTo>
                    <a:lnTo>
                      <a:pt x="4920" y="2595"/>
                    </a:lnTo>
                    <a:lnTo>
                      <a:pt x="4922" y="2682"/>
                    </a:lnTo>
                    <a:lnTo>
                      <a:pt x="4919" y="2769"/>
                    </a:lnTo>
                    <a:lnTo>
                      <a:pt x="4913" y="2858"/>
                    </a:lnTo>
                    <a:lnTo>
                      <a:pt x="4905" y="2948"/>
                    </a:lnTo>
                    <a:lnTo>
                      <a:pt x="4896" y="3038"/>
                    </a:lnTo>
                    <a:lnTo>
                      <a:pt x="4885" y="3127"/>
                    </a:lnTo>
                    <a:lnTo>
                      <a:pt x="4872" y="3217"/>
                    </a:lnTo>
                    <a:lnTo>
                      <a:pt x="4858" y="3304"/>
                    </a:lnTo>
                    <a:lnTo>
                      <a:pt x="4843" y="3389"/>
                    </a:lnTo>
                    <a:lnTo>
                      <a:pt x="4828" y="3473"/>
                    </a:lnTo>
                    <a:lnTo>
                      <a:pt x="4811" y="3552"/>
                    </a:lnTo>
                    <a:lnTo>
                      <a:pt x="4796" y="3629"/>
                    </a:lnTo>
                    <a:lnTo>
                      <a:pt x="4779" y="3701"/>
                    </a:lnTo>
                    <a:lnTo>
                      <a:pt x="4764" y="3768"/>
                    </a:lnTo>
                    <a:lnTo>
                      <a:pt x="4748" y="3830"/>
                    </a:lnTo>
                    <a:lnTo>
                      <a:pt x="4733" y="3886"/>
                    </a:lnTo>
                    <a:lnTo>
                      <a:pt x="4721" y="3936"/>
                    </a:lnTo>
                    <a:lnTo>
                      <a:pt x="4709" y="3980"/>
                    </a:lnTo>
                    <a:lnTo>
                      <a:pt x="4700" y="4017"/>
                    </a:lnTo>
                    <a:lnTo>
                      <a:pt x="4692" y="4044"/>
                    </a:lnTo>
                    <a:lnTo>
                      <a:pt x="4686" y="4064"/>
                    </a:lnTo>
                    <a:lnTo>
                      <a:pt x="4685" y="4070"/>
                    </a:lnTo>
                    <a:lnTo>
                      <a:pt x="4680" y="4082"/>
                    </a:lnTo>
                    <a:lnTo>
                      <a:pt x="4674" y="4099"/>
                    </a:lnTo>
                    <a:lnTo>
                      <a:pt x="4665" y="4120"/>
                    </a:lnTo>
                    <a:lnTo>
                      <a:pt x="4653" y="4146"/>
                    </a:lnTo>
                    <a:lnTo>
                      <a:pt x="4638" y="4177"/>
                    </a:lnTo>
                    <a:lnTo>
                      <a:pt x="4619" y="4207"/>
                    </a:lnTo>
                    <a:lnTo>
                      <a:pt x="4598" y="4242"/>
                    </a:lnTo>
                    <a:lnTo>
                      <a:pt x="4572" y="4277"/>
                    </a:lnTo>
                    <a:lnTo>
                      <a:pt x="4542" y="4313"/>
                    </a:lnTo>
                    <a:lnTo>
                      <a:pt x="4508" y="4350"/>
                    </a:lnTo>
                    <a:lnTo>
                      <a:pt x="4470" y="4385"/>
                    </a:lnTo>
                    <a:lnTo>
                      <a:pt x="4426" y="4420"/>
                    </a:lnTo>
                    <a:lnTo>
                      <a:pt x="4378" y="4453"/>
                    </a:lnTo>
                    <a:lnTo>
                      <a:pt x="4324" y="4484"/>
                    </a:lnTo>
                    <a:lnTo>
                      <a:pt x="4267" y="4511"/>
                    </a:lnTo>
                    <a:lnTo>
                      <a:pt x="4201" y="4534"/>
                    </a:lnTo>
                    <a:lnTo>
                      <a:pt x="4131" y="4554"/>
                    </a:lnTo>
                    <a:lnTo>
                      <a:pt x="4055" y="4569"/>
                    </a:lnTo>
                    <a:lnTo>
                      <a:pt x="3992" y="4577"/>
                    </a:lnTo>
                    <a:lnTo>
                      <a:pt x="3923" y="4584"/>
                    </a:lnTo>
                    <a:lnTo>
                      <a:pt x="3847" y="4590"/>
                    </a:lnTo>
                    <a:lnTo>
                      <a:pt x="3767" y="4595"/>
                    </a:lnTo>
                    <a:lnTo>
                      <a:pt x="3683" y="4598"/>
                    </a:lnTo>
                    <a:lnTo>
                      <a:pt x="3595" y="4601"/>
                    </a:lnTo>
                    <a:lnTo>
                      <a:pt x="3504" y="4602"/>
                    </a:lnTo>
                    <a:lnTo>
                      <a:pt x="3412" y="4602"/>
                    </a:lnTo>
                    <a:lnTo>
                      <a:pt x="3321" y="4602"/>
                    </a:lnTo>
                    <a:lnTo>
                      <a:pt x="3228" y="4599"/>
                    </a:lnTo>
                    <a:lnTo>
                      <a:pt x="3139" y="4596"/>
                    </a:lnTo>
                    <a:lnTo>
                      <a:pt x="3051" y="4592"/>
                    </a:lnTo>
                    <a:lnTo>
                      <a:pt x="2967" y="4584"/>
                    </a:lnTo>
                    <a:lnTo>
                      <a:pt x="2886" y="4578"/>
                    </a:lnTo>
                    <a:lnTo>
                      <a:pt x="2810" y="4569"/>
                    </a:lnTo>
                    <a:lnTo>
                      <a:pt x="2741" y="4558"/>
                    </a:lnTo>
                    <a:lnTo>
                      <a:pt x="2678" y="4546"/>
                    </a:lnTo>
                    <a:lnTo>
                      <a:pt x="2624" y="4534"/>
                    </a:lnTo>
                    <a:lnTo>
                      <a:pt x="2578" y="4519"/>
                    </a:lnTo>
                    <a:lnTo>
                      <a:pt x="2541" y="4502"/>
                    </a:lnTo>
                    <a:lnTo>
                      <a:pt x="2326" y="4368"/>
                    </a:lnTo>
                    <a:lnTo>
                      <a:pt x="2038" y="4201"/>
                    </a:lnTo>
                    <a:lnTo>
                      <a:pt x="2022" y="4198"/>
                    </a:lnTo>
                    <a:lnTo>
                      <a:pt x="1993" y="4195"/>
                    </a:lnTo>
                    <a:lnTo>
                      <a:pt x="1955" y="4192"/>
                    </a:lnTo>
                    <a:lnTo>
                      <a:pt x="1905" y="4190"/>
                    </a:lnTo>
                    <a:lnTo>
                      <a:pt x="1847" y="4190"/>
                    </a:lnTo>
                    <a:lnTo>
                      <a:pt x="1777" y="4190"/>
                    </a:lnTo>
                    <a:lnTo>
                      <a:pt x="1698" y="4192"/>
                    </a:lnTo>
                    <a:lnTo>
                      <a:pt x="1608" y="4196"/>
                    </a:lnTo>
                    <a:lnTo>
                      <a:pt x="1608" y="4327"/>
                    </a:lnTo>
                    <a:lnTo>
                      <a:pt x="0" y="4327"/>
                    </a:lnTo>
                    <a:lnTo>
                      <a:pt x="0" y="1938"/>
                    </a:lnTo>
                    <a:lnTo>
                      <a:pt x="1608" y="1938"/>
                    </a:lnTo>
                    <a:lnTo>
                      <a:pt x="1608" y="1967"/>
                    </a:lnTo>
                    <a:lnTo>
                      <a:pt x="1681" y="1928"/>
                    </a:lnTo>
                    <a:lnTo>
                      <a:pt x="1757" y="1884"/>
                    </a:lnTo>
                    <a:lnTo>
                      <a:pt x="1833" y="1835"/>
                    </a:lnTo>
                    <a:lnTo>
                      <a:pt x="1909" y="1783"/>
                    </a:lnTo>
                    <a:lnTo>
                      <a:pt x="1982" y="1725"/>
                    </a:lnTo>
                    <a:lnTo>
                      <a:pt x="2054" y="1663"/>
                    </a:lnTo>
                    <a:lnTo>
                      <a:pt x="2119" y="1598"/>
                    </a:lnTo>
                    <a:lnTo>
                      <a:pt x="2178" y="1529"/>
                    </a:lnTo>
                    <a:lnTo>
                      <a:pt x="2231" y="1456"/>
                    </a:lnTo>
                    <a:lnTo>
                      <a:pt x="2295" y="1351"/>
                    </a:lnTo>
                    <a:lnTo>
                      <a:pt x="2354" y="1243"/>
                    </a:lnTo>
                    <a:lnTo>
                      <a:pt x="2411" y="1132"/>
                    </a:lnTo>
                    <a:lnTo>
                      <a:pt x="2462" y="1020"/>
                    </a:lnTo>
                    <a:lnTo>
                      <a:pt x="2510" y="909"/>
                    </a:lnTo>
                    <a:lnTo>
                      <a:pt x="2554" y="799"/>
                    </a:lnTo>
                    <a:lnTo>
                      <a:pt x="2595" y="691"/>
                    </a:lnTo>
                    <a:lnTo>
                      <a:pt x="2633" y="590"/>
                    </a:lnTo>
                    <a:lnTo>
                      <a:pt x="2668" y="494"/>
                    </a:lnTo>
                    <a:lnTo>
                      <a:pt x="2695" y="415"/>
                    </a:lnTo>
                    <a:lnTo>
                      <a:pt x="2722" y="343"/>
                    </a:lnTo>
                    <a:lnTo>
                      <a:pt x="2747" y="278"/>
                    </a:lnTo>
                    <a:lnTo>
                      <a:pt x="2769" y="222"/>
                    </a:lnTo>
                    <a:lnTo>
                      <a:pt x="2792" y="173"/>
                    </a:lnTo>
                    <a:lnTo>
                      <a:pt x="2815" y="130"/>
                    </a:lnTo>
                    <a:lnTo>
                      <a:pt x="2838" y="94"/>
                    </a:lnTo>
                    <a:lnTo>
                      <a:pt x="2862" y="65"/>
                    </a:lnTo>
                    <a:lnTo>
                      <a:pt x="2888" y="41"/>
                    </a:lnTo>
                    <a:lnTo>
                      <a:pt x="2917" y="24"/>
                    </a:lnTo>
                    <a:lnTo>
                      <a:pt x="2947" y="12"/>
                    </a:lnTo>
                    <a:lnTo>
                      <a:pt x="2982" y="4"/>
                    </a:lnTo>
                    <a:lnTo>
                      <a:pt x="306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16" name="Pentagon 10">
            <a:extLst>
              <a:ext uri="{FF2B5EF4-FFF2-40B4-BE49-F238E27FC236}">
                <a16:creationId xmlns="" xmlns:a16="http://schemas.microsoft.com/office/drawing/2014/main" id="{BBC2C0D7-BB82-40C7-A284-34F5B4C6D137}"/>
              </a:ext>
            </a:extLst>
          </p:cNvPr>
          <p:cNvSpPr/>
          <p:nvPr/>
        </p:nvSpPr>
        <p:spPr>
          <a:xfrm>
            <a:off x="5396379" y="4427644"/>
            <a:ext cx="1498571" cy="738190"/>
          </a:xfrm>
          <a:prstGeom prst="homePlate">
            <a:avLst>
              <a:gd name="adj" fmla="val 441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="" xmlns:a16="http://schemas.microsoft.com/office/drawing/2014/main" id="{2EF6007E-B699-4322-9F41-2DAA22D4EC53}"/>
              </a:ext>
            </a:extLst>
          </p:cNvPr>
          <p:cNvGrpSpPr/>
          <p:nvPr/>
        </p:nvGrpSpPr>
        <p:grpSpPr>
          <a:xfrm>
            <a:off x="3776532" y="4024678"/>
            <a:ext cx="1496291" cy="1499616"/>
            <a:chOff x="3776532" y="4359182"/>
            <a:chExt cx="1496291" cy="1499616"/>
          </a:xfrm>
        </p:grpSpPr>
        <p:sp>
          <p:nvSpPr>
            <p:cNvPr id="118" name="Oval 117">
              <a:extLst>
                <a:ext uri="{FF2B5EF4-FFF2-40B4-BE49-F238E27FC236}">
                  <a16:creationId xmlns="" xmlns:a16="http://schemas.microsoft.com/office/drawing/2014/main" id="{C553ECD0-D558-41C1-A387-B29C64B452CA}"/>
                </a:ext>
              </a:extLst>
            </p:cNvPr>
            <p:cNvSpPr/>
            <p:nvPr/>
          </p:nvSpPr>
          <p:spPr>
            <a:xfrm rot="14344310">
              <a:off x="3774870" y="4360844"/>
              <a:ext cx="1499616" cy="14962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88900" sx="105000" sy="105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="" xmlns:a16="http://schemas.microsoft.com/office/drawing/2014/main" id="{237CFA8B-1270-4662-8189-E14BA83982AD}"/>
                </a:ext>
              </a:extLst>
            </p:cNvPr>
            <p:cNvGrpSpPr/>
            <p:nvPr/>
          </p:nvGrpSpPr>
          <p:grpSpPr>
            <a:xfrm>
              <a:off x="3934890" y="4521161"/>
              <a:ext cx="1179576" cy="1175657"/>
              <a:chOff x="3934890" y="4521160"/>
              <a:chExt cx="1179576" cy="1175657"/>
            </a:xfrm>
          </p:grpSpPr>
          <p:sp>
            <p:nvSpPr>
              <p:cNvPr id="120" name="Oval 119">
                <a:extLst>
                  <a:ext uri="{FF2B5EF4-FFF2-40B4-BE49-F238E27FC236}">
                    <a16:creationId xmlns="" xmlns:a16="http://schemas.microsoft.com/office/drawing/2014/main" id="{EBD272AA-1050-4444-8821-6800B32DD638}"/>
                  </a:ext>
                </a:extLst>
              </p:cNvPr>
              <p:cNvSpPr/>
              <p:nvPr/>
            </p:nvSpPr>
            <p:spPr>
              <a:xfrm rot="14344310">
                <a:off x="3936849" y="4519201"/>
                <a:ext cx="1175657" cy="1179576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1" name="Group 9">
                <a:extLst>
                  <a:ext uri="{FF2B5EF4-FFF2-40B4-BE49-F238E27FC236}">
                    <a16:creationId xmlns="" xmlns:a16="http://schemas.microsoft.com/office/drawing/2014/main" id="{5EFE2AAD-1B33-4034-B97C-78E1537B944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216487" y="4803985"/>
                <a:ext cx="616380" cy="610009"/>
                <a:chOff x="524" y="441"/>
                <a:chExt cx="4354" cy="4309"/>
              </a:xfrm>
              <a:solidFill>
                <a:schemeClr val="bg1"/>
              </a:solidFill>
            </p:grpSpPr>
            <p:sp>
              <p:nvSpPr>
                <p:cNvPr id="122" name="Freeform 11">
                  <a:extLst>
                    <a:ext uri="{FF2B5EF4-FFF2-40B4-BE49-F238E27FC236}">
                      <a16:creationId xmlns="" xmlns:a16="http://schemas.microsoft.com/office/drawing/2014/main" id="{9DA15211-94D7-420A-9BD7-54BD07AC2A5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24" y="441"/>
                  <a:ext cx="2580" cy="2580"/>
                </a:xfrm>
                <a:custGeom>
                  <a:avLst/>
                  <a:gdLst>
                    <a:gd name="T0" fmla="*/ 1130 w 2580"/>
                    <a:gd name="T1" fmla="*/ 850 h 2580"/>
                    <a:gd name="T2" fmla="*/ 952 w 2580"/>
                    <a:gd name="T3" fmla="*/ 974 h 2580"/>
                    <a:gd name="T4" fmla="*/ 849 w 2580"/>
                    <a:gd name="T5" fmla="*/ 1167 h 2580"/>
                    <a:gd name="T6" fmla="*/ 849 w 2580"/>
                    <a:gd name="T7" fmla="*/ 1392 h 2580"/>
                    <a:gd name="T8" fmla="*/ 952 w 2580"/>
                    <a:gd name="T9" fmla="*/ 1585 h 2580"/>
                    <a:gd name="T10" fmla="*/ 1130 w 2580"/>
                    <a:gd name="T11" fmla="*/ 1709 h 2580"/>
                    <a:gd name="T12" fmla="*/ 1354 w 2580"/>
                    <a:gd name="T13" fmla="*/ 1737 h 2580"/>
                    <a:gd name="T14" fmla="*/ 1559 w 2580"/>
                    <a:gd name="T15" fmla="*/ 1658 h 2580"/>
                    <a:gd name="T16" fmla="*/ 1702 w 2580"/>
                    <a:gd name="T17" fmla="*/ 1497 h 2580"/>
                    <a:gd name="T18" fmla="*/ 1757 w 2580"/>
                    <a:gd name="T19" fmla="*/ 1280 h 2580"/>
                    <a:gd name="T20" fmla="*/ 1702 w 2580"/>
                    <a:gd name="T21" fmla="*/ 1064 h 2580"/>
                    <a:gd name="T22" fmla="*/ 1559 w 2580"/>
                    <a:gd name="T23" fmla="*/ 901 h 2580"/>
                    <a:gd name="T24" fmla="*/ 1354 w 2580"/>
                    <a:gd name="T25" fmla="*/ 822 h 2580"/>
                    <a:gd name="T26" fmla="*/ 1464 w 2580"/>
                    <a:gd name="T27" fmla="*/ 4 h 2580"/>
                    <a:gd name="T28" fmla="*/ 1545 w 2580"/>
                    <a:gd name="T29" fmla="*/ 77 h 2580"/>
                    <a:gd name="T30" fmla="*/ 1702 w 2580"/>
                    <a:gd name="T31" fmla="*/ 310 h 2580"/>
                    <a:gd name="T32" fmla="*/ 1973 w 2580"/>
                    <a:gd name="T33" fmla="*/ 260 h 2580"/>
                    <a:gd name="T34" fmla="*/ 2067 w 2580"/>
                    <a:gd name="T35" fmla="*/ 256 h 2580"/>
                    <a:gd name="T36" fmla="*/ 2323 w 2580"/>
                    <a:gd name="T37" fmla="*/ 503 h 2580"/>
                    <a:gd name="T38" fmla="*/ 2329 w 2580"/>
                    <a:gd name="T39" fmla="*/ 611 h 2580"/>
                    <a:gd name="T40" fmla="*/ 2286 w 2580"/>
                    <a:gd name="T41" fmla="*/ 924 h 2580"/>
                    <a:gd name="T42" fmla="*/ 2530 w 2580"/>
                    <a:gd name="T43" fmla="*/ 1048 h 2580"/>
                    <a:gd name="T44" fmla="*/ 2580 w 2580"/>
                    <a:gd name="T45" fmla="*/ 1144 h 2580"/>
                    <a:gd name="T46" fmla="*/ 2551 w 2580"/>
                    <a:gd name="T47" fmla="*/ 1502 h 2580"/>
                    <a:gd name="T48" fmla="*/ 2309 w 2580"/>
                    <a:gd name="T49" fmla="*/ 1560 h 2580"/>
                    <a:gd name="T50" fmla="*/ 2315 w 2580"/>
                    <a:gd name="T51" fmla="*/ 1943 h 2580"/>
                    <a:gd name="T52" fmla="*/ 2339 w 2580"/>
                    <a:gd name="T53" fmla="*/ 2035 h 2580"/>
                    <a:gd name="T54" fmla="*/ 2108 w 2580"/>
                    <a:gd name="T55" fmla="*/ 2297 h 2580"/>
                    <a:gd name="T56" fmla="*/ 2003 w 2580"/>
                    <a:gd name="T57" fmla="*/ 2330 h 2580"/>
                    <a:gd name="T58" fmla="*/ 1731 w 2580"/>
                    <a:gd name="T59" fmla="*/ 2237 h 2580"/>
                    <a:gd name="T60" fmla="*/ 1535 w 2580"/>
                    <a:gd name="T61" fmla="*/ 2504 h 2580"/>
                    <a:gd name="T62" fmla="*/ 1453 w 2580"/>
                    <a:gd name="T63" fmla="*/ 2576 h 2580"/>
                    <a:gd name="T64" fmla="*/ 1090 w 2580"/>
                    <a:gd name="T65" fmla="*/ 2566 h 2580"/>
                    <a:gd name="T66" fmla="*/ 1028 w 2580"/>
                    <a:gd name="T67" fmla="*/ 2476 h 2580"/>
                    <a:gd name="T68" fmla="*/ 772 w 2580"/>
                    <a:gd name="T69" fmla="*/ 2192 h 2580"/>
                    <a:gd name="T70" fmla="*/ 561 w 2580"/>
                    <a:gd name="T71" fmla="*/ 2331 h 2580"/>
                    <a:gd name="T72" fmla="*/ 472 w 2580"/>
                    <a:gd name="T73" fmla="*/ 2297 h 2580"/>
                    <a:gd name="T74" fmla="*/ 242 w 2580"/>
                    <a:gd name="T75" fmla="*/ 2023 h 2580"/>
                    <a:gd name="T76" fmla="*/ 380 w 2580"/>
                    <a:gd name="T77" fmla="*/ 1798 h 2580"/>
                    <a:gd name="T78" fmla="*/ 104 w 2580"/>
                    <a:gd name="T79" fmla="*/ 1552 h 2580"/>
                    <a:gd name="T80" fmla="*/ 13 w 2580"/>
                    <a:gd name="T81" fmla="*/ 1490 h 2580"/>
                    <a:gd name="T82" fmla="*/ 4 w 2580"/>
                    <a:gd name="T83" fmla="*/ 1127 h 2580"/>
                    <a:gd name="T84" fmla="*/ 77 w 2580"/>
                    <a:gd name="T85" fmla="*/ 1045 h 2580"/>
                    <a:gd name="T86" fmla="*/ 334 w 2580"/>
                    <a:gd name="T87" fmla="*/ 853 h 2580"/>
                    <a:gd name="T88" fmla="*/ 244 w 2580"/>
                    <a:gd name="T89" fmla="*/ 593 h 2580"/>
                    <a:gd name="T90" fmla="*/ 259 w 2580"/>
                    <a:gd name="T91" fmla="*/ 500 h 2580"/>
                    <a:gd name="T92" fmla="*/ 521 w 2580"/>
                    <a:gd name="T93" fmla="*/ 253 h 2580"/>
                    <a:gd name="T94" fmla="*/ 629 w 2580"/>
                    <a:gd name="T95" fmla="*/ 274 h 2580"/>
                    <a:gd name="T96" fmla="*/ 952 w 2580"/>
                    <a:gd name="T97" fmla="*/ 285 h 2580"/>
                    <a:gd name="T98" fmla="*/ 1060 w 2580"/>
                    <a:gd name="T99" fmla="*/ 51 h 2580"/>
                    <a:gd name="T100" fmla="*/ 1156 w 2580"/>
                    <a:gd name="T101" fmla="*/ 0 h 25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2580" h="2580">
                      <a:moveTo>
                        <a:pt x="1296" y="818"/>
                      </a:moveTo>
                      <a:lnTo>
                        <a:pt x="1238" y="822"/>
                      </a:lnTo>
                      <a:lnTo>
                        <a:pt x="1182" y="833"/>
                      </a:lnTo>
                      <a:lnTo>
                        <a:pt x="1130" y="850"/>
                      </a:lnTo>
                      <a:lnTo>
                        <a:pt x="1080" y="872"/>
                      </a:lnTo>
                      <a:lnTo>
                        <a:pt x="1033" y="901"/>
                      </a:lnTo>
                      <a:lnTo>
                        <a:pt x="990" y="936"/>
                      </a:lnTo>
                      <a:lnTo>
                        <a:pt x="952" y="974"/>
                      </a:lnTo>
                      <a:lnTo>
                        <a:pt x="917" y="1016"/>
                      </a:lnTo>
                      <a:lnTo>
                        <a:pt x="889" y="1064"/>
                      </a:lnTo>
                      <a:lnTo>
                        <a:pt x="866" y="1114"/>
                      </a:lnTo>
                      <a:lnTo>
                        <a:pt x="849" y="1167"/>
                      </a:lnTo>
                      <a:lnTo>
                        <a:pt x="838" y="1222"/>
                      </a:lnTo>
                      <a:lnTo>
                        <a:pt x="835" y="1280"/>
                      </a:lnTo>
                      <a:lnTo>
                        <a:pt x="838" y="1337"/>
                      </a:lnTo>
                      <a:lnTo>
                        <a:pt x="849" y="1392"/>
                      </a:lnTo>
                      <a:lnTo>
                        <a:pt x="866" y="1447"/>
                      </a:lnTo>
                      <a:lnTo>
                        <a:pt x="889" y="1497"/>
                      </a:lnTo>
                      <a:lnTo>
                        <a:pt x="917" y="1543"/>
                      </a:lnTo>
                      <a:lnTo>
                        <a:pt x="952" y="1585"/>
                      </a:lnTo>
                      <a:lnTo>
                        <a:pt x="990" y="1625"/>
                      </a:lnTo>
                      <a:lnTo>
                        <a:pt x="1033" y="1658"/>
                      </a:lnTo>
                      <a:lnTo>
                        <a:pt x="1080" y="1687"/>
                      </a:lnTo>
                      <a:lnTo>
                        <a:pt x="1130" y="1709"/>
                      </a:lnTo>
                      <a:lnTo>
                        <a:pt x="1182" y="1726"/>
                      </a:lnTo>
                      <a:lnTo>
                        <a:pt x="1238" y="1737"/>
                      </a:lnTo>
                      <a:lnTo>
                        <a:pt x="1296" y="1741"/>
                      </a:lnTo>
                      <a:lnTo>
                        <a:pt x="1354" y="1737"/>
                      </a:lnTo>
                      <a:lnTo>
                        <a:pt x="1409" y="1726"/>
                      </a:lnTo>
                      <a:lnTo>
                        <a:pt x="1462" y="1709"/>
                      </a:lnTo>
                      <a:lnTo>
                        <a:pt x="1512" y="1687"/>
                      </a:lnTo>
                      <a:lnTo>
                        <a:pt x="1559" y="1658"/>
                      </a:lnTo>
                      <a:lnTo>
                        <a:pt x="1602" y="1625"/>
                      </a:lnTo>
                      <a:lnTo>
                        <a:pt x="1640" y="1585"/>
                      </a:lnTo>
                      <a:lnTo>
                        <a:pt x="1675" y="1543"/>
                      </a:lnTo>
                      <a:lnTo>
                        <a:pt x="1702" y="1497"/>
                      </a:lnTo>
                      <a:lnTo>
                        <a:pt x="1726" y="1447"/>
                      </a:lnTo>
                      <a:lnTo>
                        <a:pt x="1743" y="1392"/>
                      </a:lnTo>
                      <a:lnTo>
                        <a:pt x="1754" y="1337"/>
                      </a:lnTo>
                      <a:lnTo>
                        <a:pt x="1757" y="1280"/>
                      </a:lnTo>
                      <a:lnTo>
                        <a:pt x="1754" y="1222"/>
                      </a:lnTo>
                      <a:lnTo>
                        <a:pt x="1743" y="1167"/>
                      </a:lnTo>
                      <a:lnTo>
                        <a:pt x="1726" y="1114"/>
                      </a:lnTo>
                      <a:lnTo>
                        <a:pt x="1702" y="1064"/>
                      </a:lnTo>
                      <a:lnTo>
                        <a:pt x="1675" y="1016"/>
                      </a:lnTo>
                      <a:lnTo>
                        <a:pt x="1640" y="974"/>
                      </a:lnTo>
                      <a:lnTo>
                        <a:pt x="1602" y="936"/>
                      </a:lnTo>
                      <a:lnTo>
                        <a:pt x="1559" y="901"/>
                      </a:lnTo>
                      <a:lnTo>
                        <a:pt x="1512" y="872"/>
                      </a:lnTo>
                      <a:lnTo>
                        <a:pt x="1462" y="850"/>
                      </a:lnTo>
                      <a:lnTo>
                        <a:pt x="1409" y="833"/>
                      </a:lnTo>
                      <a:lnTo>
                        <a:pt x="1354" y="822"/>
                      </a:lnTo>
                      <a:lnTo>
                        <a:pt x="1296" y="818"/>
                      </a:lnTo>
                      <a:close/>
                      <a:moveTo>
                        <a:pt x="1156" y="0"/>
                      </a:moveTo>
                      <a:lnTo>
                        <a:pt x="1435" y="0"/>
                      </a:lnTo>
                      <a:lnTo>
                        <a:pt x="1464" y="4"/>
                      </a:lnTo>
                      <a:lnTo>
                        <a:pt x="1490" y="13"/>
                      </a:lnTo>
                      <a:lnTo>
                        <a:pt x="1514" y="30"/>
                      </a:lnTo>
                      <a:lnTo>
                        <a:pt x="1532" y="51"/>
                      </a:lnTo>
                      <a:lnTo>
                        <a:pt x="1545" y="77"/>
                      </a:lnTo>
                      <a:lnTo>
                        <a:pt x="1552" y="104"/>
                      </a:lnTo>
                      <a:lnTo>
                        <a:pt x="1570" y="265"/>
                      </a:lnTo>
                      <a:lnTo>
                        <a:pt x="1638" y="285"/>
                      </a:lnTo>
                      <a:lnTo>
                        <a:pt x="1702" y="310"/>
                      </a:lnTo>
                      <a:lnTo>
                        <a:pt x="1766" y="339"/>
                      </a:lnTo>
                      <a:lnTo>
                        <a:pt x="1828" y="372"/>
                      </a:lnTo>
                      <a:lnTo>
                        <a:pt x="1952" y="274"/>
                      </a:lnTo>
                      <a:lnTo>
                        <a:pt x="1973" y="260"/>
                      </a:lnTo>
                      <a:lnTo>
                        <a:pt x="1995" y="252"/>
                      </a:lnTo>
                      <a:lnTo>
                        <a:pt x="2019" y="248"/>
                      </a:lnTo>
                      <a:lnTo>
                        <a:pt x="2043" y="249"/>
                      </a:lnTo>
                      <a:lnTo>
                        <a:pt x="2067" y="256"/>
                      </a:lnTo>
                      <a:lnTo>
                        <a:pt x="2089" y="267"/>
                      </a:lnTo>
                      <a:lnTo>
                        <a:pt x="2108" y="282"/>
                      </a:lnTo>
                      <a:lnTo>
                        <a:pt x="2304" y="479"/>
                      </a:lnTo>
                      <a:lnTo>
                        <a:pt x="2323" y="503"/>
                      </a:lnTo>
                      <a:lnTo>
                        <a:pt x="2335" y="529"/>
                      </a:lnTo>
                      <a:lnTo>
                        <a:pt x="2339" y="557"/>
                      </a:lnTo>
                      <a:lnTo>
                        <a:pt x="2337" y="585"/>
                      </a:lnTo>
                      <a:lnTo>
                        <a:pt x="2329" y="611"/>
                      </a:lnTo>
                      <a:lnTo>
                        <a:pt x="2313" y="636"/>
                      </a:lnTo>
                      <a:lnTo>
                        <a:pt x="2213" y="764"/>
                      </a:lnTo>
                      <a:lnTo>
                        <a:pt x="2253" y="842"/>
                      </a:lnTo>
                      <a:lnTo>
                        <a:pt x="2286" y="924"/>
                      </a:lnTo>
                      <a:lnTo>
                        <a:pt x="2312" y="1008"/>
                      </a:lnTo>
                      <a:lnTo>
                        <a:pt x="2476" y="1027"/>
                      </a:lnTo>
                      <a:lnTo>
                        <a:pt x="2505" y="1033"/>
                      </a:lnTo>
                      <a:lnTo>
                        <a:pt x="2530" y="1048"/>
                      </a:lnTo>
                      <a:lnTo>
                        <a:pt x="2551" y="1066"/>
                      </a:lnTo>
                      <a:lnTo>
                        <a:pt x="2567" y="1089"/>
                      </a:lnTo>
                      <a:lnTo>
                        <a:pt x="2577" y="1115"/>
                      </a:lnTo>
                      <a:lnTo>
                        <a:pt x="2580" y="1144"/>
                      </a:lnTo>
                      <a:lnTo>
                        <a:pt x="2580" y="1423"/>
                      </a:lnTo>
                      <a:lnTo>
                        <a:pt x="2577" y="1452"/>
                      </a:lnTo>
                      <a:lnTo>
                        <a:pt x="2567" y="1478"/>
                      </a:lnTo>
                      <a:lnTo>
                        <a:pt x="2551" y="1502"/>
                      </a:lnTo>
                      <a:lnTo>
                        <a:pt x="2530" y="1520"/>
                      </a:lnTo>
                      <a:lnTo>
                        <a:pt x="2505" y="1534"/>
                      </a:lnTo>
                      <a:lnTo>
                        <a:pt x="2476" y="1540"/>
                      </a:lnTo>
                      <a:lnTo>
                        <a:pt x="2309" y="1560"/>
                      </a:lnTo>
                      <a:lnTo>
                        <a:pt x="2282" y="1645"/>
                      </a:lnTo>
                      <a:lnTo>
                        <a:pt x="2247" y="1726"/>
                      </a:lnTo>
                      <a:lnTo>
                        <a:pt x="2207" y="1806"/>
                      </a:lnTo>
                      <a:lnTo>
                        <a:pt x="2315" y="1943"/>
                      </a:lnTo>
                      <a:lnTo>
                        <a:pt x="2328" y="1964"/>
                      </a:lnTo>
                      <a:lnTo>
                        <a:pt x="2336" y="1988"/>
                      </a:lnTo>
                      <a:lnTo>
                        <a:pt x="2340" y="2011"/>
                      </a:lnTo>
                      <a:lnTo>
                        <a:pt x="2339" y="2035"/>
                      </a:lnTo>
                      <a:lnTo>
                        <a:pt x="2332" y="2059"/>
                      </a:lnTo>
                      <a:lnTo>
                        <a:pt x="2321" y="2080"/>
                      </a:lnTo>
                      <a:lnTo>
                        <a:pt x="2306" y="2100"/>
                      </a:lnTo>
                      <a:lnTo>
                        <a:pt x="2108" y="2297"/>
                      </a:lnTo>
                      <a:lnTo>
                        <a:pt x="2085" y="2315"/>
                      </a:lnTo>
                      <a:lnTo>
                        <a:pt x="2059" y="2327"/>
                      </a:lnTo>
                      <a:lnTo>
                        <a:pt x="2031" y="2331"/>
                      </a:lnTo>
                      <a:lnTo>
                        <a:pt x="2003" y="2330"/>
                      </a:lnTo>
                      <a:lnTo>
                        <a:pt x="1977" y="2322"/>
                      </a:lnTo>
                      <a:lnTo>
                        <a:pt x="1952" y="2306"/>
                      </a:lnTo>
                      <a:lnTo>
                        <a:pt x="1812" y="2196"/>
                      </a:lnTo>
                      <a:lnTo>
                        <a:pt x="1731" y="2237"/>
                      </a:lnTo>
                      <a:lnTo>
                        <a:pt x="1648" y="2271"/>
                      </a:lnTo>
                      <a:lnTo>
                        <a:pt x="1561" y="2298"/>
                      </a:lnTo>
                      <a:lnTo>
                        <a:pt x="1541" y="2476"/>
                      </a:lnTo>
                      <a:lnTo>
                        <a:pt x="1535" y="2504"/>
                      </a:lnTo>
                      <a:lnTo>
                        <a:pt x="1522" y="2529"/>
                      </a:lnTo>
                      <a:lnTo>
                        <a:pt x="1502" y="2550"/>
                      </a:lnTo>
                      <a:lnTo>
                        <a:pt x="1479" y="2566"/>
                      </a:lnTo>
                      <a:lnTo>
                        <a:pt x="1453" y="2576"/>
                      </a:lnTo>
                      <a:lnTo>
                        <a:pt x="1424" y="2580"/>
                      </a:lnTo>
                      <a:lnTo>
                        <a:pt x="1145" y="2580"/>
                      </a:lnTo>
                      <a:lnTo>
                        <a:pt x="1116" y="2576"/>
                      </a:lnTo>
                      <a:lnTo>
                        <a:pt x="1090" y="2566"/>
                      </a:lnTo>
                      <a:lnTo>
                        <a:pt x="1066" y="2550"/>
                      </a:lnTo>
                      <a:lnTo>
                        <a:pt x="1048" y="2529"/>
                      </a:lnTo>
                      <a:lnTo>
                        <a:pt x="1035" y="2504"/>
                      </a:lnTo>
                      <a:lnTo>
                        <a:pt x="1028" y="2476"/>
                      </a:lnTo>
                      <a:lnTo>
                        <a:pt x="1007" y="2291"/>
                      </a:lnTo>
                      <a:lnTo>
                        <a:pt x="926" y="2265"/>
                      </a:lnTo>
                      <a:lnTo>
                        <a:pt x="847" y="2232"/>
                      </a:lnTo>
                      <a:lnTo>
                        <a:pt x="772" y="2192"/>
                      </a:lnTo>
                      <a:lnTo>
                        <a:pt x="629" y="2306"/>
                      </a:lnTo>
                      <a:lnTo>
                        <a:pt x="608" y="2319"/>
                      </a:lnTo>
                      <a:lnTo>
                        <a:pt x="585" y="2327"/>
                      </a:lnTo>
                      <a:lnTo>
                        <a:pt x="561" y="2331"/>
                      </a:lnTo>
                      <a:lnTo>
                        <a:pt x="537" y="2330"/>
                      </a:lnTo>
                      <a:lnTo>
                        <a:pt x="513" y="2323"/>
                      </a:lnTo>
                      <a:lnTo>
                        <a:pt x="492" y="2312"/>
                      </a:lnTo>
                      <a:lnTo>
                        <a:pt x="472" y="2297"/>
                      </a:lnTo>
                      <a:lnTo>
                        <a:pt x="274" y="2100"/>
                      </a:lnTo>
                      <a:lnTo>
                        <a:pt x="257" y="2076"/>
                      </a:lnTo>
                      <a:lnTo>
                        <a:pt x="245" y="2051"/>
                      </a:lnTo>
                      <a:lnTo>
                        <a:pt x="242" y="2023"/>
                      </a:lnTo>
                      <a:lnTo>
                        <a:pt x="243" y="1994"/>
                      </a:lnTo>
                      <a:lnTo>
                        <a:pt x="251" y="1968"/>
                      </a:lnTo>
                      <a:lnTo>
                        <a:pt x="267" y="1943"/>
                      </a:lnTo>
                      <a:lnTo>
                        <a:pt x="380" y="1798"/>
                      </a:lnTo>
                      <a:lnTo>
                        <a:pt x="343" y="1726"/>
                      </a:lnTo>
                      <a:lnTo>
                        <a:pt x="311" y="1651"/>
                      </a:lnTo>
                      <a:lnTo>
                        <a:pt x="286" y="1573"/>
                      </a:lnTo>
                      <a:lnTo>
                        <a:pt x="104" y="1552"/>
                      </a:lnTo>
                      <a:lnTo>
                        <a:pt x="77" y="1546"/>
                      </a:lnTo>
                      <a:lnTo>
                        <a:pt x="51" y="1532"/>
                      </a:lnTo>
                      <a:lnTo>
                        <a:pt x="30" y="1514"/>
                      </a:lnTo>
                      <a:lnTo>
                        <a:pt x="13" y="1490"/>
                      </a:lnTo>
                      <a:lnTo>
                        <a:pt x="4" y="1464"/>
                      </a:lnTo>
                      <a:lnTo>
                        <a:pt x="0" y="1435"/>
                      </a:lnTo>
                      <a:lnTo>
                        <a:pt x="0" y="1156"/>
                      </a:lnTo>
                      <a:lnTo>
                        <a:pt x="4" y="1127"/>
                      </a:lnTo>
                      <a:lnTo>
                        <a:pt x="13" y="1101"/>
                      </a:lnTo>
                      <a:lnTo>
                        <a:pt x="30" y="1077"/>
                      </a:lnTo>
                      <a:lnTo>
                        <a:pt x="51" y="1059"/>
                      </a:lnTo>
                      <a:lnTo>
                        <a:pt x="77" y="1045"/>
                      </a:lnTo>
                      <a:lnTo>
                        <a:pt x="104" y="1039"/>
                      </a:lnTo>
                      <a:lnTo>
                        <a:pt x="276" y="1019"/>
                      </a:lnTo>
                      <a:lnTo>
                        <a:pt x="302" y="934"/>
                      </a:lnTo>
                      <a:lnTo>
                        <a:pt x="334" y="853"/>
                      </a:lnTo>
                      <a:lnTo>
                        <a:pt x="373" y="773"/>
                      </a:lnTo>
                      <a:lnTo>
                        <a:pt x="267" y="637"/>
                      </a:lnTo>
                      <a:lnTo>
                        <a:pt x="252" y="616"/>
                      </a:lnTo>
                      <a:lnTo>
                        <a:pt x="244" y="593"/>
                      </a:lnTo>
                      <a:lnTo>
                        <a:pt x="240" y="569"/>
                      </a:lnTo>
                      <a:lnTo>
                        <a:pt x="242" y="545"/>
                      </a:lnTo>
                      <a:lnTo>
                        <a:pt x="248" y="521"/>
                      </a:lnTo>
                      <a:lnTo>
                        <a:pt x="259" y="500"/>
                      </a:lnTo>
                      <a:lnTo>
                        <a:pt x="274" y="480"/>
                      </a:lnTo>
                      <a:lnTo>
                        <a:pt x="472" y="282"/>
                      </a:lnTo>
                      <a:lnTo>
                        <a:pt x="495" y="265"/>
                      </a:lnTo>
                      <a:lnTo>
                        <a:pt x="521" y="253"/>
                      </a:lnTo>
                      <a:lnTo>
                        <a:pt x="549" y="249"/>
                      </a:lnTo>
                      <a:lnTo>
                        <a:pt x="577" y="251"/>
                      </a:lnTo>
                      <a:lnTo>
                        <a:pt x="604" y="259"/>
                      </a:lnTo>
                      <a:lnTo>
                        <a:pt x="629" y="274"/>
                      </a:lnTo>
                      <a:lnTo>
                        <a:pt x="758" y="376"/>
                      </a:lnTo>
                      <a:lnTo>
                        <a:pt x="821" y="342"/>
                      </a:lnTo>
                      <a:lnTo>
                        <a:pt x="886" y="311"/>
                      </a:lnTo>
                      <a:lnTo>
                        <a:pt x="952" y="285"/>
                      </a:lnTo>
                      <a:lnTo>
                        <a:pt x="1020" y="265"/>
                      </a:lnTo>
                      <a:lnTo>
                        <a:pt x="1039" y="104"/>
                      </a:lnTo>
                      <a:lnTo>
                        <a:pt x="1047" y="77"/>
                      </a:lnTo>
                      <a:lnTo>
                        <a:pt x="1060" y="51"/>
                      </a:lnTo>
                      <a:lnTo>
                        <a:pt x="1078" y="30"/>
                      </a:lnTo>
                      <a:lnTo>
                        <a:pt x="1101" y="13"/>
                      </a:lnTo>
                      <a:lnTo>
                        <a:pt x="1127" y="4"/>
                      </a:lnTo>
                      <a:lnTo>
                        <a:pt x="115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Freeform 12">
                  <a:extLst>
                    <a:ext uri="{FF2B5EF4-FFF2-40B4-BE49-F238E27FC236}">
                      <a16:creationId xmlns="" xmlns:a16="http://schemas.microsoft.com/office/drawing/2014/main" id="{7F4476BC-860A-4CEB-B65F-A865F3116A3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57" y="1763"/>
                  <a:ext cx="2121" cy="2124"/>
                </a:xfrm>
                <a:custGeom>
                  <a:avLst/>
                  <a:gdLst>
                    <a:gd name="T0" fmla="*/ 934 w 2121"/>
                    <a:gd name="T1" fmla="*/ 699 h 2124"/>
                    <a:gd name="T2" fmla="*/ 776 w 2121"/>
                    <a:gd name="T3" fmla="*/ 810 h 2124"/>
                    <a:gd name="T4" fmla="*/ 693 w 2121"/>
                    <a:gd name="T5" fmla="*/ 984 h 2124"/>
                    <a:gd name="T6" fmla="*/ 710 w 2121"/>
                    <a:gd name="T7" fmla="*/ 1184 h 2124"/>
                    <a:gd name="T8" fmla="*/ 821 w 2121"/>
                    <a:gd name="T9" fmla="*/ 1341 h 2124"/>
                    <a:gd name="T10" fmla="*/ 995 w 2121"/>
                    <a:gd name="T11" fmla="*/ 1425 h 2124"/>
                    <a:gd name="T12" fmla="*/ 1194 w 2121"/>
                    <a:gd name="T13" fmla="*/ 1407 h 2124"/>
                    <a:gd name="T14" fmla="*/ 1353 w 2121"/>
                    <a:gd name="T15" fmla="*/ 1297 h 2124"/>
                    <a:gd name="T16" fmla="*/ 1436 w 2121"/>
                    <a:gd name="T17" fmla="*/ 1122 h 2124"/>
                    <a:gd name="T18" fmla="*/ 1419 w 2121"/>
                    <a:gd name="T19" fmla="*/ 923 h 2124"/>
                    <a:gd name="T20" fmla="*/ 1308 w 2121"/>
                    <a:gd name="T21" fmla="*/ 765 h 2124"/>
                    <a:gd name="T22" fmla="*/ 1134 w 2121"/>
                    <a:gd name="T23" fmla="*/ 683 h 2124"/>
                    <a:gd name="T24" fmla="*/ 1128 w 2121"/>
                    <a:gd name="T25" fmla="*/ 10 h 2124"/>
                    <a:gd name="T26" fmla="*/ 1197 w 2121"/>
                    <a:gd name="T27" fmla="*/ 94 h 2124"/>
                    <a:gd name="T28" fmla="*/ 1436 w 2121"/>
                    <a:gd name="T29" fmla="*/ 276 h 2124"/>
                    <a:gd name="T30" fmla="*/ 1594 w 2121"/>
                    <a:gd name="T31" fmla="*/ 168 h 2124"/>
                    <a:gd name="T32" fmla="*/ 1820 w 2121"/>
                    <a:gd name="T33" fmla="*/ 320 h 2124"/>
                    <a:gd name="T34" fmla="*/ 1861 w 2121"/>
                    <a:gd name="T35" fmla="*/ 404 h 2124"/>
                    <a:gd name="T36" fmla="*/ 1776 w 2121"/>
                    <a:gd name="T37" fmla="*/ 571 h 2124"/>
                    <a:gd name="T38" fmla="*/ 1991 w 2121"/>
                    <a:gd name="T39" fmla="*/ 766 h 2124"/>
                    <a:gd name="T40" fmla="*/ 2085 w 2121"/>
                    <a:gd name="T41" fmla="*/ 820 h 2124"/>
                    <a:gd name="T42" fmla="*/ 2119 w 2121"/>
                    <a:gd name="T43" fmla="*/ 1095 h 2124"/>
                    <a:gd name="T44" fmla="*/ 2055 w 2121"/>
                    <a:gd name="T45" fmla="*/ 1180 h 2124"/>
                    <a:gd name="T46" fmla="*/ 1871 w 2121"/>
                    <a:gd name="T47" fmla="*/ 1355 h 2124"/>
                    <a:gd name="T48" fmla="*/ 1956 w 2121"/>
                    <a:gd name="T49" fmla="*/ 1562 h 2124"/>
                    <a:gd name="T50" fmla="*/ 1932 w 2121"/>
                    <a:gd name="T51" fmla="*/ 1668 h 2124"/>
                    <a:gd name="T52" fmla="*/ 1747 w 2121"/>
                    <a:gd name="T53" fmla="*/ 1852 h 2124"/>
                    <a:gd name="T54" fmla="*/ 1655 w 2121"/>
                    <a:gd name="T55" fmla="*/ 1836 h 2124"/>
                    <a:gd name="T56" fmla="*/ 1351 w 2121"/>
                    <a:gd name="T57" fmla="*/ 1867 h 2124"/>
                    <a:gd name="T58" fmla="*/ 1314 w 2121"/>
                    <a:gd name="T59" fmla="*/ 2071 h 2124"/>
                    <a:gd name="T60" fmla="*/ 1048 w 2121"/>
                    <a:gd name="T61" fmla="*/ 2124 h 2124"/>
                    <a:gd name="T62" fmla="*/ 947 w 2121"/>
                    <a:gd name="T63" fmla="*/ 2082 h 2124"/>
                    <a:gd name="T64" fmla="*/ 830 w 2121"/>
                    <a:gd name="T65" fmla="*/ 1883 h 2124"/>
                    <a:gd name="T66" fmla="*/ 581 w 2121"/>
                    <a:gd name="T67" fmla="*/ 1942 h 2124"/>
                    <a:gd name="T68" fmla="*/ 472 w 2121"/>
                    <a:gd name="T69" fmla="*/ 1945 h 2124"/>
                    <a:gd name="T70" fmla="*/ 272 w 2121"/>
                    <a:gd name="T71" fmla="*/ 1767 h 2124"/>
                    <a:gd name="T72" fmla="*/ 268 w 2121"/>
                    <a:gd name="T73" fmla="*/ 1673 h 2124"/>
                    <a:gd name="T74" fmla="*/ 286 w 2121"/>
                    <a:gd name="T75" fmla="*/ 1425 h 2124"/>
                    <a:gd name="T76" fmla="*/ 74 w 2121"/>
                    <a:gd name="T77" fmla="*/ 1343 h 2124"/>
                    <a:gd name="T78" fmla="*/ 16 w 2121"/>
                    <a:gd name="T79" fmla="*/ 1252 h 2124"/>
                    <a:gd name="T80" fmla="*/ 22 w 2121"/>
                    <a:gd name="T81" fmla="*/ 980 h 2124"/>
                    <a:gd name="T82" fmla="*/ 214 w 2121"/>
                    <a:gd name="T83" fmla="*/ 911 h 2124"/>
                    <a:gd name="T84" fmla="*/ 191 w 2121"/>
                    <a:gd name="T85" fmla="*/ 613 h 2124"/>
                    <a:gd name="T86" fmla="*/ 162 w 2121"/>
                    <a:gd name="T87" fmla="*/ 509 h 2124"/>
                    <a:gd name="T88" fmla="*/ 330 w 2121"/>
                    <a:gd name="T89" fmla="*/ 292 h 2124"/>
                    <a:gd name="T90" fmla="*/ 420 w 2121"/>
                    <a:gd name="T91" fmla="*/ 270 h 2124"/>
                    <a:gd name="T92" fmla="*/ 628 w 2121"/>
                    <a:gd name="T93" fmla="*/ 309 h 2124"/>
                    <a:gd name="T94" fmla="*/ 777 w 2121"/>
                    <a:gd name="T95" fmla="*/ 101 h 2124"/>
                    <a:gd name="T96" fmla="*/ 852 w 2121"/>
                    <a:gd name="T97" fmla="*/ 23 h 21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121" h="2124">
                      <a:moveTo>
                        <a:pt x="1083" y="676"/>
                      </a:moveTo>
                      <a:lnTo>
                        <a:pt x="1032" y="678"/>
                      </a:lnTo>
                      <a:lnTo>
                        <a:pt x="982" y="686"/>
                      </a:lnTo>
                      <a:lnTo>
                        <a:pt x="934" y="699"/>
                      </a:lnTo>
                      <a:lnTo>
                        <a:pt x="888" y="720"/>
                      </a:lnTo>
                      <a:lnTo>
                        <a:pt x="847" y="745"/>
                      </a:lnTo>
                      <a:lnTo>
                        <a:pt x="809" y="775"/>
                      </a:lnTo>
                      <a:lnTo>
                        <a:pt x="776" y="810"/>
                      </a:lnTo>
                      <a:lnTo>
                        <a:pt x="747" y="849"/>
                      </a:lnTo>
                      <a:lnTo>
                        <a:pt x="723" y="891"/>
                      </a:lnTo>
                      <a:lnTo>
                        <a:pt x="706" y="936"/>
                      </a:lnTo>
                      <a:lnTo>
                        <a:pt x="693" y="984"/>
                      </a:lnTo>
                      <a:lnTo>
                        <a:pt x="687" y="1034"/>
                      </a:lnTo>
                      <a:lnTo>
                        <a:pt x="689" y="1085"/>
                      </a:lnTo>
                      <a:lnTo>
                        <a:pt x="695" y="1136"/>
                      </a:lnTo>
                      <a:lnTo>
                        <a:pt x="710" y="1184"/>
                      </a:lnTo>
                      <a:lnTo>
                        <a:pt x="730" y="1229"/>
                      </a:lnTo>
                      <a:lnTo>
                        <a:pt x="756" y="1270"/>
                      </a:lnTo>
                      <a:lnTo>
                        <a:pt x="786" y="1309"/>
                      </a:lnTo>
                      <a:lnTo>
                        <a:pt x="821" y="1341"/>
                      </a:lnTo>
                      <a:lnTo>
                        <a:pt x="859" y="1371"/>
                      </a:lnTo>
                      <a:lnTo>
                        <a:pt x="901" y="1394"/>
                      </a:lnTo>
                      <a:lnTo>
                        <a:pt x="947" y="1413"/>
                      </a:lnTo>
                      <a:lnTo>
                        <a:pt x="995" y="1425"/>
                      </a:lnTo>
                      <a:lnTo>
                        <a:pt x="1045" y="1430"/>
                      </a:lnTo>
                      <a:lnTo>
                        <a:pt x="1097" y="1430"/>
                      </a:lnTo>
                      <a:lnTo>
                        <a:pt x="1147" y="1422"/>
                      </a:lnTo>
                      <a:lnTo>
                        <a:pt x="1194" y="1407"/>
                      </a:lnTo>
                      <a:lnTo>
                        <a:pt x="1239" y="1388"/>
                      </a:lnTo>
                      <a:lnTo>
                        <a:pt x="1281" y="1363"/>
                      </a:lnTo>
                      <a:lnTo>
                        <a:pt x="1320" y="1332"/>
                      </a:lnTo>
                      <a:lnTo>
                        <a:pt x="1353" y="1297"/>
                      </a:lnTo>
                      <a:lnTo>
                        <a:pt x="1382" y="1258"/>
                      </a:lnTo>
                      <a:lnTo>
                        <a:pt x="1405" y="1216"/>
                      </a:lnTo>
                      <a:lnTo>
                        <a:pt x="1423" y="1171"/>
                      </a:lnTo>
                      <a:lnTo>
                        <a:pt x="1436" y="1122"/>
                      </a:lnTo>
                      <a:lnTo>
                        <a:pt x="1441" y="1074"/>
                      </a:lnTo>
                      <a:lnTo>
                        <a:pt x="1440" y="1022"/>
                      </a:lnTo>
                      <a:lnTo>
                        <a:pt x="1432" y="971"/>
                      </a:lnTo>
                      <a:lnTo>
                        <a:pt x="1419" y="923"/>
                      </a:lnTo>
                      <a:lnTo>
                        <a:pt x="1399" y="878"/>
                      </a:lnTo>
                      <a:lnTo>
                        <a:pt x="1372" y="836"/>
                      </a:lnTo>
                      <a:lnTo>
                        <a:pt x="1342" y="799"/>
                      </a:lnTo>
                      <a:lnTo>
                        <a:pt x="1308" y="765"/>
                      </a:lnTo>
                      <a:lnTo>
                        <a:pt x="1268" y="737"/>
                      </a:lnTo>
                      <a:lnTo>
                        <a:pt x="1226" y="713"/>
                      </a:lnTo>
                      <a:lnTo>
                        <a:pt x="1181" y="695"/>
                      </a:lnTo>
                      <a:lnTo>
                        <a:pt x="1134" y="683"/>
                      </a:lnTo>
                      <a:lnTo>
                        <a:pt x="1083" y="676"/>
                      </a:lnTo>
                      <a:close/>
                      <a:moveTo>
                        <a:pt x="1072" y="0"/>
                      </a:moveTo>
                      <a:lnTo>
                        <a:pt x="1101" y="2"/>
                      </a:lnTo>
                      <a:lnTo>
                        <a:pt x="1128" y="10"/>
                      </a:lnTo>
                      <a:lnTo>
                        <a:pt x="1152" y="23"/>
                      </a:lnTo>
                      <a:lnTo>
                        <a:pt x="1172" y="43"/>
                      </a:lnTo>
                      <a:lnTo>
                        <a:pt x="1188" y="66"/>
                      </a:lnTo>
                      <a:lnTo>
                        <a:pt x="1197" y="94"/>
                      </a:lnTo>
                      <a:lnTo>
                        <a:pt x="1219" y="206"/>
                      </a:lnTo>
                      <a:lnTo>
                        <a:pt x="1293" y="222"/>
                      </a:lnTo>
                      <a:lnTo>
                        <a:pt x="1366" y="246"/>
                      </a:lnTo>
                      <a:lnTo>
                        <a:pt x="1436" y="276"/>
                      </a:lnTo>
                      <a:lnTo>
                        <a:pt x="1518" y="200"/>
                      </a:lnTo>
                      <a:lnTo>
                        <a:pt x="1540" y="183"/>
                      </a:lnTo>
                      <a:lnTo>
                        <a:pt x="1566" y="172"/>
                      </a:lnTo>
                      <a:lnTo>
                        <a:pt x="1594" y="168"/>
                      </a:lnTo>
                      <a:lnTo>
                        <a:pt x="1622" y="171"/>
                      </a:lnTo>
                      <a:lnTo>
                        <a:pt x="1648" y="180"/>
                      </a:lnTo>
                      <a:lnTo>
                        <a:pt x="1672" y="196"/>
                      </a:lnTo>
                      <a:lnTo>
                        <a:pt x="1820" y="320"/>
                      </a:lnTo>
                      <a:lnTo>
                        <a:pt x="1837" y="338"/>
                      </a:lnTo>
                      <a:lnTo>
                        <a:pt x="1849" y="358"/>
                      </a:lnTo>
                      <a:lnTo>
                        <a:pt x="1857" y="381"/>
                      </a:lnTo>
                      <a:lnTo>
                        <a:pt x="1861" y="404"/>
                      </a:lnTo>
                      <a:lnTo>
                        <a:pt x="1859" y="428"/>
                      </a:lnTo>
                      <a:lnTo>
                        <a:pt x="1853" y="452"/>
                      </a:lnTo>
                      <a:lnTo>
                        <a:pt x="1841" y="474"/>
                      </a:lnTo>
                      <a:lnTo>
                        <a:pt x="1776" y="571"/>
                      </a:lnTo>
                      <a:lnTo>
                        <a:pt x="1815" y="631"/>
                      </a:lnTo>
                      <a:lnTo>
                        <a:pt x="1848" y="696"/>
                      </a:lnTo>
                      <a:lnTo>
                        <a:pt x="1874" y="762"/>
                      </a:lnTo>
                      <a:lnTo>
                        <a:pt x="1991" y="766"/>
                      </a:lnTo>
                      <a:lnTo>
                        <a:pt x="2020" y="771"/>
                      </a:lnTo>
                      <a:lnTo>
                        <a:pt x="2045" y="782"/>
                      </a:lnTo>
                      <a:lnTo>
                        <a:pt x="2068" y="799"/>
                      </a:lnTo>
                      <a:lnTo>
                        <a:pt x="2085" y="820"/>
                      </a:lnTo>
                      <a:lnTo>
                        <a:pt x="2098" y="845"/>
                      </a:lnTo>
                      <a:lnTo>
                        <a:pt x="2104" y="873"/>
                      </a:lnTo>
                      <a:lnTo>
                        <a:pt x="2121" y="1066"/>
                      </a:lnTo>
                      <a:lnTo>
                        <a:pt x="2119" y="1095"/>
                      </a:lnTo>
                      <a:lnTo>
                        <a:pt x="2111" y="1121"/>
                      </a:lnTo>
                      <a:lnTo>
                        <a:pt x="2097" y="1145"/>
                      </a:lnTo>
                      <a:lnTo>
                        <a:pt x="2077" y="1165"/>
                      </a:lnTo>
                      <a:lnTo>
                        <a:pt x="2055" y="1180"/>
                      </a:lnTo>
                      <a:lnTo>
                        <a:pt x="2027" y="1190"/>
                      </a:lnTo>
                      <a:lnTo>
                        <a:pt x="1910" y="1213"/>
                      </a:lnTo>
                      <a:lnTo>
                        <a:pt x="1894" y="1285"/>
                      </a:lnTo>
                      <a:lnTo>
                        <a:pt x="1871" y="1355"/>
                      </a:lnTo>
                      <a:lnTo>
                        <a:pt x="1842" y="1422"/>
                      </a:lnTo>
                      <a:lnTo>
                        <a:pt x="1928" y="1512"/>
                      </a:lnTo>
                      <a:lnTo>
                        <a:pt x="1945" y="1536"/>
                      </a:lnTo>
                      <a:lnTo>
                        <a:pt x="1956" y="1562"/>
                      </a:lnTo>
                      <a:lnTo>
                        <a:pt x="1960" y="1588"/>
                      </a:lnTo>
                      <a:lnTo>
                        <a:pt x="1957" y="1616"/>
                      </a:lnTo>
                      <a:lnTo>
                        <a:pt x="1948" y="1642"/>
                      </a:lnTo>
                      <a:lnTo>
                        <a:pt x="1932" y="1668"/>
                      </a:lnTo>
                      <a:lnTo>
                        <a:pt x="1808" y="1814"/>
                      </a:lnTo>
                      <a:lnTo>
                        <a:pt x="1791" y="1831"/>
                      </a:lnTo>
                      <a:lnTo>
                        <a:pt x="1770" y="1844"/>
                      </a:lnTo>
                      <a:lnTo>
                        <a:pt x="1747" y="1852"/>
                      </a:lnTo>
                      <a:lnTo>
                        <a:pt x="1723" y="1856"/>
                      </a:lnTo>
                      <a:lnTo>
                        <a:pt x="1700" y="1855"/>
                      </a:lnTo>
                      <a:lnTo>
                        <a:pt x="1676" y="1848"/>
                      </a:lnTo>
                      <a:lnTo>
                        <a:pt x="1655" y="1836"/>
                      </a:lnTo>
                      <a:lnTo>
                        <a:pt x="1548" y="1767"/>
                      </a:lnTo>
                      <a:lnTo>
                        <a:pt x="1486" y="1805"/>
                      </a:lnTo>
                      <a:lnTo>
                        <a:pt x="1420" y="1839"/>
                      </a:lnTo>
                      <a:lnTo>
                        <a:pt x="1351" y="1867"/>
                      </a:lnTo>
                      <a:lnTo>
                        <a:pt x="1347" y="1995"/>
                      </a:lnTo>
                      <a:lnTo>
                        <a:pt x="1342" y="2024"/>
                      </a:lnTo>
                      <a:lnTo>
                        <a:pt x="1332" y="2050"/>
                      </a:lnTo>
                      <a:lnTo>
                        <a:pt x="1314" y="2071"/>
                      </a:lnTo>
                      <a:lnTo>
                        <a:pt x="1293" y="2090"/>
                      </a:lnTo>
                      <a:lnTo>
                        <a:pt x="1268" y="2102"/>
                      </a:lnTo>
                      <a:lnTo>
                        <a:pt x="1240" y="2108"/>
                      </a:lnTo>
                      <a:lnTo>
                        <a:pt x="1048" y="2124"/>
                      </a:lnTo>
                      <a:lnTo>
                        <a:pt x="1019" y="2123"/>
                      </a:lnTo>
                      <a:lnTo>
                        <a:pt x="992" y="2115"/>
                      </a:lnTo>
                      <a:lnTo>
                        <a:pt x="969" y="2100"/>
                      </a:lnTo>
                      <a:lnTo>
                        <a:pt x="947" y="2082"/>
                      </a:lnTo>
                      <a:lnTo>
                        <a:pt x="933" y="2058"/>
                      </a:lnTo>
                      <a:lnTo>
                        <a:pt x="924" y="2030"/>
                      </a:lnTo>
                      <a:lnTo>
                        <a:pt x="897" y="1898"/>
                      </a:lnTo>
                      <a:lnTo>
                        <a:pt x="830" y="1883"/>
                      </a:lnTo>
                      <a:lnTo>
                        <a:pt x="764" y="1862"/>
                      </a:lnTo>
                      <a:lnTo>
                        <a:pt x="699" y="1835"/>
                      </a:lnTo>
                      <a:lnTo>
                        <a:pt x="603" y="1925"/>
                      </a:lnTo>
                      <a:lnTo>
                        <a:pt x="581" y="1942"/>
                      </a:lnTo>
                      <a:lnTo>
                        <a:pt x="554" y="1953"/>
                      </a:lnTo>
                      <a:lnTo>
                        <a:pt x="526" y="1957"/>
                      </a:lnTo>
                      <a:lnTo>
                        <a:pt x="499" y="1954"/>
                      </a:lnTo>
                      <a:lnTo>
                        <a:pt x="472" y="1945"/>
                      </a:lnTo>
                      <a:lnTo>
                        <a:pt x="449" y="1929"/>
                      </a:lnTo>
                      <a:lnTo>
                        <a:pt x="301" y="1805"/>
                      </a:lnTo>
                      <a:lnTo>
                        <a:pt x="284" y="1786"/>
                      </a:lnTo>
                      <a:lnTo>
                        <a:pt x="272" y="1767"/>
                      </a:lnTo>
                      <a:lnTo>
                        <a:pt x="263" y="1744"/>
                      </a:lnTo>
                      <a:lnTo>
                        <a:pt x="260" y="1720"/>
                      </a:lnTo>
                      <a:lnTo>
                        <a:pt x="261" y="1697"/>
                      </a:lnTo>
                      <a:lnTo>
                        <a:pt x="268" y="1673"/>
                      </a:lnTo>
                      <a:lnTo>
                        <a:pt x="280" y="1650"/>
                      </a:lnTo>
                      <a:lnTo>
                        <a:pt x="352" y="1541"/>
                      </a:lnTo>
                      <a:lnTo>
                        <a:pt x="317" y="1484"/>
                      </a:lnTo>
                      <a:lnTo>
                        <a:pt x="286" y="1425"/>
                      </a:lnTo>
                      <a:lnTo>
                        <a:pt x="260" y="1363"/>
                      </a:lnTo>
                      <a:lnTo>
                        <a:pt x="128" y="1359"/>
                      </a:lnTo>
                      <a:lnTo>
                        <a:pt x="100" y="1355"/>
                      </a:lnTo>
                      <a:lnTo>
                        <a:pt x="74" y="1343"/>
                      </a:lnTo>
                      <a:lnTo>
                        <a:pt x="51" y="1327"/>
                      </a:lnTo>
                      <a:lnTo>
                        <a:pt x="34" y="1305"/>
                      </a:lnTo>
                      <a:lnTo>
                        <a:pt x="22" y="1279"/>
                      </a:lnTo>
                      <a:lnTo>
                        <a:pt x="16" y="1252"/>
                      </a:lnTo>
                      <a:lnTo>
                        <a:pt x="0" y="1059"/>
                      </a:lnTo>
                      <a:lnTo>
                        <a:pt x="1" y="1031"/>
                      </a:lnTo>
                      <a:lnTo>
                        <a:pt x="9" y="1004"/>
                      </a:lnTo>
                      <a:lnTo>
                        <a:pt x="22" y="980"/>
                      </a:lnTo>
                      <a:lnTo>
                        <a:pt x="42" y="960"/>
                      </a:lnTo>
                      <a:lnTo>
                        <a:pt x="66" y="944"/>
                      </a:lnTo>
                      <a:lnTo>
                        <a:pt x="92" y="935"/>
                      </a:lnTo>
                      <a:lnTo>
                        <a:pt x="214" y="911"/>
                      </a:lnTo>
                      <a:lnTo>
                        <a:pt x="230" y="840"/>
                      </a:lnTo>
                      <a:lnTo>
                        <a:pt x="251" y="770"/>
                      </a:lnTo>
                      <a:lnTo>
                        <a:pt x="277" y="703"/>
                      </a:lnTo>
                      <a:lnTo>
                        <a:pt x="191" y="613"/>
                      </a:lnTo>
                      <a:lnTo>
                        <a:pt x="174" y="589"/>
                      </a:lnTo>
                      <a:lnTo>
                        <a:pt x="164" y="563"/>
                      </a:lnTo>
                      <a:lnTo>
                        <a:pt x="160" y="536"/>
                      </a:lnTo>
                      <a:lnTo>
                        <a:pt x="162" y="509"/>
                      </a:lnTo>
                      <a:lnTo>
                        <a:pt x="171" y="482"/>
                      </a:lnTo>
                      <a:lnTo>
                        <a:pt x="187" y="457"/>
                      </a:lnTo>
                      <a:lnTo>
                        <a:pt x="311" y="309"/>
                      </a:lnTo>
                      <a:lnTo>
                        <a:pt x="330" y="292"/>
                      </a:lnTo>
                      <a:lnTo>
                        <a:pt x="351" y="279"/>
                      </a:lnTo>
                      <a:lnTo>
                        <a:pt x="373" y="271"/>
                      </a:lnTo>
                      <a:lnTo>
                        <a:pt x="396" y="268"/>
                      </a:lnTo>
                      <a:lnTo>
                        <a:pt x="420" y="270"/>
                      </a:lnTo>
                      <a:lnTo>
                        <a:pt x="443" y="276"/>
                      </a:lnTo>
                      <a:lnTo>
                        <a:pt x="466" y="287"/>
                      </a:lnTo>
                      <a:lnTo>
                        <a:pt x="562" y="352"/>
                      </a:lnTo>
                      <a:lnTo>
                        <a:pt x="628" y="309"/>
                      </a:lnTo>
                      <a:lnTo>
                        <a:pt x="697" y="272"/>
                      </a:lnTo>
                      <a:lnTo>
                        <a:pt x="769" y="243"/>
                      </a:lnTo>
                      <a:lnTo>
                        <a:pt x="773" y="129"/>
                      </a:lnTo>
                      <a:lnTo>
                        <a:pt x="777" y="101"/>
                      </a:lnTo>
                      <a:lnTo>
                        <a:pt x="789" y="74"/>
                      </a:lnTo>
                      <a:lnTo>
                        <a:pt x="805" y="52"/>
                      </a:lnTo>
                      <a:lnTo>
                        <a:pt x="827" y="35"/>
                      </a:lnTo>
                      <a:lnTo>
                        <a:pt x="852" y="23"/>
                      </a:lnTo>
                      <a:lnTo>
                        <a:pt x="880" y="16"/>
                      </a:lnTo>
                      <a:lnTo>
                        <a:pt x="107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Freeform 13">
                  <a:extLst>
                    <a:ext uri="{FF2B5EF4-FFF2-40B4-BE49-F238E27FC236}">
                      <a16:creationId xmlns="" xmlns:a16="http://schemas.microsoft.com/office/drawing/2014/main" id="{D0B46277-947B-4833-885B-F76B45AAD7F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75" y="3029"/>
                  <a:ext cx="1722" cy="1721"/>
                </a:xfrm>
                <a:custGeom>
                  <a:avLst/>
                  <a:gdLst>
                    <a:gd name="T0" fmla="*/ 772 w 1722"/>
                    <a:gd name="T1" fmla="*/ 561 h 1721"/>
                    <a:gd name="T2" fmla="*/ 651 w 1722"/>
                    <a:gd name="T3" fmla="*/ 634 h 1721"/>
                    <a:gd name="T4" fmla="*/ 574 w 1722"/>
                    <a:gd name="T5" fmla="*/ 754 h 1721"/>
                    <a:gd name="T6" fmla="*/ 561 w 1722"/>
                    <a:gd name="T7" fmla="*/ 900 h 1721"/>
                    <a:gd name="T8" fmla="*/ 615 w 1722"/>
                    <a:gd name="T9" fmla="*/ 1032 h 1721"/>
                    <a:gd name="T10" fmla="*/ 721 w 1722"/>
                    <a:gd name="T11" fmla="*/ 1125 h 1721"/>
                    <a:gd name="T12" fmla="*/ 862 w 1722"/>
                    <a:gd name="T13" fmla="*/ 1162 h 1721"/>
                    <a:gd name="T14" fmla="*/ 1003 w 1722"/>
                    <a:gd name="T15" fmla="*/ 1129 h 1721"/>
                    <a:gd name="T16" fmla="*/ 1111 w 1722"/>
                    <a:gd name="T17" fmla="*/ 1038 h 1721"/>
                    <a:gd name="T18" fmla="*/ 1168 w 1722"/>
                    <a:gd name="T19" fmla="*/ 907 h 1721"/>
                    <a:gd name="T20" fmla="*/ 1158 w 1722"/>
                    <a:gd name="T21" fmla="*/ 761 h 1721"/>
                    <a:gd name="T22" fmla="*/ 1085 w 1722"/>
                    <a:gd name="T23" fmla="*/ 639 h 1721"/>
                    <a:gd name="T24" fmla="*/ 966 w 1722"/>
                    <a:gd name="T25" fmla="*/ 564 h 1721"/>
                    <a:gd name="T26" fmla="*/ 817 w 1722"/>
                    <a:gd name="T27" fmla="*/ 0 h 1721"/>
                    <a:gd name="T28" fmla="*/ 990 w 1722"/>
                    <a:gd name="T29" fmla="*/ 15 h 1721"/>
                    <a:gd name="T30" fmla="*/ 1043 w 1722"/>
                    <a:gd name="T31" fmla="*/ 78 h 1721"/>
                    <a:gd name="T32" fmla="*/ 1117 w 1722"/>
                    <a:gd name="T33" fmla="*/ 198 h 1721"/>
                    <a:gd name="T34" fmla="*/ 1284 w 1722"/>
                    <a:gd name="T35" fmla="*/ 209 h 1721"/>
                    <a:gd name="T36" fmla="*/ 1363 w 1722"/>
                    <a:gd name="T37" fmla="*/ 185 h 1721"/>
                    <a:gd name="T38" fmla="*/ 1439 w 1722"/>
                    <a:gd name="T39" fmla="*/ 221 h 1721"/>
                    <a:gd name="T40" fmla="*/ 1550 w 1722"/>
                    <a:gd name="T41" fmla="*/ 354 h 1721"/>
                    <a:gd name="T42" fmla="*/ 1544 w 1722"/>
                    <a:gd name="T43" fmla="*/ 435 h 1721"/>
                    <a:gd name="T44" fmla="*/ 1507 w 1722"/>
                    <a:gd name="T45" fmla="*/ 570 h 1721"/>
                    <a:gd name="T46" fmla="*/ 1621 w 1722"/>
                    <a:gd name="T47" fmla="*/ 691 h 1721"/>
                    <a:gd name="T48" fmla="*/ 1695 w 1722"/>
                    <a:gd name="T49" fmla="*/ 730 h 1721"/>
                    <a:gd name="T50" fmla="*/ 1722 w 1722"/>
                    <a:gd name="T51" fmla="*/ 808 h 1721"/>
                    <a:gd name="T52" fmla="*/ 1707 w 1722"/>
                    <a:gd name="T53" fmla="*/ 981 h 1721"/>
                    <a:gd name="T54" fmla="*/ 1645 w 1722"/>
                    <a:gd name="T55" fmla="*/ 1035 h 1721"/>
                    <a:gd name="T56" fmla="*/ 1520 w 1722"/>
                    <a:gd name="T57" fmla="*/ 1106 h 1721"/>
                    <a:gd name="T58" fmla="*/ 1518 w 1722"/>
                    <a:gd name="T59" fmla="*/ 1278 h 1721"/>
                    <a:gd name="T60" fmla="*/ 1543 w 1722"/>
                    <a:gd name="T61" fmla="*/ 1357 h 1721"/>
                    <a:gd name="T62" fmla="*/ 1507 w 1722"/>
                    <a:gd name="T63" fmla="*/ 1432 h 1721"/>
                    <a:gd name="T64" fmla="*/ 1374 w 1722"/>
                    <a:gd name="T65" fmla="*/ 1545 h 1721"/>
                    <a:gd name="T66" fmla="*/ 1292 w 1722"/>
                    <a:gd name="T67" fmla="*/ 1538 h 1721"/>
                    <a:gd name="T68" fmla="*/ 1148 w 1722"/>
                    <a:gd name="T69" fmla="*/ 1496 h 1721"/>
                    <a:gd name="T70" fmla="*/ 1024 w 1722"/>
                    <a:gd name="T71" fmla="*/ 1620 h 1721"/>
                    <a:gd name="T72" fmla="*/ 985 w 1722"/>
                    <a:gd name="T73" fmla="*/ 1694 h 1721"/>
                    <a:gd name="T74" fmla="*/ 907 w 1722"/>
                    <a:gd name="T75" fmla="*/ 1721 h 1721"/>
                    <a:gd name="T76" fmla="*/ 734 w 1722"/>
                    <a:gd name="T77" fmla="*/ 1706 h 1721"/>
                    <a:gd name="T78" fmla="*/ 680 w 1722"/>
                    <a:gd name="T79" fmla="*/ 1644 h 1721"/>
                    <a:gd name="T80" fmla="*/ 611 w 1722"/>
                    <a:gd name="T81" fmla="*/ 1508 h 1721"/>
                    <a:gd name="T82" fmla="*/ 440 w 1722"/>
                    <a:gd name="T83" fmla="*/ 1512 h 1721"/>
                    <a:gd name="T84" fmla="*/ 359 w 1722"/>
                    <a:gd name="T85" fmla="*/ 1537 h 1721"/>
                    <a:gd name="T86" fmla="*/ 284 w 1722"/>
                    <a:gd name="T87" fmla="*/ 1501 h 1721"/>
                    <a:gd name="T88" fmla="*/ 173 w 1722"/>
                    <a:gd name="T89" fmla="*/ 1368 h 1721"/>
                    <a:gd name="T90" fmla="*/ 180 w 1722"/>
                    <a:gd name="T91" fmla="*/ 1286 h 1721"/>
                    <a:gd name="T92" fmla="*/ 226 w 1722"/>
                    <a:gd name="T93" fmla="*/ 1145 h 1721"/>
                    <a:gd name="T94" fmla="*/ 102 w 1722"/>
                    <a:gd name="T95" fmla="*/ 1031 h 1721"/>
                    <a:gd name="T96" fmla="*/ 29 w 1722"/>
                    <a:gd name="T97" fmla="*/ 992 h 1721"/>
                    <a:gd name="T98" fmla="*/ 0 w 1722"/>
                    <a:gd name="T99" fmla="*/ 914 h 1721"/>
                    <a:gd name="T100" fmla="*/ 16 w 1722"/>
                    <a:gd name="T101" fmla="*/ 741 h 1721"/>
                    <a:gd name="T102" fmla="*/ 78 w 1722"/>
                    <a:gd name="T103" fmla="*/ 687 h 1721"/>
                    <a:gd name="T104" fmla="*/ 206 w 1722"/>
                    <a:gd name="T105" fmla="*/ 615 h 1721"/>
                    <a:gd name="T106" fmla="*/ 205 w 1722"/>
                    <a:gd name="T107" fmla="*/ 444 h 1721"/>
                    <a:gd name="T108" fmla="*/ 181 w 1722"/>
                    <a:gd name="T109" fmla="*/ 365 h 1721"/>
                    <a:gd name="T110" fmla="*/ 215 w 1722"/>
                    <a:gd name="T111" fmla="*/ 289 h 1721"/>
                    <a:gd name="T112" fmla="*/ 350 w 1722"/>
                    <a:gd name="T113" fmla="*/ 177 h 1721"/>
                    <a:gd name="T114" fmla="*/ 432 w 1722"/>
                    <a:gd name="T115" fmla="*/ 184 h 1721"/>
                    <a:gd name="T116" fmla="*/ 570 w 1722"/>
                    <a:gd name="T117" fmla="*/ 217 h 1721"/>
                    <a:gd name="T118" fmla="*/ 700 w 1722"/>
                    <a:gd name="T119" fmla="*/ 102 h 1721"/>
                    <a:gd name="T120" fmla="*/ 739 w 1722"/>
                    <a:gd name="T121" fmla="*/ 28 h 1721"/>
                    <a:gd name="T122" fmla="*/ 817 w 1722"/>
                    <a:gd name="T123" fmla="*/ 0 h 17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22" h="1721">
                      <a:moveTo>
                        <a:pt x="869" y="547"/>
                      </a:moveTo>
                      <a:lnTo>
                        <a:pt x="820" y="551"/>
                      </a:lnTo>
                      <a:lnTo>
                        <a:pt x="772" y="561"/>
                      </a:lnTo>
                      <a:lnTo>
                        <a:pt x="727" y="580"/>
                      </a:lnTo>
                      <a:lnTo>
                        <a:pt x="686" y="603"/>
                      </a:lnTo>
                      <a:lnTo>
                        <a:pt x="651" y="634"/>
                      </a:lnTo>
                      <a:lnTo>
                        <a:pt x="619" y="669"/>
                      </a:lnTo>
                      <a:lnTo>
                        <a:pt x="594" y="709"/>
                      </a:lnTo>
                      <a:lnTo>
                        <a:pt x="574" y="754"/>
                      </a:lnTo>
                      <a:lnTo>
                        <a:pt x="562" y="800"/>
                      </a:lnTo>
                      <a:lnTo>
                        <a:pt x="558" y="850"/>
                      </a:lnTo>
                      <a:lnTo>
                        <a:pt x="561" y="900"/>
                      </a:lnTo>
                      <a:lnTo>
                        <a:pt x="573" y="948"/>
                      </a:lnTo>
                      <a:lnTo>
                        <a:pt x="590" y="992"/>
                      </a:lnTo>
                      <a:lnTo>
                        <a:pt x="615" y="1032"/>
                      </a:lnTo>
                      <a:lnTo>
                        <a:pt x="646" y="1068"/>
                      </a:lnTo>
                      <a:lnTo>
                        <a:pt x="681" y="1100"/>
                      </a:lnTo>
                      <a:lnTo>
                        <a:pt x="721" y="1125"/>
                      </a:lnTo>
                      <a:lnTo>
                        <a:pt x="764" y="1145"/>
                      </a:lnTo>
                      <a:lnTo>
                        <a:pt x="812" y="1156"/>
                      </a:lnTo>
                      <a:lnTo>
                        <a:pt x="862" y="1162"/>
                      </a:lnTo>
                      <a:lnTo>
                        <a:pt x="911" y="1158"/>
                      </a:lnTo>
                      <a:lnTo>
                        <a:pt x="958" y="1147"/>
                      </a:lnTo>
                      <a:lnTo>
                        <a:pt x="1003" y="1129"/>
                      </a:lnTo>
                      <a:lnTo>
                        <a:pt x="1044" y="1104"/>
                      </a:lnTo>
                      <a:lnTo>
                        <a:pt x="1080" y="1073"/>
                      </a:lnTo>
                      <a:lnTo>
                        <a:pt x="1111" y="1038"/>
                      </a:lnTo>
                      <a:lnTo>
                        <a:pt x="1136" y="998"/>
                      </a:lnTo>
                      <a:lnTo>
                        <a:pt x="1156" y="955"/>
                      </a:lnTo>
                      <a:lnTo>
                        <a:pt x="1168" y="907"/>
                      </a:lnTo>
                      <a:lnTo>
                        <a:pt x="1172" y="858"/>
                      </a:lnTo>
                      <a:lnTo>
                        <a:pt x="1169" y="808"/>
                      </a:lnTo>
                      <a:lnTo>
                        <a:pt x="1158" y="761"/>
                      </a:lnTo>
                      <a:lnTo>
                        <a:pt x="1140" y="716"/>
                      </a:lnTo>
                      <a:lnTo>
                        <a:pt x="1115" y="676"/>
                      </a:lnTo>
                      <a:lnTo>
                        <a:pt x="1085" y="639"/>
                      </a:lnTo>
                      <a:lnTo>
                        <a:pt x="1049" y="607"/>
                      </a:lnTo>
                      <a:lnTo>
                        <a:pt x="1010" y="582"/>
                      </a:lnTo>
                      <a:lnTo>
                        <a:pt x="966" y="564"/>
                      </a:lnTo>
                      <a:lnTo>
                        <a:pt x="919" y="551"/>
                      </a:lnTo>
                      <a:lnTo>
                        <a:pt x="869" y="547"/>
                      </a:lnTo>
                      <a:close/>
                      <a:moveTo>
                        <a:pt x="817" y="0"/>
                      </a:moveTo>
                      <a:lnTo>
                        <a:pt x="935" y="2"/>
                      </a:lnTo>
                      <a:lnTo>
                        <a:pt x="964" y="4"/>
                      </a:lnTo>
                      <a:lnTo>
                        <a:pt x="990" y="15"/>
                      </a:lnTo>
                      <a:lnTo>
                        <a:pt x="1012" y="32"/>
                      </a:lnTo>
                      <a:lnTo>
                        <a:pt x="1031" y="53"/>
                      </a:lnTo>
                      <a:lnTo>
                        <a:pt x="1043" y="78"/>
                      </a:lnTo>
                      <a:lnTo>
                        <a:pt x="1049" y="106"/>
                      </a:lnTo>
                      <a:lnTo>
                        <a:pt x="1057" y="178"/>
                      </a:lnTo>
                      <a:lnTo>
                        <a:pt x="1117" y="198"/>
                      </a:lnTo>
                      <a:lnTo>
                        <a:pt x="1173" y="223"/>
                      </a:lnTo>
                      <a:lnTo>
                        <a:pt x="1228" y="252"/>
                      </a:lnTo>
                      <a:lnTo>
                        <a:pt x="1284" y="209"/>
                      </a:lnTo>
                      <a:lnTo>
                        <a:pt x="1309" y="194"/>
                      </a:lnTo>
                      <a:lnTo>
                        <a:pt x="1336" y="186"/>
                      </a:lnTo>
                      <a:lnTo>
                        <a:pt x="1363" y="185"/>
                      </a:lnTo>
                      <a:lnTo>
                        <a:pt x="1391" y="190"/>
                      </a:lnTo>
                      <a:lnTo>
                        <a:pt x="1416" y="202"/>
                      </a:lnTo>
                      <a:lnTo>
                        <a:pt x="1439" y="221"/>
                      </a:lnTo>
                      <a:lnTo>
                        <a:pt x="1522" y="305"/>
                      </a:lnTo>
                      <a:lnTo>
                        <a:pt x="1539" y="328"/>
                      </a:lnTo>
                      <a:lnTo>
                        <a:pt x="1550" y="354"/>
                      </a:lnTo>
                      <a:lnTo>
                        <a:pt x="1555" y="380"/>
                      </a:lnTo>
                      <a:lnTo>
                        <a:pt x="1552" y="408"/>
                      </a:lnTo>
                      <a:lnTo>
                        <a:pt x="1544" y="435"/>
                      </a:lnTo>
                      <a:lnTo>
                        <a:pt x="1528" y="460"/>
                      </a:lnTo>
                      <a:lnTo>
                        <a:pt x="1481" y="518"/>
                      </a:lnTo>
                      <a:lnTo>
                        <a:pt x="1507" y="570"/>
                      </a:lnTo>
                      <a:lnTo>
                        <a:pt x="1528" y="625"/>
                      </a:lnTo>
                      <a:lnTo>
                        <a:pt x="1546" y="681"/>
                      </a:lnTo>
                      <a:lnTo>
                        <a:pt x="1621" y="691"/>
                      </a:lnTo>
                      <a:lnTo>
                        <a:pt x="1649" y="698"/>
                      </a:lnTo>
                      <a:lnTo>
                        <a:pt x="1674" y="712"/>
                      </a:lnTo>
                      <a:lnTo>
                        <a:pt x="1695" y="730"/>
                      </a:lnTo>
                      <a:lnTo>
                        <a:pt x="1709" y="753"/>
                      </a:lnTo>
                      <a:lnTo>
                        <a:pt x="1720" y="779"/>
                      </a:lnTo>
                      <a:lnTo>
                        <a:pt x="1722" y="808"/>
                      </a:lnTo>
                      <a:lnTo>
                        <a:pt x="1721" y="927"/>
                      </a:lnTo>
                      <a:lnTo>
                        <a:pt x="1717" y="955"/>
                      </a:lnTo>
                      <a:lnTo>
                        <a:pt x="1707" y="981"/>
                      </a:lnTo>
                      <a:lnTo>
                        <a:pt x="1691" y="1003"/>
                      </a:lnTo>
                      <a:lnTo>
                        <a:pt x="1670" y="1022"/>
                      </a:lnTo>
                      <a:lnTo>
                        <a:pt x="1645" y="1035"/>
                      </a:lnTo>
                      <a:lnTo>
                        <a:pt x="1617" y="1042"/>
                      </a:lnTo>
                      <a:lnTo>
                        <a:pt x="1539" y="1050"/>
                      </a:lnTo>
                      <a:lnTo>
                        <a:pt x="1520" y="1106"/>
                      </a:lnTo>
                      <a:lnTo>
                        <a:pt x="1497" y="1160"/>
                      </a:lnTo>
                      <a:lnTo>
                        <a:pt x="1468" y="1213"/>
                      </a:lnTo>
                      <a:lnTo>
                        <a:pt x="1518" y="1278"/>
                      </a:lnTo>
                      <a:lnTo>
                        <a:pt x="1532" y="1303"/>
                      </a:lnTo>
                      <a:lnTo>
                        <a:pt x="1542" y="1329"/>
                      </a:lnTo>
                      <a:lnTo>
                        <a:pt x="1543" y="1357"/>
                      </a:lnTo>
                      <a:lnTo>
                        <a:pt x="1538" y="1385"/>
                      </a:lnTo>
                      <a:lnTo>
                        <a:pt x="1526" y="1410"/>
                      </a:lnTo>
                      <a:lnTo>
                        <a:pt x="1507" y="1432"/>
                      </a:lnTo>
                      <a:lnTo>
                        <a:pt x="1423" y="1515"/>
                      </a:lnTo>
                      <a:lnTo>
                        <a:pt x="1400" y="1533"/>
                      </a:lnTo>
                      <a:lnTo>
                        <a:pt x="1374" y="1545"/>
                      </a:lnTo>
                      <a:lnTo>
                        <a:pt x="1346" y="1548"/>
                      </a:lnTo>
                      <a:lnTo>
                        <a:pt x="1319" y="1546"/>
                      </a:lnTo>
                      <a:lnTo>
                        <a:pt x="1292" y="1538"/>
                      </a:lnTo>
                      <a:lnTo>
                        <a:pt x="1268" y="1522"/>
                      </a:lnTo>
                      <a:lnTo>
                        <a:pt x="1202" y="1469"/>
                      </a:lnTo>
                      <a:lnTo>
                        <a:pt x="1148" y="1496"/>
                      </a:lnTo>
                      <a:lnTo>
                        <a:pt x="1093" y="1518"/>
                      </a:lnTo>
                      <a:lnTo>
                        <a:pt x="1035" y="1535"/>
                      </a:lnTo>
                      <a:lnTo>
                        <a:pt x="1024" y="1620"/>
                      </a:lnTo>
                      <a:lnTo>
                        <a:pt x="1016" y="1647"/>
                      </a:lnTo>
                      <a:lnTo>
                        <a:pt x="1003" y="1673"/>
                      </a:lnTo>
                      <a:lnTo>
                        <a:pt x="985" y="1694"/>
                      </a:lnTo>
                      <a:lnTo>
                        <a:pt x="961" y="1710"/>
                      </a:lnTo>
                      <a:lnTo>
                        <a:pt x="935" y="1719"/>
                      </a:lnTo>
                      <a:lnTo>
                        <a:pt x="907" y="1721"/>
                      </a:lnTo>
                      <a:lnTo>
                        <a:pt x="788" y="1720"/>
                      </a:lnTo>
                      <a:lnTo>
                        <a:pt x="759" y="1716"/>
                      </a:lnTo>
                      <a:lnTo>
                        <a:pt x="734" y="1706"/>
                      </a:lnTo>
                      <a:lnTo>
                        <a:pt x="710" y="1690"/>
                      </a:lnTo>
                      <a:lnTo>
                        <a:pt x="693" y="1669"/>
                      </a:lnTo>
                      <a:lnTo>
                        <a:pt x="680" y="1644"/>
                      </a:lnTo>
                      <a:lnTo>
                        <a:pt x="673" y="1616"/>
                      </a:lnTo>
                      <a:lnTo>
                        <a:pt x="664" y="1526"/>
                      </a:lnTo>
                      <a:lnTo>
                        <a:pt x="611" y="1508"/>
                      </a:lnTo>
                      <a:lnTo>
                        <a:pt x="558" y="1485"/>
                      </a:lnTo>
                      <a:lnTo>
                        <a:pt x="510" y="1459"/>
                      </a:lnTo>
                      <a:lnTo>
                        <a:pt x="440" y="1512"/>
                      </a:lnTo>
                      <a:lnTo>
                        <a:pt x="415" y="1527"/>
                      </a:lnTo>
                      <a:lnTo>
                        <a:pt x="387" y="1535"/>
                      </a:lnTo>
                      <a:lnTo>
                        <a:pt x="359" y="1537"/>
                      </a:lnTo>
                      <a:lnTo>
                        <a:pt x="333" y="1531"/>
                      </a:lnTo>
                      <a:lnTo>
                        <a:pt x="306" y="1519"/>
                      </a:lnTo>
                      <a:lnTo>
                        <a:pt x="284" y="1501"/>
                      </a:lnTo>
                      <a:lnTo>
                        <a:pt x="202" y="1417"/>
                      </a:lnTo>
                      <a:lnTo>
                        <a:pt x="184" y="1394"/>
                      </a:lnTo>
                      <a:lnTo>
                        <a:pt x="173" y="1368"/>
                      </a:lnTo>
                      <a:lnTo>
                        <a:pt x="169" y="1341"/>
                      </a:lnTo>
                      <a:lnTo>
                        <a:pt x="170" y="1314"/>
                      </a:lnTo>
                      <a:lnTo>
                        <a:pt x="180" y="1286"/>
                      </a:lnTo>
                      <a:lnTo>
                        <a:pt x="194" y="1262"/>
                      </a:lnTo>
                      <a:lnTo>
                        <a:pt x="251" y="1192"/>
                      </a:lnTo>
                      <a:lnTo>
                        <a:pt x="226" y="1145"/>
                      </a:lnTo>
                      <a:lnTo>
                        <a:pt x="206" y="1093"/>
                      </a:lnTo>
                      <a:lnTo>
                        <a:pt x="189" y="1042"/>
                      </a:lnTo>
                      <a:lnTo>
                        <a:pt x="102" y="1031"/>
                      </a:lnTo>
                      <a:lnTo>
                        <a:pt x="74" y="1023"/>
                      </a:lnTo>
                      <a:lnTo>
                        <a:pt x="49" y="1010"/>
                      </a:lnTo>
                      <a:lnTo>
                        <a:pt x="29" y="992"/>
                      </a:lnTo>
                      <a:lnTo>
                        <a:pt x="13" y="968"/>
                      </a:lnTo>
                      <a:lnTo>
                        <a:pt x="4" y="943"/>
                      </a:lnTo>
                      <a:lnTo>
                        <a:pt x="0" y="914"/>
                      </a:lnTo>
                      <a:lnTo>
                        <a:pt x="2" y="795"/>
                      </a:lnTo>
                      <a:lnTo>
                        <a:pt x="5" y="766"/>
                      </a:lnTo>
                      <a:lnTo>
                        <a:pt x="16" y="741"/>
                      </a:lnTo>
                      <a:lnTo>
                        <a:pt x="32" y="718"/>
                      </a:lnTo>
                      <a:lnTo>
                        <a:pt x="53" y="700"/>
                      </a:lnTo>
                      <a:lnTo>
                        <a:pt x="78" y="687"/>
                      </a:lnTo>
                      <a:lnTo>
                        <a:pt x="106" y="680"/>
                      </a:lnTo>
                      <a:lnTo>
                        <a:pt x="188" y="672"/>
                      </a:lnTo>
                      <a:lnTo>
                        <a:pt x="206" y="615"/>
                      </a:lnTo>
                      <a:lnTo>
                        <a:pt x="229" y="561"/>
                      </a:lnTo>
                      <a:lnTo>
                        <a:pt x="255" y="508"/>
                      </a:lnTo>
                      <a:lnTo>
                        <a:pt x="205" y="444"/>
                      </a:lnTo>
                      <a:lnTo>
                        <a:pt x="190" y="419"/>
                      </a:lnTo>
                      <a:lnTo>
                        <a:pt x="182" y="392"/>
                      </a:lnTo>
                      <a:lnTo>
                        <a:pt x="181" y="365"/>
                      </a:lnTo>
                      <a:lnTo>
                        <a:pt x="186" y="337"/>
                      </a:lnTo>
                      <a:lnTo>
                        <a:pt x="198" y="312"/>
                      </a:lnTo>
                      <a:lnTo>
                        <a:pt x="215" y="289"/>
                      </a:lnTo>
                      <a:lnTo>
                        <a:pt x="301" y="206"/>
                      </a:lnTo>
                      <a:lnTo>
                        <a:pt x="324" y="188"/>
                      </a:lnTo>
                      <a:lnTo>
                        <a:pt x="350" y="177"/>
                      </a:lnTo>
                      <a:lnTo>
                        <a:pt x="376" y="172"/>
                      </a:lnTo>
                      <a:lnTo>
                        <a:pt x="404" y="174"/>
                      </a:lnTo>
                      <a:lnTo>
                        <a:pt x="432" y="184"/>
                      </a:lnTo>
                      <a:lnTo>
                        <a:pt x="456" y="198"/>
                      </a:lnTo>
                      <a:lnTo>
                        <a:pt x="514" y="246"/>
                      </a:lnTo>
                      <a:lnTo>
                        <a:pt x="570" y="217"/>
                      </a:lnTo>
                      <a:lnTo>
                        <a:pt x="630" y="193"/>
                      </a:lnTo>
                      <a:lnTo>
                        <a:pt x="690" y="174"/>
                      </a:lnTo>
                      <a:lnTo>
                        <a:pt x="700" y="102"/>
                      </a:lnTo>
                      <a:lnTo>
                        <a:pt x="706" y="73"/>
                      </a:lnTo>
                      <a:lnTo>
                        <a:pt x="719" y="49"/>
                      </a:lnTo>
                      <a:lnTo>
                        <a:pt x="739" y="28"/>
                      </a:lnTo>
                      <a:lnTo>
                        <a:pt x="762" y="12"/>
                      </a:lnTo>
                      <a:lnTo>
                        <a:pt x="788" y="3"/>
                      </a:lnTo>
                      <a:lnTo>
                        <a:pt x="81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25" name="Pentagon 15">
            <a:extLst>
              <a:ext uri="{FF2B5EF4-FFF2-40B4-BE49-F238E27FC236}">
                <a16:creationId xmlns="" xmlns:a16="http://schemas.microsoft.com/office/drawing/2014/main" id="{A8653EE8-2C67-4C07-ABA6-3B31393B5FE6}"/>
              </a:ext>
            </a:extLst>
          </p:cNvPr>
          <p:cNvSpPr/>
          <p:nvPr/>
        </p:nvSpPr>
        <p:spPr>
          <a:xfrm rot="14326850">
            <a:off x="6450907" y="3059905"/>
            <a:ext cx="1498571" cy="738190"/>
          </a:xfrm>
          <a:prstGeom prst="homePlate">
            <a:avLst>
              <a:gd name="adj" fmla="val 44193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="" xmlns:a16="http://schemas.microsoft.com/office/drawing/2014/main" id="{4543C04A-2113-4037-9209-617B4F4C6D95}"/>
              </a:ext>
            </a:extLst>
          </p:cNvPr>
          <p:cNvGrpSpPr/>
          <p:nvPr/>
        </p:nvGrpSpPr>
        <p:grpSpPr>
          <a:xfrm>
            <a:off x="6932763" y="4042217"/>
            <a:ext cx="1496291" cy="1499616"/>
            <a:chOff x="6932763" y="4376721"/>
            <a:chExt cx="1496291" cy="1499616"/>
          </a:xfrm>
        </p:grpSpPr>
        <p:sp>
          <p:nvSpPr>
            <p:cNvPr id="127" name="Oval 126">
              <a:extLst>
                <a:ext uri="{FF2B5EF4-FFF2-40B4-BE49-F238E27FC236}">
                  <a16:creationId xmlns="" xmlns:a16="http://schemas.microsoft.com/office/drawing/2014/main" id="{33DED9EA-2A65-42E8-9937-BC7F75C126D4}"/>
                </a:ext>
              </a:extLst>
            </p:cNvPr>
            <p:cNvSpPr/>
            <p:nvPr/>
          </p:nvSpPr>
          <p:spPr>
            <a:xfrm rot="6977100">
              <a:off x="6931101" y="4378383"/>
              <a:ext cx="1499616" cy="149629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88900" sx="105000" sy="105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="" xmlns:a16="http://schemas.microsoft.com/office/drawing/2014/main" id="{6669FA86-08E6-4404-B077-788310BAD210}"/>
                </a:ext>
              </a:extLst>
            </p:cNvPr>
            <p:cNvGrpSpPr/>
            <p:nvPr/>
          </p:nvGrpSpPr>
          <p:grpSpPr>
            <a:xfrm>
              <a:off x="7091121" y="4538700"/>
              <a:ext cx="1179576" cy="1175657"/>
              <a:chOff x="7091122" y="4538700"/>
              <a:chExt cx="1179576" cy="1175657"/>
            </a:xfrm>
          </p:grpSpPr>
          <p:sp>
            <p:nvSpPr>
              <p:cNvPr id="129" name="Oval 128">
                <a:extLst>
                  <a:ext uri="{FF2B5EF4-FFF2-40B4-BE49-F238E27FC236}">
                    <a16:creationId xmlns="" xmlns:a16="http://schemas.microsoft.com/office/drawing/2014/main" id="{61AEC369-09B4-4B9A-84B0-309048A160AB}"/>
                  </a:ext>
                </a:extLst>
              </p:cNvPr>
              <p:cNvSpPr/>
              <p:nvPr/>
            </p:nvSpPr>
            <p:spPr>
              <a:xfrm rot="6977100">
                <a:off x="7093081" y="4536741"/>
                <a:ext cx="1175657" cy="1179576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 18">
                <a:extLst>
                  <a:ext uri="{FF2B5EF4-FFF2-40B4-BE49-F238E27FC236}">
                    <a16:creationId xmlns="" xmlns:a16="http://schemas.microsoft.com/office/drawing/2014/main" id="{5946E54C-8827-44F6-8534-73604FDC93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37993" y="4879650"/>
                <a:ext cx="685833" cy="493758"/>
              </a:xfrm>
              <a:custGeom>
                <a:avLst/>
                <a:gdLst>
                  <a:gd name="T0" fmla="*/ 2655 w 4777"/>
                  <a:gd name="T1" fmla="*/ 2711 h 3492"/>
                  <a:gd name="T2" fmla="*/ 2821 w 4777"/>
                  <a:gd name="T3" fmla="*/ 2997 h 3492"/>
                  <a:gd name="T4" fmla="*/ 2734 w 4777"/>
                  <a:gd name="T5" fmla="*/ 3323 h 3492"/>
                  <a:gd name="T6" fmla="*/ 2448 w 4777"/>
                  <a:gd name="T7" fmla="*/ 3488 h 3492"/>
                  <a:gd name="T8" fmla="*/ 2122 w 4777"/>
                  <a:gd name="T9" fmla="*/ 3402 h 3492"/>
                  <a:gd name="T10" fmla="*/ 1957 w 4777"/>
                  <a:gd name="T11" fmla="*/ 3116 h 3492"/>
                  <a:gd name="T12" fmla="*/ 2044 w 4777"/>
                  <a:gd name="T13" fmla="*/ 2790 h 3492"/>
                  <a:gd name="T14" fmla="*/ 2329 w 4777"/>
                  <a:gd name="T15" fmla="*/ 2624 h 3492"/>
                  <a:gd name="T16" fmla="*/ 2765 w 4777"/>
                  <a:gd name="T17" fmla="*/ 1802 h 3492"/>
                  <a:gd name="T18" fmla="*/ 3257 w 4777"/>
                  <a:gd name="T19" fmla="*/ 2077 h 3492"/>
                  <a:gd name="T20" fmla="*/ 3442 w 4777"/>
                  <a:gd name="T21" fmla="*/ 2356 h 3492"/>
                  <a:gd name="T22" fmla="*/ 3331 w 4777"/>
                  <a:gd name="T23" fmla="*/ 2545 h 3492"/>
                  <a:gd name="T24" fmla="*/ 3116 w 4777"/>
                  <a:gd name="T25" fmla="*/ 2545 h 3492"/>
                  <a:gd name="T26" fmla="*/ 2824 w 4777"/>
                  <a:gd name="T27" fmla="*/ 2299 h 3492"/>
                  <a:gd name="T28" fmla="*/ 2389 w 4777"/>
                  <a:gd name="T29" fmla="*/ 2183 h 3492"/>
                  <a:gd name="T30" fmla="*/ 1954 w 4777"/>
                  <a:gd name="T31" fmla="*/ 2299 h 3492"/>
                  <a:gd name="T32" fmla="*/ 1661 w 4777"/>
                  <a:gd name="T33" fmla="*/ 2545 h 3492"/>
                  <a:gd name="T34" fmla="*/ 1446 w 4777"/>
                  <a:gd name="T35" fmla="*/ 2545 h 3492"/>
                  <a:gd name="T36" fmla="*/ 1336 w 4777"/>
                  <a:gd name="T37" fmla="*/ 2356 h 3492"/>
                  <a:gd name="T38" fmla="*/ 1521 w 4777"/>
                  <a:gd name="T39" fmla="*/ 2077 h 3492"/>
                  <a:gd name="T40" fmla="*/ 2012 w 4777"/>
                  <a:gd name="T41" fmla="*/ 1802 h 3492"/>
                  <a:gd name="T42" fmla="*/ 2516 w 4777"/>
                  <a:gd name="T43" fmla="*/ 878 h 3492"/>
                  <a:gd name="T44" fmla="*/ 3251 w 4777"/>
                  <a:gd name="T45" fmla="*/ 1052 h 3492"/>
                  <a:gd name="T46" fmla="*/ 3882 w 4777"/>
                  <a:gd name="T47" fmla="*/ 1467 h 3492"/>
                  <a:gd name="T48" fmla="*/ 4109 w 4777"/>
                  <a:gd name="T49" fmla="*/ 1795 h 3492"/>
                  <a:gd name="T50" fmla="*/ 3999 w 4777"/>
                  <a:gd name="T51" fmla="*/ 1984 h 3492"/>
                  <a:gd name="T52" fmla="*/ 3784 w 4777"/>
                  <a:gd name="T53" fmla="*/ 1985 h 3492"/>
                  <a:gd name="T54" fmla="*/ 3376 w 4777"/>
                  <a:gd name="T55" fmla="*/ 1619 h 3492"/>
                  <a:gd name="T56" fmla="*/ 2740 w 4777"/>
                  <a:gd name="T57" fmla="*/ 1345 h 3492"/>
                  <a:gd name="T58" fmla="*/ 2038 w 4777"/>
                  <a:gd name="T59" fmla="*/ 1345 h 3492"/>
                  <a:gd name="T60" fmla="*/ 1401 w 4777"/>
                  <a:gd name="T61" fmla="*/ 1619 h 3492"/>
                  <a:gd name="T62" fmla="*/ 993 w 4777"/>
                  <a:gd name="T63" fmla="*/ 1985 h 3492"/>
                  <a:gd name="T64" fmla="*/ 778 w 4777"/>
                  <a:gd name="T65" fmla="*/ 1984 h 3492"/>
                  <a:gd name="T66" fmla="*/ 668 w 4777"/>
                  <a:gd name="T67" fmla="*/ 1795 h 3492"/>
                  <a:gd name="T68" fmla="*/ 895 w 4777"/>
                  <a:gd name="T69" fmla="*/ 1467 h 3492"/>
                  <a:gd name="T70" fmla="*/ 1526 w 4777"/>
                  <a:gd name="T71" fmla="*/ 1052 h 3492"/>
                  <a:gd name="T72" fmla="*/ 2261 w 4777"/>
                  <a:gd name="T73" fmla="*/ 878 h 3492"/>
                  <a:gd name="T74" fmla="*/ 3015 w 4777"/>
                  <a:gd name="T75" fmla="*/ 66 h 3492"/>
                  <a:gd name="T76" fmla="*/ 3883 w 4777"/>
                  <a:gd name="T77" fmla="*/ 393 h 3492"/>
                  <a:gd name="T78" fmla="*/ 4621 w 4777"/>
                  <a:gd name="T79" fmla="*/ 975 h 3492"/>
                  <a:gd name="T80" fmla="*/ 4774 w 4777"/>
                  <a:gd name="T81" fmla="*/ 1271 h 3492"/>
                  <a:gd name="T82" fmla="*/ 4633 w 4777"/>
                  <a:gd name="T83" fmla="*/ 1439 h 3492"/>
                  <a:gd name="T84" fmla="*/ 4420 w 4777"/>
                  <a:gd name="T85" fmla="*/ 1402 h 3492"/>
                  <a:gd name="T86" fmla="*/ 3861 w 4777"/>
                  <a:gd name="T87" fmla="*/ 893 h 3492"/>
                  <a:gd name="T88" fmla="*/ 3095 w 4777"/>
                  <a:gd name="T89" fmla="*/ 534 h 3492"/>
                  <a:gd name="T90" fmla="*/ 2244 w 4777"/>
                  <a:gd name="T91" fmla="*/ 441 h 3492"/>
                  <a:gd name="T92" fmla="*/ 1414 w 4777"/>
                  <a:gd name="T93" fmla="*/ 625 h 3492"/>
                  <a:gd name="T94" fmla="*/ 690 w 4777"/>
                  <a:gd name="T95" fmla="*/ 1067 h 3492"/>
                  <a:gd name="T96" fmla="*/ 292 w 4777"/>
                  <a:gd name="T97" fmla="*/ 1439 h 3492"/>
                  <a:gd name="T98" fmla="*/ 79 w 4777"/>
                  <a:gd name="T99" fmla="*/ 1400 h 3492"/>
                  <a:gd name="T100" fmla="*/ 3 w 4777"/>
                  <a:gd name="T101" fmla="*/ 1197 h 3492"/>
                  <a:gd name="T102" fmla="*/ 384 w 4777"/>
                  <a:gd name="T103" fmla="*/ 755 h 3492"/>
                  <a:gd name="T104" fmla="*/ 1172 w 4777"/>
                  <a:gd name="T105" fmla="*/ 255 h 3492"/>
                  <a:gd name="T106" fmla="*/ 2073 w 4777"/>
                  <a:gd name="T107" fmla="*/ 17 h 3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777" h="3492">
                    <a:moveTo>
                      <a:pt x="2389" y="2619"/>
                    </a:moveTo>
                    <a:lnTo>
                      <a:pt x="2448" y="2624"/>
                    </a:lnTo>
                    <a:lnTo>
                      <a:pt x="2505" y="2635"/>
                    </a:lnTo>
                    <a:lnTo>
                      <a:pt x="2558" y="2653"/>
                    </a:lnTo>
                    <a:lnTo>
                      <a:pt x="2609" y="2679"/>
                    </a:lnTo>
                    <a:lnTo>
                      <a:pt x="2655" y="2711"/>
                    </a:lnTo>
                    <a:lnTo>
                      <a:pt x="2696" y="2747"/>
                    </a:lnTo>
                    <a:lnTo>
                      <a:pt x="2734" y="2790"/>
                    </a:lnTo>
                    <a:lnTo>
                      <a:pt x="2765" y="2836"/>
                    </a:lnTo>
                    <a:lnTo>
                      <a:pt x="2790" y="2887"/>
                    </a:lnTo>
                    <a:lnTo>
                      <a:pt x="2809" y="2940"/>
                    </a:lnTo>
                    <a:lnTo>
                      <a:pt x="2821" y="2997"/>
                    </a:lnTo>
                    <a:lnTo>
                      <a:pt x="2824" y="3057"/>
                    </a:lnTo>
                    <a:lnTo>
                      <a:pt x="2821" y="3116"/>
                    </a:lnTo>
                    <a:lnTo>
                      <a:pt x="2809" y="3173"/>
                    </a:lnTo>
                    <a:lnTo>
                      <a:pt x="2790" y="3226"/>
                    </a:lnTo>
                    <a:lnTo>
                      <a:pt x="2765" y="3277"/>
                    </a:lnTo>
                    <a:lnTo>
                      <a:pt x="2734" y="3323"/>
                    </a:lnTo>
                    <a:lnTo>
                      <a:pt x="2696" y="3365"/>
                    </a:lnTo>
                    <a:lnTo>
                      <a:pt x="2655" y="3402"/>
                    </a:lnTo>
                    <a:lnTo>
                      <a:pt x="2609" y="3433"/>
                    </a:lnTo>
                    <a:lnTo>
                      <a:pt x="2558" y="3458"/>
                    </a:lnTo>
                    <a:lnTo>
                      <a:pt x="2505" y="3478"/>
                    </a:lnTo>
                    <a:lnTo>
                      <a:pt x="2448" y="3488"/>
                    </a:lnTo>
                    <a:lnTo>
                      <a:pt x="2389" y="3492"/>
                    </a:lnTo>
                    <a:lnTo>
                      <a:pt x="2329" y="3488"/>
                    </a:lnTo>
                    <a:lnTo>
                      <a:pt x="2273" y="3478"/>
                    </a:lnTo>
                    <a:lnTo>
                      <a:pt x="2219" y="3458"/>
                    </a:lnTo>
                    <a:lnTo>
                      <a:pt x="2168" y="3433"/>
                    </a:lnTo>
                    <a:lnTo>
                      <a:pt x="2122" y="3402"/>
                    </a:lnTo>
                    <a:lnTo>
                      <a:pt x="2081" y="3365"/>
                    </a:lnTo>
                    <a:lnTo>
                      <a:pt x="2044" y="3323"/>
                    </a:lnTo>
                    <a:lnTo>
                      <a:pt x="2012" y="3277"/>
                    </a:lnTo>
                    <a:lnTo>
                      <a:pt x="1987" y="3226"/>
                    </a:lnTo>
                    <a:lnTo>
                      <a:pt x="1968" y="3173"/>
                    </a:lnTo>
                    <a:lnTo>
                      <a:pt x="1957" y="3116"/>
                    </a:lnTo>
                    <a:lnTo>
                      <a:pt x="1953" y="3057"/>
                    </a:lnTo>
                    <a:lnTo>
                      <a:pt x="1957" y="2997"/>
                    </a:lnTo>
                    <a:lnTo>
                      <a:pt x="1968" y="2940"/>
                    </a:lnTo>
                    <a:lnTo>
                      <a:pt x="1987" y="2887"/>
                    </a:lnTo>
                    <a:lnTo>
                      <a:pt x="2012" y="2836"/>
                    </a:lnTo>
                    <a:lnTo>
                      <a:pt x="2044" y="2790"/>
                    </a:lnTo>
                    <a:lnTo>
                      <a:pt x="2081" y="2747"/>
                    </a:lnTo>
                    <a:lnTo>
                      <a:pt x="2122" y="2711"/>
                    </a:lnTo>
                    <a:lnTo>
                      <a:pt x="2168" y="2679"/>
                    </a:lnTo>
                    <a:lnTo>
                      <a:pt x="2219" y="2653"/>
                    </a:lnTo>
                    <a:lnTo>
                      <a:pt x="2273" y="2635"/>
                    </a:lnTo>
                    <a:lnTo>
                      <a:pt x="2329" y="2624"/>
                    </a:lnTo>
                    <a:lnTo>
                      <a:pt x="2389" y="2619"/>
                    </a:lnTo>
                    <a:close/>
                    <a:moveTo>
                      <a:pt x="2389" y="1747"/>
                    </a:moveTo>
                    <a:lnTo>
                      <a:pt x="2485" y="1750"/>
                    </a:lnTo>
                    <a:lnTo>
                      <a:pt x="2580" y="1761"/>
                    </a:lnTo>
                    <a:lnTo>
                      <a:pt x="2674" y="1778"/>
                    </a:lnTo>
                    <a:lnTo>
                      <a:pt x="2765" y="1802"/>
                    </a:lnTo>
                    <a:lnTo>
                      <a:pt x="2854" y="1833"/>
                    </a:lnTo>
                    <a:lnTo>
                      <a:pt x="2940" y="1869"/>
                    </a:lnTo>
                    <a:lnTo>
                      <a:pt x="3025" y="1912"/>
                    </a:lnTo>
                    <a:lnTo>
                      <a:pt x="3105" y="1961"/>
                    </a:lnTo>
                    <a:lnTo>
                      <a:pt x="3183" y="2016"/>
                    </a:lnTo>
                    <a:lnTo>
                      <a:pt x="3257" y="2077"/>
                    </a:lnTo>
                    <a:lnTo>
                      <a:pt x="3326" y="2143"/>
                    </a:lnTo>
                    <a:lnTo>
                      <a:pt x="3391" y="2216"/>
                    </a:lnTo>
                    <a:lnTo>
                      <a:pt x="3413" y="2247"/>
                    </a:lnTo>
                    <a:lnTo>
                      <a:pt x="3430" y="2281"/>
                    </a:lnTo>
                    <a:lnTo>
                      <a:pt x="3439" y="2319"/>
                    </a:lnTo>
                    <a:lnTo>
                      <a:pt x="3442" y="2356"/>
                    </a:lnTo>
                    <a:lnTo>
                      <a:pt x="3439" y="2393"/>
                    </a:lnTo>
                    <a:lnTo>
                      <a:pt x="3428" y="2429"/>
                    </a:lnTo>
                    <a:lnTo>
                      <a:pt x="3413" y="2463"/>
                    </a:lnTo>
                    <a:lnTo>
                      <a:pt x="3391" y="2494"/>
                    </a:lnTo>
                    <a:lnTo>
                      <a:pt x="3364" y="2522"/>
                    </a:lnTo>
                    <a:lnTo>
                      <a:pt x="3331" y="2545"/>
                    </a:lnTo>
                    <a:lnTo>
                      <a:pt x="3297" y="2561"/>
                    </a:lnTo>
                    <a:lnTo>
                      <a:pt x="3260" y="2570"/>
                    </a:lnTo>
                    <a:lnTo>
                      <a:pt x="3223" y="2573"/>
                    </a:lnTo>
                    <a:lnTo>
                      <a:pt x="3186" y="2570"/>
                    </a:lnTo>
                    <a:lnTo>
                      <a:pt x="3150" y="2561"/>
                    </a:lnTo>
                    <a:lnTo>
                      <a:pt x="3116" y="2545"/>
                    </a:lnTo>
                    <a:lnTo>
                      <a:pt x="3085" y="2524"/>
                    </a:lnTo>
                    <a:lnTo>
                      <a:pt x="3056" y="2496"/>
                    </a:lnTo>
                    <a:lnTo>
                      <a:pt x="3004" y="2439"/>
                    </a:lnTo>
                    <a:lnTo>
                      <a:pt x="2948" y="2387"/>
                    </a:lnTo>
                    <a:lnTo>
                      <a:pt x="2887" y="2341"/>
                    </a:lnTo>
                    <a:lnTo>
                      <a:pt x="2824" y="2299"/>
                    </a:lnTo>
                    <a:lnTo>
                      <a:pt x="2757" y="2265"/>
                    </a:lnTo>
                    <a:lnTo>
                      <a:pt x="2688" y="2237"/>
                    </a:lnTo>
                    <a:lnTo>
                      <a:pt x="2615" y="2213"/>
                    </a:lnTo>
                    <a:lnTo>
                      <a:pt x="2542" y="2196"/>
                    </a:lnTo>
                    <a:lnTo>
                      <a:pt x="2466" y="2186"/>
                    </a:lnTo>
                    <a:lnTo>
                      <a:pt x="2389" y="2183"/>
                    </a:lnTo>
                    <a:lnTo>
                      <a:pt x="2311" y="2186"/>
                    </a:lnTo>
                    <a:lnTo>
                      <a:pt x="2237" y="2196"/>
                    </a:lnTo>
                    <a:lnTo>
                      <a:pt x="2162" y="2213"/>
                    </a:lnTo>
                    <a:lnTo>
                      <a:pt x="2090" y="2237"/>
                    </a:lnTo>
                    <a:lnTo>
                      <a:pt x="2021" y="2265"/>
                    </a:lnTo>
                    <a:lnTo>
                      <a:pt x="1954" y="2299"/>
                    </a:lnTo>
                    <a:lnTo>
                      <a:pt x="1890" y="2341"/>
                    </a:lnTo>
                    <a:lnTo>
                      <a:pt x="1829" y="2387"/>
                    </a:lnTo>
                    <a:lnTo>
                      <a:pt x="1773" y="2439"/>
                    </a:lnTo>
                    <a:lnTo>
                      <a:pt x="1721" y="2496"/>
                    </a:lnTo>
                    <a:lnTo>
                      <a:pt x="1693" y="2524"/>
                    </a:lnTo>
                    <a:lnTo>
                      <a:pt x="1661" y="2545"/>
                    </a:lnTo>
                    <a:lnTo>
                      <a:pt x="1627" y="2561"/>
                    </a:lnTo>
                    <a:lnTo>
                      <a:pt x="1591" y="2570"/>
                    </a:lnTo>
                    <a:lnTo>
                      <a:pt x="1554" y="2573"/>
                    </a:lnTo>
                    <a:lnTo>
                      <a:pt x="1517" y="2570"/>
                    </a:lnTo>
                    <a:lnTo>
                      <a:pt x="1480" y="2561"/>
                    </a:lnTo>
                    <a:lnTo>
                      <a:pt x="1446" y="2545"/>
                    </a:lnTo>
                    <a:lnTo>
                      <a:pt x="1414" y="2522"/>
                    </a:lnTo>
                    <a:lnTo>
                      <a:pt x="1386" y="2494"/>
                    </a:lnTo>
                    <a:lnTo>
                      <a:pt x="1364" y="2463"/>
                    </a:lnTo>
                    <a:lnTo>
                      <a:pt x="1349" y="2429"/>
                    </a:lnTo>
                    <a:lnTo>
                      <a:pt x="1339" y="2393"/>
                    </a:lnTo>
                    <a:lnTo>
                      <a:pt x="1336" y="2356"/>
                    </a:lnTo>
                    <a:lnTo>
                      <a:pt x="1339" y="2319"/>
                    </a:lnTo>
                    <a:lnTo>
                      <a:pt x="1349" y="2281"/>
                    </a:lnTo>
                    <a:lnTo>
                      <a:pt x="1364" y="2247"/>
                    </a:lnTo>
                    <a:lnTo>
                      <a:pt x="1386" y="2216"/>
                    </a:lnTo>
                    <a:lnTo>
                      <a:pt x="1452" y="2143"/>
                    </a:lnTo>
                    <a:lnTo>
                      <a:pt x="1521" y="2077"/>
                    </a:lnTo>
                    <a:lnTo>
                      <a:pt x="1594" y="2016"/>
                    </a:lnTo>
                    <a:lnTo>
                      <a:pt x="1672" y="1961"/>
                    </a:lnTo>
                    <a:lnTo>
                      <a:pt x="1752" y="1912"/>
                    </a:lnTo>
                    <a:lnTo>
                      <a:pt x="1837" y="1869"/>
                    </a:lnTo>
                    <a:lnTo>
                      <a:pt x="1923" y="1833"/>
                    </a:lnTo>
                    <a:lnTo>
                      <a:pt x="2012" y="1802"/>
                    </a:lnTo>
                    <a:lnTo>
                      <a:pt x="2104" y="1778"/>
                    </a:lnTo>
                    <a:lnTo>
                      <a:pt x="2198" y="1761"/>
                    </a:lnTo>
                    <a:lnTo>
                      <a:pt x="2292" y="1750"/>
                    </a:lnTo>
                    <a:lnTo>
                      <a:pt x="2389" y="1747"/>
                    </a:lnTo>
                    <a:close/>
                    <a:moveTo>
                      <a:pt x="2389" y="874"/>
                    </a:moveTo>
                    <a:lnTo>
                      <a:pt x="2516" y="878"/>
                    </a:lnTo>
                    <a:lnTo>
                      <a:pt x="2644" y="889"/>
                    </a:lnTo>
                    <a:lnTo>
                      <a:pt x="2769" y="908"/>
                    </a:lnTo>
                    <a:lnTo>
                      <a:pt x="2893" y="933"/>
                    </a:lnTo>
                    <a:lnTo>
                      <a:pt x="3015" y="966"/>
                    </a:lnTo>
                    <a:lnTo>
                      <a:pt x="3135" y="1006"/>
                    </a:lnTo>
                    <a:lnTo>
                      <a:pt x="3251" y="1052"/>
                    </a:lnTo>
                    <a:lnTo>
                      <a:pt x="3366" y="1106"/>
                    </a:lnTo>
                    <a:lnTo>
                      <a:pt x="3476" y="1165"/>
                    </a:lnTo>
                    <a:lnTo>
                      <a:pt x="3583" y="1231"/>
                    </a:lnTo>
                    <a:lnTo>
                      <a:pt x="3687" y="1304"/>
                    </a:lnTo>
                    <a:lnTo>
                      <a:pt x="3787" y="1383"/>
                    </a:lnTo>
                    <a:lnTo>
                      <a:pt x="3882" y="1467"/>
                    </a:lnTo>
                    <a:lnTo>
                      <a:pt x="3973" y="1558"/>
                    </a:lnTo>
                    <a:lnTo>
                      <a:pt x="4057" y="1653"/>
                    </a:lnTo>
                    <a:lnTo>
                      <a:pt x="4081" y="1686"/>
                    </a:lnTo>
                    <a:lnTo>
                      <a:pt x="4097" y="1722"/>
                    </a:lnTo>
                    <a:lnTo>
                      <a:pt x="4106" y="1758"/>
                    </a:lnTo>
                    <a:lnTo>
                      <a:pt x="4109" y="1795"/>
                    </a:lnTo>
                    <a:lnTo>
                      <a:pt x="4106" y="1832"/>
                    </a:lnTo>
                    <a:lnTo>
                      <a:pt x="4097" y="1868"/>
                    </a:lnTo>
                    <a:lnTo>
                      <a:pt x="4081" y="1902"/>
                    </a:lnTo>
                    <a:lnTo>
                      <a:pt x="4060" y="1933"/>
                    </a:lnTo>
                    <a:lnTo>
                      <a:pt x="4032" y="1961"/>
                    </a:lnTo>
                    <a:lnTo>
                      <a:pt x="3999" y="1984"/>
                    </a:lnTo>
                    <a:lnTo>
                      <a:pt x="3965" y="2000"/>
                    </a:lnTo>
                    <a:lnTo>
                      <a:pt x="3928" y="2009"/>
                    </a:lnTo>
                    <a:lnTo>
                      <a:pt x="3891" y="2012"/>
                    </a:lnTo>
                    <a:lnTo>
                      <a:pt x="3854" y="2009"/>
                    </a:lnTo>
                    <a:lnTo>
                      <a:pt x="3818" y="2000"/>
                    </a:lnTo>
                    <a:lnTo>
                      <a:pt x="3784" y="1985"/>
                    </a:lnTo>
                    <a:lnTo>
                      <a:pt x="3752" y="1963"/>
                    </a:lnTo>
                    <a:lnTo>
                      <a:pt x="3724" y="1936"/>
                    </a:lnTo>
                    <a:lnTo>
                      <a:pt x="3645" y="1847"/>
                    </a:lnTo>
                    <a:lnTo>
                      <a:pt x="3561" y="1764"/>
                    </a:lnTo>
                    <a:lnTo>
                      <a:pt x="3470" y="1688"/>
                    </a:lnTo>
                    <a:lnTo>
                      <a:pt x="3376" y="1619"/>
                    </a:lnTo>
                    <a:lnTo>
                      <a:pt x="3278" y="1555"/>
                    </a:lnTo>
                    <a:lnTo>
                      <a:pt x="3177" y="1499"/>
                    </a:lnTo>
                    <a:lnTo>
                      <a:pt x="3071" y="1450"/>
                    </a:lnTo>
                    <a:lnTo>
                      <a:pt x="2964" y="1408"/>
                    </a:lnTo>
                    <a:lnTo>
                      <a:pt x="2853" y="1374"/>
                    </a:lnTo>
                    <a:lnTo>
                      <a:pt x="2740" y="1345"/>
                    </a:lnTo>
                    <a:lnTo>
                      <a:pt x="2624" y="1326"/>
                    </a:lnTo>
                    <a:lnTo>
                      <a:pt x="2508" y="1314"/>
                    </a:lnTo>
                    <a:lnTo>
                      <a:pt x="2389" y="1310"/>
                    </a:lnTo>
                    <a:lnTo>
                      <a:pt x="2271" y="1314"/>
                    </a:lnTo>
                    <a:lnTo>
                      <a:pt x="2154" y="1326"/>
                    </a:lnTo>
                    <a:lnTo>
                      <a:pt x="2038" y="1345"/>
                    </a:lnTo>
                    <a:lnTo>
                      <a:pt x="1925" y="1374"/>
                    </a:lnTo>
                    <a:lnTo>
                      <a:pt x="1814" y="1408"/>
                    </a:lnTo>
                    <a:lnTo>
                      <a:pt x="1706" y="1450"/>
                    </a:lnTo>
                    <a:lnTo>
                      <a:pt x="1600" y="1499"/>
                    </a:lnTo>
                    <a:lnTo>
                      <a:pt x="1499" y="1555"/>
                    </a:lnTo>
                    <a:lnTo>
                      <a:pt x="1401" y="1619"/>
                    </a:lnTo>
                    <a:lnTo>
                      <a:pt x="1307" y="1688"/>
                    </a:lnTo>
                    <a:lnTo>
                      <a:pt x="1218" y="1764"/>
                    </a:lnTo>
                    <a:lnTo>
                      <a:pt x="1133" y="1847"/>
                    </a:lnTo>
                    <a:lnTo>
                      <a:pt x="1053" y="1936"/>
                    </a:lnTo>
                    <a:lnTo>
                      <a:pt x="1025" y="1963"/>
                    </a:lnTo>
                    <a:lnTo>
                      <a:pt x="993" y="1985"/>
                    </a:lnTo>
                    <a:lnTo>
                      <a:pt x="959" y="2000"/>
                    </a:lnTo>
                    <a:lnTo>
                      <a:pt x="924" y="2009"/>
                    </a:lnTo>
                    <a:lnTo>
                      <a:pt x="886" y="2012"/>
                    </a:lnTo>
                    <a:lnTo>
                      <a:pt x="849" y="2009"/>
                    </a:lnTo>
                    <a:lnTo>
                      <a:pt x="812" y="2000"/>
                    </a:lnTo>
                    <a:lnTo>
                      <a:pt x="778" y="1984"/>
                    </a:lnTo>
                    <a:lnTo>
                      <a:pt x="745" y="1961"/>
                    </a:lnTo>
                    <a:lnTo>
                      <a:pt x="718" y="1933"/>
                    </a:lnTo>
                    <a:lnTo>
                      <a:pt x="696" y="1902"/>
                    </a:lnTo>
                    <a:lnTo>
                      <a:pt x="681" y="1868"/>
                    </a:lnTo>
                    <a:lnTo>
                      <a:pt x="671" y="1832"/>
                    </a:lnTo>
                    <a:lnTo>
                      <a:pt x="668" y="1795"/>
                    </a:lnTo>
                    <a:lnTo>
                      <a:pt x="671" y="1758"/>
                    </a:lnTo>
                    <a:lnTo>
                      <a:pt x="681" y="1722"/>
                    </a:lnTo>
                    <a:lnTo>
                      <a:pt x="696" y="1686"/>
                    </a:lnTo>
                    <a:lnTo>
                      <a:pt x="720" y="1653"/>
                    </a:lnTo>
                    <a:lnTo>
                      <a:pt x="805" y="1558"/>
                    </a:lnTo>
                    <a:lnTo>
                      <a:pt x="895" y="1467"/>
                    </a:lnTo>
                    <a:lnTo>
                      <a:pt x="991" y="1383"/>
                    </a:lnTo>
                    <a:lnTo>
                      <a:pt x="1090" y="1304"/>
                    </a:lnTo>
                    <a:lnTo>
                      <a:pt x="1194" y="1231"/>
                    </a:lnTo>
                    <a:lnTo>
                      <a:pt x="1301" y="1165"/>
                    </a:lnTo>
                    <a:lnTo>
                      <a:pt x="1413" y="1106"/>
                    </a:lnTo>
                    <a:lnTo>
                      <a:pt x="1526" y="1052"/>
                    </a:lnTo>
                    <a:lnTo>
                      <a:pt x="1643" y="1006"/>
                    </a:lnTo>
                    <a:lnTo>
                      <a:pt x="1762" y="966"/>
                    </a:lnTo>
                    <a:lnTo>
                      <a:pt x="1884" y="933"/>
                    </a:lnTo>
                    <a:lnTo>
                      <a:pt x="2008" y="908"/>
                    </a:lnTo>
                    <a:lnTo>
                      <a:pt x="2133" y="889"/>
                    </a:lnTo>
                    <a:lnTo>
                      <a:pt x="2261" y="878"/>
                    </a:lnTo>
                    <a:lnTo>
                      <a:pt x="2389" y="874"/>
                    </a:lnTo>
                    <a:close/>
                    <a:moveTo>
                      <a:pt x="2389" y="0"/>
                    </a:moveTo>
                    <a:lnTo>
                      <a:pt x="2548" y="5"/>
                    </a:lnTo>
                    <a:lnTo>
                      <a:pt x="2704" y="17"/>
                    </a:lnTo>
                    <a:lnTo>
                      <a:pt x="2860" y="38"/>
                    </a:lnTo>
                    <a:lnTo>
                      <a:pt x="3015" y="66"/>
                    </a:lnTo>
                    <a:lnTo>
                      <a:pt x="3166" y="102"/>
                    </a:lnTo>
                    <a:lnTo>
                      <a:pt x="3315" y="145"/>
                    </a:lnTo>
                    <a:lnTo>
                      <a:pt x="3462" y="197"/>
                    </a:lnTo>
                    <a:lnTo>
                      <a:pt x="3607" y="255"/>
                    </a:lnTo>
                    <a:lnTo>
                      <a:pt x="3746" y="320"/>
                    </a:lnTo>
                    <a:lnTo>
                      <a:pt x="3883" y="393"/>
                    </a:lnTo>
                    <a:lnTo>
                      <a:pt x="4017" y="473"/>
                    </a:lnTo>
                    <a:lnTo>
                      <a:pt x="4147" y="560"/>
                    </a:lnTo>
                    <a:lnTo>
                      <a:pt x="4273" y="654"/>
                    </a:lnTo>
                    <a:lnTo>
                      <a:pt x="4393" y="755"/>
                    </a:lnTo>
                    <a:lnTo>
                      <a:pt x="4509" y="860"/>
                    </a:lnTo>
                    <a:lnTo>
                      <a:pt x="4621" y="975"/>
                    </a:lnTo>
                    <a:lnTo>
                      <a:pt x="4727" y="1094"/>
                    </a:lnTo>
                    <a:lnTo>
                      <a:pt x="4749" y="1125"/>
                    </a:lnTo>
                    <a:lnTo>
                      <a:pt x="4765" y="1161"/>
                    </a:lnTo>
                    <a:lnTo>
                      <a:pt x="4774" y="1197"/>
                    </a:lnTo>
                    <a:lnTo>
                      <a:pt x="4777" y="1234"/>
                    </a:lnTo>
                    <a:lnTo>
                      <a:pt x="4774" y="1271"/>
                    </a:lnTo>
                    <a:lnTo>
                      <a:pt x="4764" y="1308"/>
                    </a:lnTo>
                    <a:lnTo>
                      <a:pt x="4749" y="1342"/>
                    </a:lnTo>
                    <a:lnTo>
                      <a:pt x="4727" y="1374"/>
                    </a:lnTo>
                    <a:lnTo>
                      <a:pt x="4700" y="1400"/>
                    </a:lnTo>
                    <a:lnTo>
                      <a:pt x="4667" y="1423"/>
                    </a:lnTo>
                    <a:lnTo>
                      <a:pt x="4633" y="1439"/>
                    </a:lnTo>
                    <a:lnTo>
                      <a:pt x="4597" y="1450"/>
                    </a:lnTo>
                    <a:lnTo>
                      <a:pt x="4560" y="1453"/>
                    </a:lnTo>
                    <a:lnTo>
                      <a:pt x="4523" y="1450"/>
                    </a:lnTo>
                    <a:lnTo>
                      <a:pt x="4486" y="1439"/>
                    </a:lnTo>
                    <a:lnTo>
                      <a:pt x="4451" y="1424"/>
                    </a:lnTo>
                    <a:lnTo>
                      <a:pt x="4420" y="1402"/>
                    </a:lnTo>
                    <a:lnTo>
                      <a:pt x="4392" y="1374"/>
                    </a:lnTo>
                    <a:lnTo>
                      <a:pt x="4295" y="1265"/>
                    </a:lnTo>
                    <a:lnTo>
                      <a:pt x="4194" y="1162"/>
                    </a:lnTo>
                    <a:lnTo>
                      <a:pt x="4089" y="1067"/>
                    </a:lnTo>
                    <a:lnTo>
                      <a:pt x="3977" y="976"/>
                    </a:lnTo>
                    <a:lnTo>
                      <a:pt x="3861" y="893"/>
                    </a:lnTo>
                    <a:lnTo>
                      <a:pt x="3742" y="816"/>
                    </a:lnTo>
                    <a:lnTo>
                      <a:pt x="3619" y="746"/>
                    </a:lnTo>
                    <a:lnTo>
                      <a:pt x="3492" y="682"/>
                    </a:lnTo>
                    <a:lnTo>
                      <a:pt x="3363" y="625"/>
                    </a:lnTo>
                    <a:lnTo>
                      <a:pt x="3230" y="576"/>
                    </a:lnTo>
                    <a:lnTo>
                      <a:pt x="3095" y="534"/>
                    </a:lnTo>
                    <a:lnTo>
                      <a:pt x="2957" y="500"/>
                    </a:lnTo>
                    <a:lnTo>
                      <a:pt x="2817" y="472"/>
                    </a:lnTo>
                    <a:lnTo>
                      <a:pt x="2676" y="453"/>
                    </a:lnTo>
                    <a:lnTo>
                      <a:pt x="2533" y="441"/>
                    </a:lnTo>
                    <a:lnTo>
                      <a:pt x="2389" y="438"/>
                    </a:lnTo>
                    <a:lnTo>
                      <a:pt x="2244" y="441"/>
                    </a:lnTo>
                    <a:lnTo>
                      <a:pt x="2102" y="453"/>
                    </a:lnTo>
                    <a:lnTo>
                      <a:pt x="1960" y="472"/>
                    </a:lnTo>
                    <a:lnTo>
                      <a:pt x="1820" y="500"/>
                    </a:lnTo>
                    <a:lnTo>
                      <a:pt x="1682" y="534"/>
                    </a:lnTo>
                    <a:lnTo>
                      <a:pt x="1547" y="576"/>
                    </a:lnTo>
                    <a:lnTo>
                      <a:pt x="1414" y="625"/>
                    </a:lnTo>
                    <a:lnTo>
                      <a:pt x="1285" y="682"/>
                    </a:lnTo>
                    <a:lnTo>
                      <a:pt x="1159" y="746"/>
                    </a:lnTo>
                    <a:lnTo>
                      <a:pt x="1035" y="816"/>
                    </a:lnTo>
                    <a:lnTo>
                      <a:pt x="916" y="893"/>
                    </a:lnTo>
                    <a:lnTo>
                      <a:pt x="800" y="976"/>
                    </a:lnTo>
                    <a:lnTo>
                      <a:pt x="690" y="1067"/>
                    </a:lnTo>
                    <a:lnTo>
                      <a:pt x="583" y="1164"/>
                    </a:lnTo>
                    <a:lnTo>
                      <a:pt x="482" y="1267"/>
                    </a:lnTo>
                    <a:lnTo>
                      <a:pt x="385" y="1375"/>
                    </a:lnTo>
                    <a:lnTo>
                      <a:pt x="357" y="1402"/>
                    </a:lnTo>
                    <a:lnTo>
                      <a:pt x="326" y="1424"/>
                    </a:lnTo>
                    <a:lnTo>
                      <a:pt x="292" y="1439"/>
                    </a:lnTo>
                    <a:lnTo>
                      <a:pt x="256" y="1450"/>
                    </a:lnTo>
                    <a:lnTo>
                      <a:pt x="219" y="1453"/>
                    </a:lnTo>
                    <a:lnTo>
                      <a:pt x="181" y="1450"/>
                    </a:lnTo>
                    <a:lnTo>
                      <a:pt x="144" y="1439"/>
                    </a:lnTo>
                    <a:lnTo>
                      <a:pt x="110" y="1423"/>
                    </a:lnTo>
                    <a:lnTo>
                      <a:pt x="79" y="1400"/>
                    </a:lnTo>
                    <a:lnTo>
                      <a:pt x="51" y="1374"/>
                    </a:lnTo>
                    <a:lnTo>
                      <a:pt x="28" y="1342"/>
                    </a:lnTo>
                    <a:lnTo>
                      <a:pt x="13" y="1308"/>
                    </a:lnTo>
                    <a:lnTo>
                      <a:pt x="3" y="1271"/>
                    </a:lnTo>
                    <a:lnTo>
                      <a:pt x="0" y="1234"/>
                    </a:lnTo>
                    <a:lnTo>
                      <a:pt x="3" y="1197"/>
                    </a:lnTo>
                    <a:lnTo>
                      <a:pt x="12" y="1161"/>
                    </a:lnTo>
                    <a:lnTo>
                      <a:pt x="28" y="1125"/>
                    </a:lnTo>
                    <a:lnTo>
                      <a:pt x="51" y="1094"/>
                    </a:lnTo>
                    <a:lnTo>
                      <a:pt x="156" y="975"/>
                    </a:lnTo>
                    <a:lnTo>
                      <a:pt x="268" y="860"/>
                    </a:lnTo>
                    <a:lnTo>
                      <a:pt x="384" y="755"/>
                    </a:lnTo>
                    <a:lnTo>
                      <a:pt x="504" y="654"/>
                    </a:lnTo>
                    <a:lnTo>
                      <a:pt x="631" y="560"/>
                    </a:lnTo>
                    <a:lnTo>
                      <a:pt x="760" y="473"/>
                    </a:lnTo>
                    <a:lnTo>
                      <a:pt x="894" y="393"/>
                    </a:lnTo>
                    <a:lnTo>
                      <a:pt x="1031" y="320"/>
                    </a:lnTo>
                    <a:lnTo>
                      <a:pt x="1172" y="255"/>
                    </a:lnTo>
                    <a:lnTo>
                      <a:pt x="1315" y="197"/>
                    </a:lnTo>
                    <a:lnTo>
                      <a:pt x="1462" y="145"/>
                    </a:lnTo>
                    <a:lnTo>
                      <a:pt x="1612" y="102"/>
                    </a:lnTo>
                    <a:lnTo>
                      <a:pt x="1764" y="66"/>
                    </a:lnTo>
                    <a:lnTo>
                      <a:pt x="1917" y="38"/>
                    </a:lnTo>
                    <a:lnTo>
                      <a:pt x="2073" y="17"/>
                    </a:lnTo>
                    <a:lnTo>
                      <a:pt x="2229" y="5"/>
                    </a:lnTo>
                    <a:lnTo>
                      <a:pt x="2389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31" name="Picture 2">
            <a:extLst>
              <a:ext uri="{FF2B5EF4-FFF2-40B4-BE49-F238E27FC236}">
                <a16:creationId xmlns="" xmlns:a16="http://schemas.microsoft.com/office/drawing/2014/main" id="{9A030E70-43F6-4E03-B088-68408B6A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610" y="3810817"/>
            <a:ext cx="1859946" cy="1495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2" name="Picture 3">
            <a:extLst>
              <a:ext uri="{FF2B5EF4-FFF2-40B4-BE49-F238E27FC236}">
                <a16:creationId xmlns="" xmlns:a16="http://schemas.microsoft.com/office/drawing/2014/main" id="{5944E4EA-31E5-47D8-B178-F6B0F39EF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627" y="4986080"/>
            <a:ext cx="2032017" cy="1505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39" name="Group 138">
            <a:extLst>
              <a:ext uri="{FF2B5EF4-FFF2-40B4-BE49-F238E27FC236}">
                <a16:creationId xmlns="" xmlns:a16="http://schemas.microsoft.com/office/drawing/2014/main" id="{419896BC-F82F-48D1-B5BE-39C1573CFF79}"/>
              </a:ext>
            </a:extLst>
          </p:cNvPr>
          <p:cNvGrpSpPr/>
          <p:nvPr/>
        </p:nvGrpSpPr>
        <p:grpSpPr>
          <a:xfrm>
            <a:off x="5258301" y="1263026"/>
            <a:ext cx="1915323" cy="1535353"/>
            <a:chOff x="6384579" y="1770887"/>
            <a:chExt cx="3125422" cy="1824865"/>
          </a:xfrm>
        </p:grpSpPr>
        <p:pic>
          <p:nvPicPr>
            <p:cNvPr id="140" name="Picture 2">
              <a:extLst>
                <a:ext uri="{FF2B5EF4-FFF2-40B4-BE49-F238E27FC236}">
                  <a16:creationId xmlns="" xmlns:a16="http://schemas.microsoft.com/office/drawing/2014/main" id="{300926EF-AC30-4687-B667-8312379AE2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4579" y="1770887"/>
              <a:ext cx="3125422" cy="1824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" name="Picture 6">
              <a:extLst>
                <a:ext uri="{FF2B5EF4-FFF2-40B4-BE49-F238E27FC236}">
                  <a16:creationId xmlns="" xmlns:a16="http://schemas.microsoft.com/office/drawing/2014/main" id="{32B8E591-AC9F-4243-A992-8A567944E7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8823" y="1797034"/>
              <a:ext cx="1159191" cy="44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2" name="Picture 7">
            <a:extLst>
              <a:ext uri="{FF2B5EF4-FFF2-40B4-BE49-F238E27FC236}">
                <a16:creationId xmlns="" xmlns:a16="http://schemas.microsoft.com/office/drawing/2014/main" id="{07E2162B-A577-44FE-8AD2-B68E66FF0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496" y="4018056"/>
            <a:ext cx="1830382" cy="157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3004457" y="348344"/>
            <a:ext cx="6433188" cy="678382"/>
            <a:chOff x="3127657" y="1223381"/>
            <a:chExt cx="6549334" cy="769544"/>
          </a:xfrm>
          <a:solidFill>
            <a:schemeClr val="bg2">
              <a:lumMod val="50000"/>
            </a:schemeClr>
          </a:solidFill>
        </p:grpSpPr>
        <p:sp>
          <p:nvSpPr>
            <p:cNvPr id="43" name="Pentagon 42"/>
            <p:cNvSpPr/>
            <p:nvPr/>
          </p:nvSpPr>
          <p:spPr>
            <a:xfrm rot="10800000">
              <a:off x="3127657" y="1223381"/>
              <a:ext cx="6549334" cy="769544"/>
            </a:xfrm>
            <a:prstGeom prst="homePlate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Pentagon 4"/>
            <p:cNvSpPr/>
            <p:nvPr/>
          </p:nvSpPr>
          <p:spPr>
            <a:xfrm rot="21600000">
              <a:off x="3320043" y="1223381"/>
              <a:ext cx="6356948" cy="7695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3292" tIns="110490" rIns="206248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b="1" kern="1200" dirty="0" smtClean="0"/>
                <a:t>Changes in Reporting Method</a:t>
              </a:r>
              <a:endParaRPr lang="id-ID" sz="2900" b="1" kern="12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7</a:t>
            </a:fld>
            <a:endParaRPr lang="en-AU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7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16" grpId="0" animBg="1"/>
      <p:bldP spid="1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" y="143691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0"/>
            <a:ext cx="1340200" cy="458397"/>
          </a:xfrm>
          <a:prstGeom prst="rect">
            <a:avLst/>
          </a:prstGeom>
        </p:spPr>
      </p:pic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17972735" y="1509766"/>
            <a:ext cx="13588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70" eaLnBrk="1" hangingPunct="1">
              <a:defRPr/>
            </a:pPr>
            <a:r>
              <a:rPr lang="en-US" sz="2400" b="1" i="1" u="sng" kern="0" dirty="0">
                <a:solidFill>
                  <a:srgbClr val="002060"/>
                </a:solidFill>
                <a:latin typeface="Calibri"/>
              </a:rPr>
              <a:t>Asset*</a:t>
            </a:r>
          </a:p>
        </p:txBody>
      </p:sp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17139533" y="2913500"/>
            <a:ext cx="1800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70" eaLnBrk="1" hangingPunct="1">
              <a:defRPr/>
            </a:pPr>
            <a:r>
              <a:rPr lang="en-US" sz="2400" i="1" u="sng" kern="0" dirty="0">
                <a:solidFill>
                  <a:srgbClr val="002060"/>
                </a:solidFill>
                <a:latin typeface="Calibri"/>
              </a:rPr>
              <a:t>Expenditure</a:t>
            </a: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18173963" y="2068510"/>
            <a:ext cx="12463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70" eaLnBrk="1" hangingPunct="1">
              <a:defRPr/>
            </a:pPr>
            <a:r>
              <a:rPr lang="en-US" sz="2400" i="1" u="sng" kern="0" dirty="0">
                <a:solidFill>
                  <a:srgbClr val="002060"/>
                </a:solidFill>
                <a:latin typeface="Calibri"/>
              </a:rPr>
              <a:t>Liability</a:t>
            </a:r>
          </a:p>
        </p:txBody>
      </p:sp>
      <p:sp>
        <p:nvSpPr>
          <p:cNvPr id="25" name="TextBox 11"/>
          <p:cNvSpPr txBox="1">
            <a:spLocks noChangeArrowheads="1"/>
          </p:cNvSpPr>
          <p:nvPr/>
        </p:nvSpPr>
        <p:spPr bwMode="auto">
          <a:xfrm>
            <a:off x="17139534" y="3412891"/>
            <a:ext cx="10996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219170" eaLnBrk="1" hangingPunct="1">
              <a:defRPr/>
            </a:pPr>
            <a:r>
              <a:rPr lang="en-US" sz="2400" i="1" u="sng" kern="0" dirty="0">
                <a:solidFill>
                  <a:srgbClr val="002060"/>
                </a:solidFill>
                <a:latin typeface="Calibri"/>
              </a:rPr>
              <a:t>Income</a:t>
            </a:r>
          </a:p>
        </p:txBody>
      </p:sp>
      <p:sp>
        <p:nvSpPr>
          <p:cNvPr id="31" name="Shape 85"/>
          <p:cNvSpPr txBox="1"/>
          <p:nvPr/>
        </p:nvSpPr>
        <p:spPr>
          <a:xfrm>
            <a:off x="111953" y="388629"/>
            <a:ext cx="8647734" cy="864095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marL="721766">
              <a:buClr>
                <a:srgbClr val="1C7DE1"/>
              </a:buClr>
              <a:buSzPct val="25000"/>
            </a:pPr>
            <a:r>
              <a:rPr lang="id-ID" sz="3200" b="1" dirty="0" smtClean="0"/>
              <a:t>When to </a:t>
            </a:r>
            <a:r>
              <a:rPr lang="en-US" sz="3200" b="1" dirty="0" smtClean="0"/>
              <a:t>Submit ?</a:t>
            </a:r>
            <a:endParaRPr lang="en" sz="3200" b="1" dirty="0">
              <a:latin typeface="Forte" panose="03060902040502070203" pitchFamily="66" charset="0"/>
              <a:sym typeface="Arial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703376" y="2186566"/>
            <a:ext cx="4279899" cy="2870201"/>
            <a:chOff x="2209799" y="1890513"/>
            <a:chExt cx="7897977" cy="3983857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9799" y="1890513"/>
              <a:ext cx="7897977" cy="3983857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36894" y="2103586"/>
              <a:ext cx="4660305" cy="2667000"/>
            </a:xfrm>
            <a:prstGeom prst="rect">
              <a:avLst/>
            </a:prstGeom>
          </p:spPr>
        </p:pic>
      </p:grpSp>
      <p:sp>
        <p:nvSpPr>
          <p:cNvPr id="46" name="Rounded Rectangle 45"/>
          <p:cNvSpPr/>
          <p:nvPr/>
        </p:nvSpPr>
        <p:spPr>
          <a:xfrm>
            <a:off x="6755413" y="2154466"/>
            <a:ext cx="3779693" cy="936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prstClr val="black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Regular Declaration</a:t>
            </a:r>
            <a:endParaRPr lang="id-ID" sz="2000" i="1" dirty="0" smtClean="0">
              <a:solidFill>
                <a:prstClr val="black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ctr"/>
            <a:endParaRPr lang="id-ID" sz="800" b="1" dirty="0">
              <a:solidFill>
                <a:prstClr val="black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Annual</a:t>
            </a:r>
            <a:r>
              <a:rPr lang="id-ID" sz="2000" b="1" dirty="0" smtClean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 Jan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1</a:t>
            </a:r>
            <a:r>
              <a:rPr lang="en-US" sz="2000" b="1" baseline="30000" dirty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id-ID" sz="2000" b="1" dirty="0" smtClean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–March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31</a:t>
            </a:r>
            <a:r>
              <a:rPr lang="en-US" sz="2000" b="1" baseline="30000" dirty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st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endParaRPr lang="id-ID" sz="2000" b="1" dirty="0">
              <a:solidFill>
                <a:srgbClr val="C00000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6755413" y="4165570"/>
            <a:ext cx="3869209" cy="177074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prstClr val="black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Special Declaration</a:t>
            </a:r>
            <a:endParaRPr lang="id-ID" sz="2000" i="1" dirty="0">
              <a:solidFill>
                <a:prstClr val="black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ctr"/>
            <a:endParaRPr lang="id-ID" sz="800" b="1" dirty="0">
              <a:solidFill>
                <a:prstClr val="black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ctr"/>
            <a:r>
              <a:rPr lang="id-ID" sz="2000" b="1" dirty="0" smtClean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Max. 3 month after Occupied/Leaved the post</a:t>
            </a:r>
          </a:p>
          <a:p>
            <a:pPr algn="ctr"/>
            <a:endParaRPr lang="id-ID" sz="800" b="1" dirty="0">
              <a:solidFill>
                <a:srgbClr val="C00000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algn="ctr"/>
            <a:r>
              <a:rPr lang="id-ID" sz="2000" b="1" i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Candidate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</a:t>
            </a:r>
            <a:r>
              <a:rPr lang="id-ID" sz="2000" b="1" i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for Election (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Legislatives &amp; </a:t>
            </a:r>
            <a:r>
              <a:rPr lang="id-ID" sz="2000" b="1" i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Presidential)</a:t>
            </a:r>
            <a:endParaRPr lang="id-ID" sz="2000" b="1" i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48" name="Left Brace 47"/>
          <p:cNvSpPr/>
          <p:nvPr/>
        </p:nvSpPr>
        <p:spPr>
          <a:xfrm>
            <a:off x="6000604" y="2646102"/>
            <a:ext cx="394302" cy="1650291"/>
          </a:xfrm>
          <a:prstGeom prst="leftBrac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4086-7F72-4101-8AF4-C0F7774B832E}" type="slidenum">
              <a:rPr lang="en-AU" smtClean="0"/>
              <a:t>8</a:t>
            </a:fld>
            <a:endParaRPr lang="en-AU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48" b="94444" l="9824" r="89924">
                        <a14:foregroundMark x1="41310" y1="52273" x2="41310" y2="52273"/>
                        <a14:foregroundMark x1="41310" y1="59848" x2="41310" y2="59848"/>
                        <a14:foregroundMark x1="33249" y1="66162" x2="33249" y2="66162"/>
                        <a14:foregroundMark x1="38539" y1="71465" x2="38539" y2="71465"/>
                        <a14:foregroundMark x1="60202" y1="65404" x2="60202" y2="65404"/>
                        <a14:foregroundMark x1="57431" y1="70707" x2="57431" y2="70707"/>
                        <a14:foregroundMark x1="57431" y1="59343" x2="57431" y2="59343"/>
                        <a14:foregroundMark x1="57179" y1="53788" x2="57179" y2="53788"/>
                        <a14:foregroundMark x1="58690" y1="48990" x2="58690" y2="4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71" y="5557579"/>
            <a:ext cx="1356194" cy="13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9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69965" y="3896306"/>
            <a:ext cx="11609474" cy="1686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645639" y="2095512"/>
            <a:ext cx="1068266" cy="795411"/>
          </a:xfrm>
          <a:prstGeom prst="wedgeRectCallout">
            <a:avLst>
              <a:gd name="adj1" fmla="val -5664"/>
              <a:gd name="adj2" fmla="val 8981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3722515" y="2110615"/>
            <a:ext cx="1068266" cy="795411"/>
          </a:xfrm>
          <a:prstGeom prst="wedgeRectCallout">
            <a:avLst>
              <a:gd name="adj1" fmla="val -5664"/>
              <a:gd name="adj2" fmla="val 8981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6764881" y="2124734"/>
            <a:ext cx="1068266" cy="795411"/>
          </a:xfrm>
          <a:prstGeom prst="wedgeRectCallout">
            <a:avLst>
              <a:gd name="adj1" fmla="val -5664"/>
              <a:gd name="adj2" fmla="val 8981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9621445" y="2163138"/>
            <a:ext cx="1068266" cy="795411"/>
          </a:xfrm>
          <a:prstGeom prst="wedgeRectCallout">
            <a:avLst>
              <a:gd name="adj1" fmla="val -5664"/>
              <a:gd name="adj2" fmla="val 8981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919565" y="3541217"/>
            <a:ext cx="820615" cy="8229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auto">
          <a:xfrm>
            <a:off x="1303185" y="3738147"/>
            <a:ext cx="16669" cy="41031"/>
          </a:xfrm>
          <a:custGeom>
            <a:avLst/>
            <a:gdLst>
              <a:gd name="T0" fmla="*/ 77 w 154"/>
              <a:gd name="T1" fmla="*/ 0 h 384"/>
              <a:gd name="T2" fmla="*/ 77 w 154"/>
              <a:gd name="T3" fmla="*/ 0 h 384"/>
              <a:gd name="T4" fmla="*/ 97 w 154"/>
              <a:gd name="T5" fmla="*/ 2 h 384"/>
              <a:gd name="T6" fmla="*/ 116 w 154"/>
              <a:gd name="T7" fmla="*/ 10 h 384"/>
              <a:gd name="T8" fmla="*/ 132 w 154"/>
              <a:gd name="T9" fmla="*/ 22 h 384"/>
              <a:gd name="T10" fmla="*/ 144 w 154"/>
              <a:gd name="T11" fmla="*/ 38 h 384"/>
              <a:gd name="T12" fmla="*/ 152 w 154"/>
              <a:gd name="T13" fmla="*/ 56 h 384"/>
              <a:gd name="T14" fmla="*/ 154 w 154"/>
              <a:gd name="T15" fmla="*/ 77 h 384"/>
              <a:gd name="T16" fmla="*/ 154 w 154"/>
              <a:gd name="T17" fmla="*/ 307 h 384"/>
              <a:gd name="T18" fmla="*/ 152 w 154"/>
              <a:gd name="T19" fmla="*/ 328 h 384"/>
              <a:gd name="T20" fmla="*/ 144 w 154"/>
              <a:gd name="T21" fmla="*/ 346 h 384"/>
              <a:gd name="T22" fmla="*/ 132 w 154"/>
              <a:gd name="T23" fmla="*/ 362 h 384"/>
              <a:gd name="T24" fmla="*/ 116 w 154"/>
              <a:gd name="T25" fmla="*/ 374 h 384"/>
              <a:gd name="T26" fmla="*/ 97 w 154"/>
              <a:gd name="T27" fmla="*/ 381 h 384"/>
              <a:gd name="T28" fmla="*/ 77 w 154"/>
              <a:gd name="T29" fmla="*/ 384 h 384"/>
              <a:gd name="T30" fmla="*/ 57 w 154"/>
              <a:gd name="T31" fmla="*/ 381 h 384"/>
              <a:gd name="T32" fmla="*/ 38 w 154"/>
              <a:gd name="T33" fmla="*/ 374 h 384"/>
              <a:gd name="T34" fmla="*/ 23 w 154"/>
              <a:gd name="T35" fmla="*/ 362 h 384"/>
              <a:gd name="T36" fmla="*/ 10 w 154"/>
              <a:gd name="T37" fmla="*/ 346 h 384"/>
              <a:gd name="T38" fmla="*/ 2 w 154"/>
              <a:gd name="T39" fmla="*/ 328 h 384"/>
              <a:gd name="T40" fmla="*/ 0 w 154"/>
              <a:gd name="T41" fmla="*/ 307 h 384"/>
              <a:gd name="T42" fmla="*/ 0 w 154"/>
              <a:gd name="T43" fmla="*/ 77 h 384"/>
              <a:gd name="T44" fmla="*/ 2 w 154"/>
              <a:gd name="T45" fmla="*/ 56 h 384"/>
              <a:gd name="T46" fmla="*/ 10 w 154"/>
              <a:gd name="T47" fmla="*/ 38 h 384"/>
              <a:gd name="T48" fmla="*/ 23 w 154"/>
              <a:gd name="T49" fmla="*/ 22 h 384"/>
              <a:gd name="T50" fmla="*/ 38 w 154"/>
              <a:gd name="T51" fmla="*/ 10 h 384"/>
              <a:gd name="T52" fmla="*/ 57 w 154"/>
              <a:gd name="T53" fmla="*/ 2 h 384"/>
              <a:gd name="T54" fmla="*/ 77 w 154"/>
              <a:gd name="T55" fmla="*/ 0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54" h="384">
                <a:moveTo>
                  <a:pt x="77" y="0"/>
                </a:moveTo>
                <a:lnTo>
                  <a:pt x="77" y="0"/>
                </a:lnTo>
                <a:lnTo>
                  <a:pt x="97" y="2"/>
                </a:lnTo>
                <a:lnTo>
                  <a:pt x="116" y="10"/>
                </a:lnTo>
                <a:lnTo>
                  <a:pt x="132" y="22"/>
                </a:lnTo>
                <a:lnTo>
                  <a:pt x="144" y="38"/>
                </a:lnTo>
                <a:lnTo>
                  <a:pt x="152" y="56"/>
                </a:lnTo>
                <a:lnTo>
                  <a:pt x="154" y="77"/>
                </a:lnTo>
                <a:lnTo>
                  <a:pt x="154" y="307"/>
                </a:lnTo>
                <a:lnTo>
                  <a:pt x="152" y="328"/>
                </a:lnTo>
                <a:lnTo>
                  <a:pt x="144" y="346"/>
                </a:lnTo>
                <a:lnTo>
                  <a:pt x="132" y="362"/>
                </a:lnTo>
                <a:lnTo>
                  <a:pt x="116" y="374"/>
                </a:lnTo>
                <a:lnTo>
                  <a:pt x="97" y="381"/>
                </a:lnTo>
                <a:lnTo>
                  <a:pt x="77" y="384"/>
                </a:lnTo>
                <a:lnTo>
                  <a:pt x="57" y="381"/>
                </a:lnTo>
                <a:lnTo>
                  <a:pt x="38" y="374"/>
                </a:lnTo>
                <a:lnTo>
                  <a:pt x="23" y="362"/>
                </a:lnTo>
                <a:lnTo>
                  <a:pt x="10" y="346"/>
                </a:lnTo>
                <a:lnTo>
                  <a:pt x="2" y="328"/>
                </a:lnTo>
                <a:lnTo>
                  <a:pt x="0" y="307"/>
                </a:lnTo>
                <a:lnTo>
                  <a:pt x="0" y="77"/>
                </a:lnTo>
                <a:lnTo>
                  <a:pt x="2" y="56"/>
                </a:lnTo>
                <a:lnTo>
                  <a:pt x="10" y="38"/>
                </a:lnTo>
                <a:lnTo>
                  <a:pt x="23" y="22"/>
                </a:lnTo>
                <a:lnTo>
                  <a:pt x="38" y="10"/>
                </a:lnTo>
                <a:lnTo>
                  <a:pt x="57" y="2"/>
                </a:lnTo>
                <a:lnTo>
                  <a:pt x="7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8"/>
          <p:cNvSpPr>
            <a:spLocks/>
          </p:cNvSpPr>
          <p:nvPr/>
        </p:nvSpPr>
        <p:spPr bwMode="auto">
          <a:xfrm>
            <a:off x="1209904" y="3762830"/>
            <a:ext cx="28850" cy="38146"/>
          </a:xfrm>
          <a:custGeom>
            <a:avLst/>
            <a:gdLst>
              <a:gd name="T0" fmla="*/ 77 w 271"/>
              <a:gd name="T1" fmla="*/ 0 h 356"/>
              <a:gd name="T2" fmla="*/ 97 w 271"/>
              <a:gd name="T3" fmla="*/ 3 h 356"/>
              <a:gd name="T4" fmla="*/ 115 w 271"/>
              <a:gd name="T5" fmla="*/ 11 h 356"/>
              <a:gd name="T6" fmla="*/ 132 w 271"/>
              <a:gd name="T7" fmla="*/ 23 h 356"/>
              <a:gd name="T8" fmla="*/ 144 w 271"/>
              <a:gd name="T9" fmla="*/ 40 h 356"/>
              <a:gd name="T10" fmla="*/ 261 w 271"/>
              <a:gd name="T11" fmla="*/ 240 h 356"/>
              <a:gd name="T12" fmla="*/ 269 w 271"/>
              <a:gd name="T13" fmla="*/ 259 h 356"/>
              <a:gd name="T14" fmla="*/ 271 w 271"/>
              <a:gd name="T15" fmla="*/ 279 h 356"/>
              <a:gd name="T16" fmla="*/ 269 w 271"/>
              <a:gd name="T17" fmla="*/ 298 h 356"/>
              <a:gd name="T18" fmla="*/ 261 w 271"/>
              <a:gd name="T19" fmla="*/ 317 h 356"/>
              <a:gd name="T20" fmla="*/ 250 w 271"/>
              <a:gd name="T21" fmla="*/ 333 h 356"/>
              <a:gd name="T22" fmla="*/ 233 w 271"/>
              <a:gd name="T23" fmla="*/ 345 h 356"/>
              <a:gd name="T24" fmla="*/ 214 w 271"/>
              <a:gd name="T25" fmla="*/ 353 h 356"/>
              <a:gd name="T26" fmla="*/ 194 w 271"/>
              <a:gd name="T27" fmla="*/ 356 h 356"/>
              <a:gd name="T28" fmla="*/ 174 w 271"/>
              <a:gd name="T29" fmla="*/ 353 h 356"/>
              <a:gd name="T30" fmla="*/ 156 w 271"/>
              <a:gd name="T31" fmla="*/ 345 h 356"/>
              <a:gd name="T32" fmla="*/ 139 w 271"/>
              <a:gd name="T33" fmla="*/ 333 h 356"/>
              <a:gd name="T34" fmla="*/ 127 w 271"/>
              <a:gd name="T35" fmla="*/ 317 h 356"/>
              <a:gd name="T36" fmla="*/ 10 w 271"/>
              <a:gd name="T37" fmla="*/ 116 h 356"/>
              <a:gd name="T38" fmla="*/ 2 w 271"/>
              <a:gd name="T39" fmla="*/ 97 h 356"/>
              <a:gd name="T40" fmla="*/ 0 w 271"/>
              <a:gd name="T41" fmla="*/ 77 h 356"/>
              <a:gd name="T42" fmla="*/ 2 w 271"/>
              <a:gd name="T43" fmla="*/ 58 h 356"/>
              <a:gd name="T44" fmla="*/ 10 w 271"/>
              <a:gd name="T45" fmla="*/ 40 h 356"/>
              <a:gd name="T46" fmla="*/ 23 w 271"/>
              <a:gd name="T47" fmla="*/ 24 h 356"/>
              <a:gd name="T48" fmla="*/ 38 w 271"/>
              <a:gd name="T49" fmla="*/ 12 h 356"/>
              <a:gd name="T50" fmla="*/ 58 w 271"/>
              <a:gd name="T51" fmla="*/ 3 h 356"/>
              <a:gd name="T52" fmla="*/ 77 w 271"/>
              <a:gd name="T53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71" h="356">
                <a:moveTo>
                  <a:pt x="77" y="0"/>
                </a:moveTo>
                <a:lnTo>
                  <a:pt x="97" y="3"/>
                </a:lnTo>
                <a:lnTo>
                  <a:pt x="115" y="11"/>
                </a:lnTo>
                <a:lnTo>
                  <a:pt x="132" y="23"/>
                </a:lnTo>
                <a:lnTo>
                  <a:pt x="144" y="40"/>
                </a:lnTo>
                <a:lnTo>
                  <a:pt x="261" y="240"/>
                </a:lnTo>
                <a:lnTo>
                  <a:pt x="269" y="259"/>
                </a:lnTo>
                <a:lnTo>
                  <a:pt x="271" y="279"/>
                </a:lnTo>
                <a:lnTo>
                  <a:pt x="269" y="298"/>
                </a:lnTo>
                <a:lnTo>
                  <a:pt x="261" y="317"/>
                </a:lnTo>
                <a:lnTo>
                  <a:pt x="250" y="333"/>
                </a:lnTo>
                <a:lnTo>
                  <a:pt x="233" y="345"/>
                </a:lnTo>
                <a:lnTo>
                  <a:pt x="214" y="353"/>
                </a:lnTo>
                <a:lnTo>
                  <a:pt x="194" y="356"/>
                </a:lnTo>
                <a:lnTo>
                  <a:pt x="174" y="353"/>
                </a:lnTo>
                <a:lnTo>
                  <a:pt x="156" y="345"/>
                </a:lnTo>
                <a:lnTo>
                  <a:pt x="139" y="333"/>
                </a:lnTo>
                <a:lnTo>
                  <a:pt x="127" y="317"/>
                </a:lnTo>
                <a:lnTo>
                  <a:pt x="10" y="116"/>
                </a:lnTo>
                <a:lnTo>
                  <a:pt x="2" y="97"/>
                </a:lnTo>
                <a:lnTo>
                  <a:pt x="0" y="77"/>
                </a:lnTo>
                <a:lnTo>
                  <a:pt x="2" y="58"/>
                </a:lnTo>
                <a:lnTo>
                  <a:pt x="10" y="40"/>
                </a:lnTo>
                <a:lnTo>
                  <a:pt x="23" y="24"/>
                </a:lnTo>
                <a:lnTo>
                  <a:pt x="38" y="12"/>
                </a:lnTo>
                <a:lnTo>
                  <a:pt x="58" y="3"/>
                </a:lnTo>
                <a:lnTo>
                  <a:pt x="7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9"/>
          <p:cNvSpPr>
            <a:spLocks/>
          </p:cNvSpPr>
          <p:nvPr/>
        </p:nvSpPr>
        <p:spPr bwMode="auto">
          <a:xfrm>
            <a:off x="1141626" y="3830787"/>
            <a:ext cx="38146" cy="28850"/>
          </a:xfrm>
          <a:custGeom>
            <a:avLst/>
            <a:gdLst>
              <a:gd name="T0" fmla="*/ 78 w 357"/>
              <a:gd name="T1" fmla="*/ 0 h 270"/>
              <a:gd name="T2" fmla="*/ 97 w 357"/>
              <a:gd name="T3" fmla="*/ 3 h 270"/>
              <a:gd name="T4" fmla="*/ 117 w 357"/>
              <a:gd name="T5" fmla="*/ 10 h 270"/>
              <a:gd name="T6" fmla="*/ 319 w 357"/>
              <a:gd name="T7" fmla="*/ 125 h 270"/>
              <a:gd name="T8" fmla="*/ 335 w 357"/>
              <a:gd name="T9" fmla="*/ 139 h 270"/>
              <a:gd name="T10" fmla="*/ 347 w 357"/>
              <a:gd name="T11" fmla="*/ 154 h 270"/>
              <a:gd name="T12" fmla="*/ 354 w 357"/>
              <a:gd name="T13" fmla="*/ 173 h 270"/>
              <a:gd name="T14" fmla="*/ 357 w 357"/>
              <a:gd name="T15" fmla="*/ 192 h 270"/>
              <a:gd name="T16" fmla="*/ 354 w 357"/>
              <a:gd name="T17" fmla="*/ 212 h 270"/>
              <a:gd name="T18" fmla="*/ 347 w 357"/>
              <a:gd name="T19" fmla="*/ 231 h 270"/>
              <a:gd name="T20" fmla="*/ 334 w 357"/>
              <a:gd name="T21" fmla="*/ 247 h 270"/>
              <a:gd name="T22" fmla="*/ 318 w 357"/>
              <a:gd name="T23" fmla="*/ 260 h 270"/>
              <a:gd name="T24" fmla="*/ 298 w 357"/>
              <a:gd name="T25" fmla="*/ 267 h 270"/>
              <a:gd name="T26" fmla="*/ 279 w 357"/>
              <a:gd name="T27" fmla="*/ 270 h 270"/>
              <a:gd name="T28" fmla="*/ 259 w 357"/>
              <a:gd name="T29" fmla="*/ 267 h 270"/>
              <a:gd name="T30" fmla="*/ 240 w 357"/>
              <a:gd name="T31" fmla="*/ 258 h 270"/>
              <a:gd name="T32" fmla="*/ 38 w 357"/>
              <a:gd name="T33" fmla="*/ 144 h 270"/>
              <a:gd name="T34" fmla="*/ 22 w 357"/>
              <a:gd name="T35" fmla="*/ 131 h 270"/>
              <a:gd name="T36" fmla="*/ 11 w 357"/>
              <a:gd name="T37" fmla="*/ 115 h 270"/>
              <a:gd name="T38" fmla="*/ 3 w 357"/>
              <a:gd name="T39" fmla="*/ 97 h 270"/>
              <a:gd name="T40" fmla="*/ 0 w 357"/>
              <a:gd name="T41" fmla="*/ 77 h 270"/>
              <a:gd name="T42" fmla="*/ 3 w 357"/>
              <a:gd name="T43" fmla="*/ 57 h 270"/>
              <a:gd name="T44" fmla="*/ 11 w 357"/>
              <a:gd name="T45" fmla="*/ 38 h 270"/>
              <a:gd name="T46" fmla="*/ 23 w 357"/>
              <a:gd name="T47" fmla="*/ 22 h 270"/>
              <a:gd name="T48" fmla="*/ 40 w 357"/>
              <a:gd name="T49" fmla="*/ 10 h 270"/>
              <a:gd name="T50" fmla="*/ 57 w 357"/>
              <a:gd name="T51" fmla="*/ 3 h 270"/>
              <a:gd name="T52" fmla="*/ 78 w 357"/>
              <a:gd name="T53" fmla="*/ 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57" h="270">
                <a:moveTo>
                  <a:pt x="78" y="0"/>
                </a:moveTo>
                <a:lnTo>
                  <a:pt x="97" y="3"/>
                </a:lnTo>
                <a:lnTo>
                  <a:pt x="117" y="10"/>
                </a:lnTo>
                <a:lnTo>
                  <a:pt x="319" y="125"/>
                </a:lnTo>
                <a:lnTo>
                  <a:pt x="335" y="139"/>
                </a:lnTo>
                <a:lnTo>
                  <a:pt x="347" y="154"/>
                </a:lnTo>
                <a:lnTo>
                  <a:pt x="354" y="173"/>
                </a:lnTo>
                <a:lnTo>
                  <a:pt x="357" y="192"/>
                </a:lnTo>
                <a:lnTo>
                  <a:pt x="354" y="212"/>
                </a:lnTo>
                <a:lnTo>
                  <a:pt x="347" y="231"/>
                </a:lnTo>
                <a:lnTo>
                  <a:pt x="334" y="247"/>
                </a:lnTo>
                <a:lnTo>
                  <a:pt x="318" y="260"/>
                </a:lnTo>
                <a:lnTo>
                  <a:pt x="298" y="267"/>
                </a:lnTo>
                <a:lnTo>
                  <a:pt x="279" y="270"/>
                </a:lnTo>
                <a:lnTo>
                  <a:pt x="259" y="267"/>
                </a:lnTo>
                <a:lnTo>
                  <a:pt x="240" y="258"/>
                </a:lnTo>
                <a:lnTo>
                  <a:pt x="38" y="144"/>
                </a:lnTo>
                <a:lnTo>
                  <a:pt x="22" y="131"/>
                </a:lnTo>
                <a:lnTo>
                  <a:pt x="11" y="115"/>
                </a:lnTo>
                <a:lnTo>
                  <a:pt x="3" y="97"/>
                </a:lnTo>
                <a:lnTo>
                  <a:pt x="0" y="77"/>
                </a:lnTo>
                <a:lnTo>
                  <a:pt x="3" y="57"/>
                </a:lnTo>
                <a:lnTo>
                  <a:pt x="11" y="38"/>
                </a:lnTo>
                <a:lnTo>
                  <a:pt x="23" y="22"/>
                </a:lnTo>
                <a:lnTo>
                  <a:pt x="40" y="10"/>
                </a:lnTo>
                <a:lnTo>
                  <a:pt x="57" y="3"/>
                </a:lnTo>
                <a:lnTo>
                  <a:pt x="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11"/>
          <p:cNvSpPr>
            <a:spLocks/>
          </p:cNvSpPr>
          <p:nvPr/>
        </p:nvSpPr>
        <p:spPr bwMode="auto">
          <a:xfrm>
            <a:off x="1141626" y="4003886"/>
            <a:ext cx="38146" cy="28850"/>
          </a:xfrm>
          <a:custGeom>
            <a:avLst/>
            <a:gdLst>
              <a:gd name="T0" fmla="*/ 279 w 357"/>
              <a:gd name="T1" fmla="*/ 0 h 271"/>
              <a:gd name="T2" fmla="*/ 300 w 357"/>
              <a:gd name="T3" fmla="*/ 4 h 271"/>
              <a:gd name="T4" fmla="*/ 318 w 357"/>
              <a:gd name="T5" fmla="*/ 10 h 271"/>
              <a:gd name="T6" fmla="*/ 334 w 357"/>
              <a:gd name="T7" fmla="*/ 23 h 271"/>
              <a:gd name="T8" fmla="*/ 347 w 357"/>
              <a:gd name="T9" fmla="*/ 39 h 271"/>
              <a:gd name="T10" fmla="*/ 354 w 357"/>
              <a:gd name="T11" fmla="*/ 58 h 271"/>
              <a:gd name="T12" fmla="*/ 357 w 357"/>
              <a:gd name="T13" fmla="*/ 78 h 271"/>
              <a:gd name="T14" fmla="*/ 354 w 357"/>
              <a:gd name="T15" fmla="*/ 97 h 271"/>
              <a:gd name="T16" fmla="*/ 347 w 357"/>
              <a:gd name="T17" fmla="*/ 116 h 271"/>
              <a:gd name="T18" fmla="*/ 334 w 357"/>
              <a:gd name="T19" fmla="*/ 132 h 271"/>
              <a:gd name="T20" fmla="*/ 319 w 357"/>
              <a:gd name="T21" fmla="*/ 145 h 271"/>
              <a:gd name="T22" fmla="*/ 117 w 357"/>
              <a:gd name="T23" fmla="*/ 260 h 271"/>
              <a:gd name="T24" fmla="*/ 98 w 357"/>
              <a:gd name="T25" fmla="*/ 267 h 271"/>
              <a:gd name="T26" fmla="*/ 78 w 357"/>
              <a:gd name="T27" fmla="*/ 271 h 271"/>
              <a:gd name="T28" fmla="*/ 57 w 357"/>
              <a:gd name="T29" fmla="*/ 267 h 271"/>
              <a:gd name="T30" fmla="*/ 40 w 357"/>
              <a:gd name="T31" fmla="*/ 261 h 271"/>
              <a:gd name="T32" fmla="*/ 23 w 357"/>
              <a:gd name="T33" fmla="*/ 248 h 271"/>
              <a:gd name="T34" fmla="*/ 11 w 357"/>
              <a:gd name="T35" fmla="*/ 232 h 271"/>
              <a:gd name="T36" fmla="*/ 3 w 357"/>
              <a:gd name="T37" fmla="*/ 213 h 271"/>
              <a:gd name="T38" fmla="*/ 0 w 357"/>
              <a:gd name="T39" fmla="*/ 193 h 271"/>
              <a:gd name="T40" fmla="*/ 3 w 357"/>
              <a:gd name="T41" fmla="*/ 174 h 271"/>
              <a:gd name="T42" fmla="*/ 11 w 357"/>
              <a:gd name="T43" fmla="*/ 155 h 271"/>
              <a:gd name="T44" fmla="*/ 22 w 357"/>
              <a:gd name="T45" fmla="*/ 140 h 271"/>
              <a:gd name="T46" fmla="*/ 38 w 357"/>
              <a:gd name="T47" fmla="*/ 127 h 271"/>
              <a:gd name="T48" fmla="*/ 240 w 357"/>
              <a:gd name="T49" fmla="*/ 12 h 271"/>
              <a:gd name="T50" fmla="*/ 260 w 357"/>
              <a:gd name="T51" fmla="*/ 3 h 271"/>
              <a:gd name="T52" fmla="*/ 279 w 357"/>
              <a:gd name="T53" fmla="*/ 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57" h="271">
                <a:moveTo>
                  <a:pt x="279" y="0"/>
                </a:moveTo>
                <a:lnTo>
                  <a:pt x="300" y="4"/>
                </a:lnTo>
                <a:lnTo>
                  <a:pt x="318" y="10"/>
                </a:lnTo>
                <a:lnTo>
                  <a:pt x="334" y="23"/>
                </a:lnTo>
                <a:lnTo>
                  <a:pt x="347" y="39"/>
                </a:lnTo>
                <a:lnTo>
                  <a:pt x="354" y="58"/>
                </a:lnTo>
                <a:lnTo>
                  <a:pt x="357" y="78"/>
                </a:lnTo>
                <a:lnTo>
                  <a:pt x="354" y="97"/>
                </a:lnTo>
                <a:lnTo>
                  <a:pt x="347" y="116"/>
                </a:lnTo>
                <a:lnTo>
                  <a:pt x="334" y="132"/>
                </a:lnTo>
                <a:lnTo>
                  <a:pt x="319" y="145"/>
                </a:lnTo>
                <a:lnTo>
                  <a:pt x="117" y="260"/>
                </a:lnTo>
                <a:lnTo>
                  <a:pt x="98" y="267"/>
                </a:lnTo>
                <a:lnTo>
                  <a:pt x="78" y="271"/>
                </a:lnTo>
                <a:lnTo>
                  <a:pt x="57" y="267"/>
                </a:lnTo>
                <a:lnTo>
                  <a:pt x="40" y="261"/>
                </a:lnTo>
                <a:lnTo>
                  <a:pt x="23" y="248"/>
                </a:lnTo>
                <a:lnTo>
                  <a:pt x="11" y="232"/>
                </a:lnTo>
                <a:lnTo>
                  <a:pt x="3" y="213"/>
                </a:lnTo>
                <a:lnTo>
                  <a:pt x="0" y="193"/>
                </a:lnTo>
                <a:lnTo>
                  <a:pt x="3" y="174"/>
                </a:lnTo>
                <a:lnTo>
                  <a:pt x="11" y="155"/>
                </a:lnTo>
                <a:lnTo>
                  <a:pt x="22" y="140"/>
                </a:lnTo>
                <a:lnTo>
                  <a:pt x="38" y="127"/>
                </a:lnTo>
                <a:lnTo>
                  <a:pt x="240" y="12"/>
                </a:lnTo>
                <a:lnTo>
                  <a:pt x="260" y="3"/>
                </a:lnTo>
                <a:lnTo>
                  <a:pt x="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12"/>
          <p:cNvSpPr>
            <a:spLocks/>
          </p:cNvSpPr>
          <p:nvPr/>
        </p:nvSpPr>
        <p:spPr bwMode="auto">
          <a:xfrm>
            <a:off x="1443267" y="4003886"/>
            <a:ext cx="38146" cy="28850"/>
          </a:xfrm>
          <a:custGeom>
            <a:avLst/>
            <a:gdLst>
              <a:gd name="T0" fmla="*/ 78 w 357"/>
              <a:gd name="T1" fmla="*/ 0 h 271"/>
              <a:gd name="T2" fmla="*/ 98 w 357"/>
              <a:gd name="T3" fmla="*/ 3 h 271"/>
              <a:gd name="T4" fmla="*/ 117 w 357"/>
              <a:gd name="T5" fmla="*/ 12 h 271"/>
              <a:gd name="T6" fmla="*/ 319 w 357"/>
              <a:gd name="T7" fmla="*/ 127 h 271"/>
              <a:gd name="T8" fmla="*/ 335 w 357"/>
              <a:gd name="T9" fmla="*/ 140 h 271"/>
              <a:gd name="T10" fmla="*/ 347 w 357"/>
              <a:gd name="T11" fmla="*/ 155 h 271"/>
              <a:gd name="T12" fmla="*/ 354 w 357"/>
              <a:gd name="T13" fmla="*/ 174 h 271"/>
              <a:gd name="T14" fmla="*/ 357 w 357"/>
              <a:gd name="T15" fmla="*/ 193 h 271"/>
              <a:gd name="T16" fmla="*/ 354 w 357"/>
              <a:gd name="T17" fmla="*/ 213 h 271"/>
              <a:gd name="T18" fmla="*/ 347 w 357"/>
              <a:gd name="T19" fmla="*/ 232 h 271"/>
              <a:gd name="T20" fmla="*/ 334 w 357"/>
              <a:gd name="T21" fmla="*/ 248 h 271"/>
              <a:gd name="T22" fmla="*/ 317 w 357"/>
              <a:gd name="T23" fmla="*/ 261 h 271"/>
              <a:gd name="T24" fmla="*/ 300 w 357"/>
              <a:gd name="T25" fmla="*/ 267 h 271"/>
              <a:gd name="T26" fmla="*/ 279 w 357"/>
              <a:gd name="T27" fmla="*/ 271 h 271"/>
              <a:gd name="T28" fmla="*/ 259 w 357"/>
              <a:gd name="T29" fmla="*/ 267 h 271"/>
              <a:gd name="T30" fmla="*/ 240 w 357"/>
              <a:gd name="T31" fmla="*/ 260 h 271"/>
              <a:gd name="T32" fmla="*/ 38 w 357"/>
              <a:gd name="T33" fmla="*/ 145 h 271"/>
              <a:gd name="T34" fmla="*/ 23 w 357"/>
              <a:gd name="T35" fmla="*/ 132 h 271"/>
              <a:gd name="T36" fmla="*/ 10 w 357"/>
              <a:gd name="T37" fmla="*/ 116 h 271"/>
              <a:gd name="T38" fmla="*/ 3 w 357"/>
              <a:gd name="T39" fmla="*/ 97 h 271"/>
              <a:gd name="T40" fmla="*/ 0 w 357"/>
              <a:gd name="T41" fmla="*/ 78 h 271"/>
              <a:gd name="T42" fmla="*/ 3 w 357"/>
              <a:gd name="T43" fmla="*/ 58 h 271"/>
              <a:gd name="T44" fmla="*/ 10 w 357"/>
              <a:gd name="T45" fmla="*/ 39 h 271"/>
              <a:gd name="T46" fmla="*/ 23 w 357"/>
              <a:gd name="T47" fmla="*/ 23 h 271"/>
              <a:gd name="T48" fmla="*/ 40 w 357"/>
              <a:gd name="T49" fmla="*/ 10 h 271"/>
              <a:gd name="T50" fmla="*/ 57 w 357"/>
              <a:gd name="T51" fmla="*/ 4 h 271"/>
              <a:gd name="T52" fmla="*/ 78 w 357"/>
              <a:gd name="T53" fmla="*/ 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57" h="271">
                <a:moveTo>
                  <a:pt x="78" y="0"/>
                </a:moveTo>
                <a:lnTo>
                  <a:pt x="98" y="3"/>
                </a:lnTo>
                <a:lnTo>
                  <a:pt x="117" y="12"/>
                </a:lnTo>
                <a:lnTo>
                  <a:pt x="319" y="127"/>
                </a:lnTo>
                <a:lnTo>
                  <a:pt x="335" y="140"/>
                </a:lnTo>
                <a:lnTo>
                  <a:pt x="347" y="155"/>
                </a:lnTo>
                <a:lnTo>
                  <a:pt x="354" y="174"/>
                </a:lnTo>
                <a:lnTo>
                  <a:pt x="357" y="193"/>
                </a:lnTo>
                <a:lnTo>
                  <a:pt x="354" y="213"/>
                </a:lnTo>
                <a:lnTo>
                  <a:pt x="347" y="232"/>
                </a:lnTo>
                <a:lnTo>
                  <a:pt x="334" y="248"/>
                </a:lnTo>
                <a:lnTo>
                  <a:pt x="317" y="261"/>
                </a:lnTo>
                <a:lnTo>
                  <a:pt x="300" y="267"/>
                </a:lnTo>
                <a:lnTo>
                  <a:pt x="279" y="271"/>
                </a:lnTo>
                <a:lnTo>
                  <a:pt x="259" y="267"/>
                </a:lnTo>
                <a:lnTo>
                  <a:pt x="240" y="260"/>
                </a:lnTo>
                <a:lnTo>
                  <a:pt x="38" y="145"/>
                </a:lnTo>
                <a:lnTo>
                  <a:pt x="23" y="132"/>
                </a:lnTo>
                <a:lnTo>
                  <a:pt x="10" y="116"/>
                </a:lnTo>
                <a:lnTo>
                  <a:pt x="3" y="97"/>
                </a:lnTo>
                <a:lnTo>
                  <a:pt x="0" y="78"/>
                </a:lnTo>
                <a:lnTo>
                  <a:pt x="3" y="58"/>
                </a:lnTo>
                <a:lnTo>
                  <a:pt x="10" y="39"/>
                </a:lnTo>
                <a:lnTo>
                  <a:pt x="23" y="23"/>
                </a:lnTo>
                <a:lnTo>
                  <a:pt x="40" y="10"/>
                </a:lnTo>
                <a:lnTo>
                  <a:pt x="57" y="4"/>
                </a:lnTo>
                <a:lnTo>
                  <a:pt x="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 13"/>
          <p:cNvSpPr>
            <a:spLocks/>
          </p:cNvSpPr>
          <p:nvPr/>
        </p:nvSpPr>
        <p:spPr bwMode="auto">
          <a:xfrm>
            <a:off x="1439116" y="4029279"/>
            <a:ext cx="41351" cy="16669"/>
          </a:xfrm>
          <a:custGeom>
            <a:avLst/>
            <a:gdLst>
              <a:gd name="T0" fmla="*/ 78 w 388"/>
              <a:gd name="T1" fmla="*/ 0 h 154"/>
              <a:gd name="T2" fmla="*/ 311 w 388"/>
              <a:gd name="T3" fmla="*/ 0 h 154"/>
              <a:gd name="T4" fmla="*/ 331 w 388"/>
              <a:gd name="T5" fmla="*/ 3 h 154"/>
              <a:gd name="T6" fmla="*/ 350 w 388"/>
              <a:gd name="T7" fmla="*/ 11 h 154"/>
              <a:gd name="T8" fmla="*/ 366 w 388"/>
              <a:gd name="T9" fmla="*/ 22 h 154"/>
              <a:gd name="T10" fmla="*/ 377 w 388"/>
              <a:gd name="T11" fmla="*/ 39 h 154"/>
              <a:gd name="T12" fmla="*/ 386 w 388"/>
              <a:gd name="T13" fmla="*/ 56 h 154"/>
              <a:gd name="T14" fmla="*/ 388 w 388"/>
              <a:gd name="T15" fmla="*/ 78 h 154"/>
              <a:gd name="T16" fmla="*/ 386 w 388"/>
              <a:gd name="T17" fmla="*/ 98 h 154"/>
              <a:gd name="T18" fmla="*/ 377 w 388"/>
              <a:gd name="T19" fmla="*/ 115 h 154"/>
              <a:gd name="T20" fmla="*/ 366 w 388"/>
              <a:gd name="T21" fmla="*/ 132 h 154"/>
              <a:gd name="T22" fmla="*/ 350 w 388"/>
              <a:gd name="T23" fmla="*/ 143 h 154"/>
              <a:gd name="T24" fmla="*/ 331 w 388"/>
              <a:gd name="T25" fmla="*/ 152 h 154"/>
              <a:gd name="T26" fmla="*/ 311 w 388"/>
              <a:gd name="T27" fmla="*/ 154 h 154"/>
              <a:gd name="T28" fmla="*/ 78 w 388"/>
              <a:gd name="T29" fmla="*/ 154 h 154"/>
              <a:gd name="T30" fmla="*/ 57 w 388"/>
              <a:gd name="T31" fmla="*/ 152 h 154"/>
              <a:gd name="T32" fmla="*/ 38 w 388"/>
              <a:gd name="T33" fmla="*/ 143 h 154"/>
              <a:gd name="T34" fmla="*/ 23 w 388"/>
              <a:gd name="T35" fmla="*/ 132 h 154"/>
              <a:gd name="T36" fmla="*/ 10 w 388"/>
              <a:gd name="T37" fmla="*/ 115 h 154"/>
              <a:gd name="T38" fmla="*/ 3 w 388"/>
              <a:gd name="T39" fmla="*/ 98 h 154"/>
              <a:gd name="T40" fmla="*/ 0 w 388"/>
              <a:gd name="T41" fmla="*/ 78 h 154"/>
              <a:gd name="T42" fmla="*/ 3 w 388"/>
              <a:gd name="T43" fmla="*/ 56 h 154"/>
              <a:gd name="T44" fmla="*/ 10 w 388"/>
              <a:gd name="T45" fmla="*/ 39 h 154"/>
              <a:gd name="T46" fmla="*/ 23 w 388"/>
              <a:gd name="T47" fmla="*/ 22 h 154"/>
              <a:gd name="T48" fmla="*/ 38 w 388"/>
              <a:gd name="T49" fmla="*/ 11 h 154"/>
              <a:gd name="T50" fmla="*/ 57 w 388"/>
              <a:gd name="T51" fmla="*/ 3 h 154"/>
              <a:gd name="T52" fmla="*/ 78 w 388"/>
              <a:gd name="T53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88" h="154">
                <a:moveTo>
                  <a:pt x="78" y="0"/>
                </a:moveTo>
                <a:lnTo>
                  <a:pt x="311" y="0"/>
                </a:lnTo>
                <a:lnTo>
                  <a:pt x="331" y="3"/>
                </a:lnTo>
                <a:lnTo>
                  <a:pt x="350" y="11"/>
                </a:lnTo>
                <a:lnTo>
                  <a:pt x="366" y="22"/>
                </a:lnTo>
                <a:lnTo>
                  <a:pt x="377" y="39"/>
                </a:lnTo>
                <a:lnTo>
                  <a:pt x="386" y="56"/>
                </a:lnTo>
                <a:lnTo>
                  <a:pt x="388" y="78"/>
                </a:lnTo>
                <a:lnTo>
                  <a:pt x="386" y="98"/>
                </a:lnTo>
                <a:lnTo>
                  <a:pt x="377" y="115"/>
                </a:lnTo>
                <a:lnTo>
                  <a:pt x="366" y="132"/>
                </a:lnTo>
                <a:lnTo>
                  <a:pt x="350" y="143"/>
                </a:lnTo>
                <a:lnTo>
                  <a:pt x="331" y="152"/>
                </a:lnTo>
                <a:lnTo>
                  <a:pt x="311" y="154"/>
                </a:lnTo>
                <a:lnTo>
                  <a:pt x="78" y="154"/>
                </a:lnTo>
                <a:lnTo>
                  <a:pt x="57" y="152"/>
                </a:lnTo>
                <a:lnTo>
                  <a:pt x="38" y="143"/>
                </a:lnTo>
                <a:lnTo>
                  <a:pt x="23" y="132"/>
                </a:lnTo>
                <a:lnTo>
                  <a:pt x="10" y="115"/>
                </a:lnTo>
                <a:lnTo>
                  <a:pt x="3" y="98"/>
                </a:lnTo>
                <a:lnTo>
                  <a:pt x="0" y="78"/>
                </a:lnTo>
                <a:lnTo>
                  <a:pt x="3" y="56"/>
                </a:lnTo>
                <a:lnTo>
                  <a:pt x="10" y="39"/>
                </a:lnTo>
                <a:lnTo>
                  <a:pt x="23" y="22"/>
                </a:lnTo>
                <a:lnTo>
                  <a:pt x="38" y="11"/>
                </a:lnTo>
                <a:lnTo>
                  <a:pt x="57" y="3"/>
                </a:lnTo>
                <a:lnTo>
                  <a:pt x="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 14"/>
          <p:cNvSpPr>
            <a:spLocks/>
          </p:cNvSpPr>
          <p:nvPr/>
        </p:nvSpPr>
        <p:spPr bwMode="auto">
          <a:xfrm>
            <a:off x="1443267" y="3830787"/>
            <a:ext cx="38146" cy="28850"/>
          </a:xfrm>
          <a:custGeom>
            <a:avLst/>
            <a:gdLst>
              <a:gd name="T0" fmla="*/ 279 w 357"/>
              <a:gd name="T1" fmla="*/ 0 h 270"/>
              <a:gd name="T2" fmla="*/ 300 w 357"/>
              <a:gd name="T3" fmla="*/ 3 h 270"/>
              <a:gd name="T4" fmla="*/ 317 w 357"/>
              <a:gd name="T5" fmla="*/ 10 h 270"/>
              <a:gd name="T6" fmla="*/ 334 w 357"/>
              <a:gd name="T7" fmla="*/ 22 h 270"/>
              <a:gd name="T8" fmla="*/ 347 w 357"/>
              <a:gd name="T9" fmla="*/ 38 h 270"/>
              <a:gd name="T10" fmla="*/ 354 w 357"/>
              <a:gd name="T11" fmla="*/ 57 h 270"/>
              <a:gd name="T12" fmla="*/ 357 w 357"/>
              <a:gd name="T13" fmla="*/ 77 h 270"/>
              <a:gd name="T14" fmla="*/ 354 w 357"/>
              <a:gd name="T15" fmla="*/ 97 h 270"/>
              <a:gd name="T16" fmla="*/ 347 w 357"/>
              <a:gd name="T17" fmla="*/ 115 h 270"/>
              <a:gd name="T18" fmla="*/ 335 w 357"/>
              <a:gd name="T19" fmla="*/ 131 h 270"/>
              <a:gd name="T20" fmla="*/ 319 w 357"/>
              <a:gd name="T21" fmla="*/ 144 h 270"/>
              <a:gd name="T22" fmla="*/ 117 w 357"/>
              <a:gd name="T23" fmla="*/ 258 h 270"/>
              <a:gd name="T24" fmla="*/ 98 w 357"/>
              <a:gd name="T25" fmla="*/ 267 h 270"/>
              <a:gd name="T26" fmla="*/ 78 w 357"/>
              <a:gd name="T27" fmla="*/ 270 h 270"/>
              <a:gd name="T28" fmla="*/ 59 w 357"/>
              <a:gd name="T29" fmla="*/ 267 h 270"/>
              <a:gd name="T30" fmla="*/ 40 w 357"/>
              <a:gd name="T31" fmla="*/ 260 h 270"/>
              <a:gd name="T32" fmla="*/ 23 w 357"/>
              <a:gd name="T33" fmla="*/ 247 h 270"/>
              <a:gd name="T34" fmla="*/ 10 w 357"/>
              <a:gd name="T35" fmla="*/ 231 h 270"/>
              <a:gd name="T36" fmla="*/ 3 w 357"/>
              <a:gd name="T37" fmla="*/ 212 h 270"/>
              <a:gd name="T38" fmla="*/ 0 w 357"/>
              <a:gd name="T39" fmla="*/ 192 h 270"/>
              <a:gd name="T40" fmla="*/ 3 w 357"/>
              <a:gd name="T41" fmla="*/ 173 h 270"/>
              <a:gd name="T42" fmla="*/ 10 w 357"/>
              <a:gd name="T43" fmla="*/ 154 h 270"/>
              <a:gd name="T44" fmla="*/ 23 w 357"/>
              <a:gd name="T45" fmla="*/ 139 h 270"/>
              <a:gd name="T46" fmla="*/ 38 w 357"/>
              <a:gd name="T47" fmla="*/ 125 h 270"/>
              <a:gd name="T48" fmla="*/ 240 w 357"/>
              <a:gd name="T49" fmla="*/ 10 h 270"/>
              <a:gd name="T50" fmla="*/ 260 w 357"/>
              <a:gd name="T51" fmla="*/ 3 h 270"/>
              <a:gd name="T52" fmla="*/ 279 w 357"/>
              <a:gd name="T53" fmla="*/ 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57" h="270">
                <a:moveTo>
                  <a:pt x="279" y="0"/>
                </a:moveTo>
                <a:lnTo>
                  <a:pt x="300" y="3"/>
                </a:lnTo>
                <a:lnTo>
                  <a:pt x="317" y="10"/>
                </a:lnTo>
                <a:lnTo>
                  <a:pt x="334" y="22"/>
                </a:lnTo>
                <a:lnTo>
                  <a:pt x="347" y="38"/>
                </a:lnTo>
                <a:lnTo>
                  <a:pt x="354" y="57"/>
                </a:lnTo>
                <a:lnTo>
                  <a:pt x="357" y="77"/>
                </a:lnTo>
                <a:lnTo>
                  <a:pt x="354" y="97"/>
                </a:lnTo>
                <a:lnTo>
                  <a:pt x="347" y="115"/>
                </a:lnTo>
                <a:lnTo>
                  <a:pt x="335" y="131"/>
                </a:lnTo>
                <a:lnTo>
                  <a:pt x="319" y="144"/>
                </a:lnTo>
                <a:lnTo>
                  <a:pt x="117" y="258"/>
                </a:lnTo>
                <a:lnTo>
                  <a:pt x="98" y="267"/>
                </a:lnTo>
                <a:lnTo>
                  <a:pt x="78" y="270"/>
                </a:lnTo>
                <a:lnTo>
                  <a:pt x="59" y="267"/>
                </a:lnTo>
                <a:lnTo>
                  <a:pt x="40" y="260"/>
                </a:lnTo>
                <a:lnTo>
                  <a:pt x="23" y="247"/>
                </a:lnTo>
                <a:lnTo>
                  <a:pt x="10" y="231"/>
                </a:lnTo>
                <a:lnTo>
                  <a:pt x="3" y="212"/>
                </a:lnTo>
                <a:lnTo>
                  <a:pt x="0" y="192"/>
                </a:lnTo>
                <a:lnTo>
                  <a:pt x="3" y="173"/>
                </a:lnTo>
                <a:lnTo>
                  <a:pt x="10" y="154"/>
                </a:lnTo>
                <a:lnTo>
                  <a:pt x="23" y="139"/>
                </a:lnTo>
                <a:lnTo>
                  <a:pt x="38" y="125"/>
                </a:lnTo>
                <a:lnTo>
                  <a:pt x="240" y="10"/>
                </a:lnTo>
                <a:lnTo>
                  <a:pt x="260" y="3"/>
                </a:lnTo>
                <a:lnTo>
                  <a:pt x="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 17"/>
          <p:cNvSpPr>
            <a:spLocks/>
          </p:cNvSpPr>
          <p:nvPr/>
        </p:nvSpPr>
        <p:spPr bwMode="auto">
          <a:xfrm>
            <a:off x="1290684" y="4007091"/>
            <a:ext cx="41672" cy="41031"/>
          </a:xfrm>
          <a:custGeom>
            <a:avLst/>
            <a:gdLst>
              <a:gd name="T0" fmla="*/ 194 w 388"/>
              <a:gd name="T1" fmla="*/ 0 h 386"/>
              <a:gd name="T2" fmla="*/ 233 w 388"/>
              <a:gd name="T3" fmla="*/ 6 h 386"/>
              <a:gd name="T4" fmla="*/ 269 w 388"/>
              <a:gd name="T5" fmla="*/ 17 h 386"/>
              <a:gd name="T6" fmla="*/ 302 w 388"/>
              <a:gd name="T7" fmla="*/ 34 h 386"/>
              <a:gd name="T8" fmla="*/ 331 w 388"/>
              <a:gd name="T9" fmla="*/ 57 h 386"/>
              <a:gd name="T10" fmla="*/ 355 w 388"/>
              <a:gd name="T11" fmla="*/ 86 h 386"/>
              <a:gd name="T12" fmla="*/ 373 w 388"/>
              <a:gd name="T13" fmla="*/ 119 h 386"/>
              <a:gd name="T14" fmla="*/ 384 w 388"/>
              <a:gd name="T15" fmla="*/ 155 h 386"/>
              <a:gd name="T16" fmla="*/ 388 w 388"/>
              <a:gd name="T17" fmla="*/ 193 h 386"/>
              <a:gd name="T18" fmla="*/ 384 w 388"/>
              <a:gd name="T19" fmla="*/ 232 h 386"/>
              <a:gd name="T20" fmla="*/ 373 w 388"/>
              <a:gd name="T21" fmla="*/ 269 h 386"/>
              <a:gd name="T22" fmla="*/ 355 w 388"/>
              <a:gd name="T23" fmla="*/ 301 h 386"/>
              <a:gd name="T24" fmla="*/ 331 w 388"/>
              <a:gd name="T25" fmla="*/ 329 h 386"/>
              <a:gd name="T26" fmla="*/ 302 w 388"/>
              <a:gd name="T27" fmla="*/ 353 h 386"/>
              <a:gd name="T28" fmla="*/ 269 w 388"/>
              <a:gd name="T29" fmla="*/ 371 h 386"/>
              <a:gd name="T30" fmla="*/ 233 w 388"/>
              <a:gd name="T31" fmla="*/ 382 h 386"/>
              <a:gd name="T32" fmla="*/ 194 w 388"/>
              <a:gd name="T33" fmla="*/ 386 h 386"/>
              <a:gd name="T34" fmla="*/ 155 w 388"/>
              <a:gd name="T35" fmla="*/ 382 h 386"/>
              <a:gd name="T36" fmla="*/ 119 w 388"/>
              <a:gd name="T37" fmla="*/ 371 h 386"/>
              <a:gd name="T38" fmla="*/ 86 w 388"/>
              <a:gd name="T39" fmla="*/ 353 h 386"/>
              <a:gd name="T40" fmla="*/ 57 w 388"/>
              <a:gd name="T41" fmla="*/ 329 h 386"/>
              <a:gd name="T42" fmla="*/ 33 w 388"/>
              <a:gd name="T43" fmla="*/ 301 h 386"/>
              <a:gd name="T44" fmla="*/ 15 w 388"/>
              <a:gd name="T45" fmla="*/ 269 h 386"/>
              <a:gd name="T46" fmla="*/ 4 w 388"/>
              <a:gd name="T47" fmla="*/ 232 h 386"/>
              <a:gd name="T48" fmla="*/ 0 w 388"/>
              <a:gd name="T49" fmla="*/ 193 h 386"/>
              <a:gd name="T50" fmla="*/ 4 w 388"/>
              <a:gd name="T51" fmla="*/ 155 h 386"/>
              <a:gd name="T52" fmla="*/ 15 w 388"/>
              <a:gd name="T53" fmla="*/ 119 h 386"/>
              <a:gd name="T54" fmla="*/ 33 w 388"/>
              <a:gd name="T55" fmla="*/ 86 h 386"/>
              <a:gd name="T56" fmla="*/ 57 w 388"/>
              <a:gd name="T57" fmla="*/ 57 h 386"/>
              <a:gd name="T58" fmla="*/ 86 w 388"/>
              <a:gd name="T59" fmla="*/ 34 h 386"/>
              <a:gd name="T60" fmla="*/ 119 w 388"/>
              <a:gd name="T61" fmla="*/ 17 h 386"/>
              <a:gd name="T62" fmla="*/ 155 w 388"/>
              <a:gd name="T63" fmla="*/ 6 h 386"/>
              <a:gd name="T64" fmla="*/ 194 w 388"/>
              <a:gd name="T65" fmla="*/ 0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88" h="386">
                <a:moveTo>
                  <a:pt x="194" y="0"/>
                </a:moveTo>
                <a:lnTo>
                  <a:pt x="233" y="6"/>
                </a:lnTo>
                <a:lnTo>
                  <a:pt x="269" y="17"/>
                </a:lnTo>
                <a:lnTo>
                  <a:pt x="302" y="34"/>
                </a:lnTo>
                <a:lnTo>
                  <a:pt x="331" y="57"/>
                </a:lnTo>
                <a:lnTo>
                  <a:pt x="355" y="86"/>
                </a:lnTo>
                <a:lnTo>
                  <a:pt x="373" y="119"/>
                </a:lnTo>
                <a:lnTo>
                  <a:pt x="384" y="155"/>
                </a:lnTo>
                <a:lnTo>
                  <a:pt x="388" y="193"/>
                </a:lnTo>
                <a:lnTo>
                  <a:pt x="384" y="232"/>
                </a:lnTo>
                <a:lnTo>
                  <a:pt x="373" y="269"/>
                </a:lnTo>
                <a:lnTo>
                  <a:pt x="355" y="301"/>
                </a:lnTo>
                <a:lnTo>
                  <a:pt x="331" y="329"/>
                </a:lnTo>
                <a:lnTo>
                  <a:pt x="302" y="353"/>
                </a:lnTo>
                <a:lnTo>
                  <a:pt x="269" y="371"/>
                </a:lnTo>
                <a:lnTo>
                  <a:pt x="233" y="382"/>
                </a:lnTo>
                <a:lnTo>
                  <a:pt x="194" y="386"/>
                </a:lnTo>
                <a:lnTo>
                  <a:pt x="155" y="382"/>
                </a:lnTo>
                <a:lnTo>
                  <a:pt x="119" y="371"/>
                </a:lnTo>
                <a:lnTo>
                  <a:pt x="86" y="353"/>
                </a:lnTo>
                <a:lnTo>
                  <a:pt x="57" y="329"/>
                </a:lnTo>
                <a:lnTo>
                  <a:pt x="33" y="301"/>
                </a:lnTo>
                <a:lnTo>
                  <a:pt x="15" y="269"/>
                </a:lnTo>
                <a:lnTo>
                  <a:pt x="4" y="232"/>
                </a:lnTo>
                <a:lnTo>
                  <a:pt x="0" y="193"/>
                </a:lnTo>
                <a:lnTo>
                  <a:pt x="4" y="155"/>
                </a:lnTo>
                <a:lnTo>
                  <a:pt x="15" y="119"/>
                </a:lnTo>
                <a:lnTo>
                  <a:pt x="33" y="86"/>
                </a:lnTo>
                <a:lnTo>
                  <a:pt x="57" y="57"/>
                </a:lnTo>
                <a:lnTo>
                  <a:pt x="86" y="34"/>
                </a:lnTo>
                <a:lnTo>
                  <a:pt x="119" y="17"/>
                </a:lnTo>
                <a:lnTo>
                  <a:pt x="155" y="6"/>
                </a:lnTo>
                <a:lnTo>
                  <a:pt x="19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3957722" y="3529743"/>
            <a:ext cx="820615" cy="82296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930139" y="3501132"/>
            <a:ext cx="820615" cy="8229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9864435" y="3472422"/>
            <a:ext cx="820615" cy="8229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08693" y="4638447"/>
            <a:ext cx="183868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Submit Online</a:t>
            </a:r>
          </a:p>
          <a:p>
            <a:endParaRPr lang="en-US" kern="0" dirty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</a:t>
            </a:r>
            <a:r>
              <a:rPr lang="en-US" sz="120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officials submit the report by online</a:t>
            </a:r>
          </a:p>
          <a:p>
            <a:r>
              <a:rPr lang="en-ID" sz="120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 the attachments </a:t>
            </a:r>
            <a:r>
              <a:rPr lang="en-ID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</a:p>
          <a:p>
            <a:r>
              <a:rPr lang="en-ID" sz="14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 Power of Attorney </a:t>
            </a:r>
            <a:endParaRPr lang="en-US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093720" y="4681172"/>
            <a:ext cx="24579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Verification</a:t>
            </a:r>
          </a:p>
          <a:p>
            <a:endParaRPr lang="en-US" sz="1200" i="1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20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the completeness of </a:t>
            </a:r>
            <a:r>
              <a:rPr lang="en-US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documents </a:t>
            </a:r>
          </a:p>
          <a:p>
            <a:pPr marL="171450" indent="-171450">
              <a:buFontTx/>
              <a:buChar char="-"/>
            </a:pPr>
            <a:r>
              <a:rPr lang="en-US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reduce any typo that leads to information inaccuracy</a:t>
            </a:r>
          </a:p>
          <a:p>
            <a:endParaRPr lang="en-ID" sz="1200" i="1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421101" y="4724788"/>
            <a:ext cx="212369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Receipt Form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ID" i="1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Book Antiqua" panose="02040602050305030304" pitchFamily="18" charset="0"/>
                <a:cs typeface="Arial" pitchFamily="34" charset="0"/>
              </a:rPr>
              <a:t>completion status</a:t>
            </a:r>
            <a:r>
              <a:rPr lang="en-ID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endParaRPr lang="en-ID" sz="1200" i="1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D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Incomplete reports will be returned to Public Officials</a:t>
            </a:r>
          </a:p>
          <a:p>
            <a:pPr marL="171450" indent="-171450">
              <a:buFontTx/>
              <a:buChar char="-"/>
            </a:pPr>
            <a:endParaRPr lang="en-ID" sz="1200" i="1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D" sz="1200" i="1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kern="0" dirty="0" smtClean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095271" y="4624585"/>
            <a:ext cx="23530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Announcement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of Asset Declaration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kern="0" dirty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ID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accessed </a:t>
            </a:r>
            <a:r>
              <a:rPr lang="en-ID" sz="120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en-ID" sz="1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public through e-announcement</a:t>
            </a:r>
            <a:endParaRPr lang="en-ID" sz="1200" i="1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82882" y="143693"/>
            <a:ext cx="11808823" cy="647917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Rectangle 41"/>
          <p:cNvSpPr/>
          <p:nvPr/>
        </p:nvSpPr>
        <p:spPr>
          <a:xfrm>
            <a:off x="269965" y="243840"/>
            <a:ext cx="11628000" cy="630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735" y="370752"/>
            <a:ext cx="1340200" cy="458397"/>
          </a:xfrm>
          <a:prstGeom prst="rect">
            <a:avLst/>
          </a:prstGeom>
        </p:spPr>
      </p:pic>
      <p:grpSp>
        <p:nvGrpSpPr>
          <p:cNvPr id="52" name="Group 17"/>
          <p:cNvGrpSpPr>
            <a:grpSpLocks noChangeAspect="1"/>
          </p:cNvGrpSpPr>
          <p:nvPr/>
        </p:nvGrpSpPr>
        <p:grpSpPr bwMode="auto">
          <a:xfrm>
            <a:off x="1025975" y="3661231"/>
            <a:ext cx="633525" cy="565228"/>
            <a:chOff x="1419" y="812"/>
            <a:chExt cx="2486" cy="2218"/>
          </a:xfrm>
          <a:solidFill>
            <a:schemeClr val="bg1"/>
          </a:solidFill>
        </p:grpSpPr>
        <p:sp>
          <p:nvSpPr>
            <p:cNvPr id="53" name="Freeform 19"/>
            <p:cNvSpPr>
              <a:spLocks noEditPoints="1"/>
            </p:cNvSpPr>
            <p:nvPr/>
          </p:nvSpPr>
          <p:spPr bwMode="auto">
            <a:xfrm>
              <a:off x="3148" y="1869"/>
              <a:ext cx="757" cy="1143"/>
            </a:xfrm>
            <a:custGeom>
              <a:avLst/>
              <a:gdLst>
                <a:gd name="T0" fmla="*/ 727 w 1513"/>
                <a:gd name="T1" fmla="*/ 249 h 2285"/>
                <a:gd name="T2" fmla="*/ 679 w 1513"/>
                <a:gd name="T3" fmla="*/ 278 h 2285"/>
                <a:gd name="T4" fmla="*/ 650 w 1513"/>
                <a:gd name="T5" fmla="*/ 326 h 2285"/>
                <a:gd name="T6" fmla="*/ 647 w 1513"/>
                <a:gd name="T7" fmla="*/ 815 h 2285"/>
                <a:gd name="T8" fmla="*/ 662 w 1513"/>
                <a:gd name="T9" fmla="*/ 871 h 2285"/>
                <a:gd name="T10" fmla="*/ 702 w 1513"/>
                <a:gd name="T11" fmla="*/ 910 h 2285"/>
                <a:gd name="T12" fmla="*/ 757 w 1513"/>
                <a:gd name="T13" fmla="*/ 925 h 2285"/>
                <a:gd name="T14" fmla="*/ 812 w 1513"/>
                <a:gd name="T15" fmla="*/ 910 h 2285"/>
                <a:gd name="T16" fmla="*/ 852 w 1513"/>
                <a:gd name="T17" fmla="*/ 871 h 2285"/>
                <a:gd name="T18" fmla="*/ 868 w 1513"/>
                <a:gd name="T19" fmla="*/ 815 h 2285"/>
                <a:gd name="T20" fmla="*/ 863 w 1513"/>
                <a:gd name="T21" fmla="*/ 326 h 2285"/>
                <a:gd name="T22" fmla="*/ 834 w 1513"/>
                <a:gd name="T23" fmla="*/ 278 h 2285"/>
                <a:gd name="T24" fmla="*/ 786 w 1513"/>
                <a:gd name="T25" fmla="*/ 249 h 2285"/>
                <a:gd name="T26" fmla="*/ 750 w 1513"/>
                <a:gd name="T27" fmla="*/ 0 h 2285"/>
                <a:gd name="T28" fmla="*/ 804 w 1513"/>
                <a:gd name="T29" fmla="*/ 2 h 2285"/>
                <a:gd name="T30" fmla="*/ 830 w 1513"/>
                <a:gd name="T31" fmla="*/ 3 h 2285"/>
                <a:gd name="T32" fmla="*/ 925 w 1513"/>
                <a:gd name="T33" fmla="*/ 17 h 2285"/>
                <a:gd name="T34" fmla="*/ 1108 w 1513"/>
                <a:gd name="T35" fmla="*/ 74 h 2285"/>
                <a:gd name="T36" fmla="*/ 1292 w 1513"/>
                <a:gd name="T37" fmla="*/ 172 h 2285"/>
                <a:gd name="T38" fmla="*/ 1400 w 1513"/>
                <a:gd name="T39" fmla="*/ 255 h 2285"/>
                <a:gd name="T40" fmla="*/ 1426 w 1513"/>
                <a:gd name="T41" fmla="*/ 301 h 2285"/>
                <a:gd name="T42" fmla="*/ 1483 w 1513"/>
                <a:gd name="T43" fmla="*/ 552 h 2285"/>
                <a:gd name="T44" fmla="*/ 1512 w 1513"/>
                <a:gd name="T45" fmla="*/ 804 h 2285"/>
                <a:gd name="T46" fmla="*/ 1509 w 1513"/>
                <a:gd name="T47" fmla="*/ 1061 h 2285"/>
                <a:gd name="T48" fmla="*/ 1473 w 1513"/>
                <a:gd name="T49" fmla="*/ 1361 h 2285"/>
                <a:gd name="T50" fmla="*/ 1399 w 1513"/>
                <a:gd name="T51" fmla="*/ 1700 h 2285"/>
                <a:gd name="T52" fmla="*/ 1299 w 1513"/>
                <a:gd name="T53" fmla="*/ 2057 h 2285"/>
                <a:gd name="T54" fmla="*/ 1275 w 1513"/>
                <a:gd name="T55" fmla="*/ 2103 h 2285"/>
                <a:gd name="T56" fmla="*/ 1195 w 1513"/>
                <a:gd name="T57" fmla="*/ 2165 h 2285"/>
                <a:gd name="T58" fmla="*/ 1061 w 1513"/>
                <a:gd name="T59" fmla="*/ 2229 h 2285"/>
                <a:gd name="T60" fmla="*/ 913 w 1513"/>
                <a:gd name="T61" fmla="*/ 2272 h 2285"/>
                <a:gd name="T62" fmla="*/ 757 w 1513"/>
                <a:gd name="T63" fmla="*/ 2285 h 2285"/>
                <a:gd name="T64" fmla="*/ 600 w 1513"/>
                <a:gd name="T65" fmla="*/ 2272 h 2285"/>
                <a:gd name="T66" fmla="*/ 454 w 1513"/>
                <a:gd name="T67" fmla="*/ 2229 h 2285"/>
                <a:gd name="T68" fmla="*/ 320 w 1513"/>
                <a:gd name="T69" fmla="*/ 2165 h 2285"/>
                <a:gd name="T70" fmla="*/ 238 w 1513"/>
                <a:gd name="T71" fmla="*/ 2103 h 2285"/>
                <a:gd name="T72" fmla="*/ 214 w 1513"/>
                <a:gd name="T73" fmla="*/ 2057 h 2285"/>
                <a:gd name="T74" fmla="*/ 116 w 1513"/>
                <a:gd name="T75" fmla="*/ 1700 h 2285"/>
                <a:gd name="T76" fmla="*/ 41 w 1513"/>
                <a:gd name="T77" fmla="*/ 1361 h 2285"/>
                <a:gd name="T78" fmla="*/ 4 w 1513"/>
                <a:gd name="T79" fmla="*/ 1061 h 2285"/>
                <a:gd name="T80" fmla="*/ 3 w 1513"/>
                <a:gd name="T81" fmla="*/ 804 h 2285"/>
                <a:gd name="T82" fmla="*/ 30 w 1513"/>
                <a:gd name="T83" fmla="*/ 552 h 2285"/>
                <a:gd name="T84" fmla="*/ 89 w 1513"/>
                <a:gd name="T85" fmla="*/ 301 h 2285"/>
                <a:gd name="T86" fmla="*/ 113 w 1513"/>
                <a:gd name="T87" fmla="*/ 255 h 2285"/>
                <a:gd name="T88" fmla="*/ 220 w 1513"/>
                <a:gd name="T89" fmla="*/ 174 h 2285"/>
                <a:gd name="T90" fmla="*/ 395 w 1513"/>
                <a:gd name="T91" fmla="*/ 77 h 2285"/>
                <a:gd name="T92" fmla="*/ 572 w 1513"/>
                <a:gd name="T93" fmla="*/ 19 h 2285"/>
                <a:gd name="T94" fmla="*/ 664 w 1513"/>
                <a:gd name="T95" fmla="*/ 3 h 2285"/>
                <a:gd name="T96" fmla="*/ 693 w 1513"/>
                <a:gd name="T97" fmla="*/ 2 h 2285"/>
                <a:gd name="T98" fmla="*/ 750 w 1513"/>
                <a:gd name="T99" fmla="*/ 0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13" h="2285">
                  <a:moveTo>
                    <a:pt x="757" y="245"/>
                  </a:moveTo>
                  <a:lnTo>
                    <a:pt x="727" y="249"/>
                  </a:lnTo>
                  <a:lnTo>
                    <a:pt x="702" y="260"/>
                  </a:lnTo>
                  <a:lnTo>
                    <a:pt x="679" y="278"/>
                  </a:lnTo>
                  <a:lnTo>
                    <a:pt x="662" y="299"/>
                  </a:lnTo>
                  <a:lnTo>
                    <a:pt x="650" y="326"/>
                  </a:lnTo>
                  <a:lnTo>
                    <a:pt x="647" y="355"/>
                  </a:lnTo>
                  <a:lnTo>
                    <a:pt x="647" y="815"/>
                  </a:lnTo>
                  <a:lnTo>
                    <a:pt x="650" y="843"/>
                  </a:lnTo>
                  <a:lnTo>
                    <a:pt x="662" y="871"/>
                  </a:lnTo>
                  <a:lnTo>
                    <a:pt x="679" y="892"/>
                  </a:lnTo>
                  <a:lnTo>
                    <a:pt x="702" y="910"/>
                  </a:lnTo>
                  <a:lnTo>
                    <a:pt x="727" y="920"/>
                  </a:lnTo>
                  <a:lnTo>
                    <a:pt x="757" y="925"/>
                  </a:lnTo>
                  <a:lnTo>
                    <a:pt x="786" y="920"/>
                  </a:lnTo>
                  <a:lnTo>
                    <a:pt x="812" y="910"/>
                  </a:lnTo>
                  <a:lnTo>
                    <a:pt x="834" y="892"/>
                  </a:lnTo>
                  <a:lnTo>
                    <a:pt x="852" y="871"/>
                  </a:lnTo>
                  <a:lnTo>
                    <a:pt x="863" y="843"/>
                  </a:lnTo>
                  <a:lnTo>
                    <a:pt x="868" y="815"/>
                  </a:lnTo>
                  <a:lnTo>
                    <a:pt x="868" y="355"/>
                  </a:lnTo>
                  <a:lnTo>
                    <a:pt x="863" y="326"/>
                  </a:lnTo>
                  <a:lnTo>
                    <a:pt x="852" y="299"/>
                  </a:lnTo>
                  <a:lnTo>
                    <a:pt x="834" y="278"/>
                  </a:lnTo>
                  <a:lnTo>
                    <a:pt x="812" y="260"/>
                  </a:lnTo>
                  <a:lnTo>
                    <a:pt x="786" y="249"/>
                  </a:lnTo>
                  <a:lnTo>
                    <a:pt x="757" y="245"/>
                  </a:lnTo>
                  <a:close/>
                  <a:moveTo>
                    <a:pt x="750" y="0"/>
                  </a:moveTo>
                  <a:lnTo>
                    <a:pt x="780" y="0"/>
                  </a:lnTo>
                  <a:lnTo>
                    <a:pt x="804" y="2"/>
                  </a:lnTo>
                  <a:lnTo>
                    <a:pt x="821" y="2"/>
                  </a:lnTo>
                  <a:lnTo>
                    <a:pt x="830" y="3"/>
                  </a:lnTo>
                  <a:lnTo>
                    <a:pt x="833" y="3"/>
                  </a:lnTo>
                  <a:lnTo>
                    <a:pt x="925" y="17"/>
                  </a:lnTo>
                  <a:lnTo>
                    <a:pt x="1017" y="41"/>
                  </a:lnTo>
                  <a:lnTo>
                    <a:pt x="1108" y="74"/>
                  </a:lnTo>
                  <a:lnTo>
                    <a:pt x="1200" y="118"/>
                  </a:lnTo>
                  <a:lnTo>
                    <a:pt x="1292" y="172"/>
                  </a:lnTo>
                  <a:lnTo>
                    <a:pt x="1382" y="236"/>
                  </a:lnTo>
                  <a:lnTo>
                    <a:pt x="1400" y="255"/>
                  </a:lnTo>
                  <a:lnTo>
                    <a:pt x="1415" y="276"/>
                  </a:lnTo>
                  <a:lnTo>
                    <a:pt x="1426" y="301"/>
                  </a:lnTo>
                  <a:lnTo>
                    <a:pt x="1458" y="427"/>
                  </a:lnTo>
                  <a:lnTo>
                    <a:pt x="1483" y="552"/>
                  </a:lnTo>
                  <a:lnTo>
                    <a:pt x="1501" y="678"/>
                  </a:lnTo>
                  <a:lnTo>
                    <a:pt x="1512" y="804"/>
                  </a:lnTo>
                  <a:lnTo>
                    <a:pt x="1513" y="931"/>
                  </a:lnTo>
                  <a:lnTo>
                    <a:pt x="1509" y="1061"/>
                  </a:lnTo>
                  <a:lnTo>
                    <a:pt x="1497" y="1193"/>
                  </a:lnTo>
                  <a:lnTo>
                    <a:pt x="1473" y="1361"/>
                  </a:lnTo>
                  <a:lnTo>
                    <a:pt x="1440" y="1528"/>
                  </a:lnTo>
                  <a:lnTo>
                    <a:pt x="1399" y="1700"/>
                  </a:lnTo>
                  <a:lnTo>
                    <a:pt x="1352" y="1875"/>
                  </a:lnTo>
                  <a:lnTo>
                    <a:pt x="1299" y="2057"/>
                  </a:lnTo>
                  <a:lnTo>
                    <a:pt x="1290" y="2082"/>
                  </a:lnTo>
                  <a:lnTo>
                    <a:pt x="1275" y="2103"/>
                  </a:lnTo>
                  <a:lnTo>
                    <a:pt x="1255" y="2122"/>
                  </a:lnTo>
                  <a:lnTo>
                    <a:pt x="1195" y="2165"/>
                  </a:lnTo>
                  <a:lnTo>
                    <a:pt x="1129" y="2201"/>
                  </a:lnTo>
                  <a:lnTo>
                    <a:pt x="1061" y="2229"/>
                  </a:lnTo>
                  <a:lnTo>
                    <a:pt x="988" y="2254"/>
                  </a:lnTo>
                  <a:lnTo>
                    <a:pt x="913" y="2272"/>
                  </a:lnTo>
                  <a:lnTo>
                    <a:pt x="836" y="2281"/>
                  </a:lnTo>
                  <a:lnTo>
                    <a:pt x="757" y="2285"/>
                  </a:lnTo>
                  <a:lnTo>
                    <a:pt x="677" y="2281"/>
                  </a:lnTo>
                  <a:lnTo>
                    <a:pt x="600" y="2272"/>
                  </a:lnTo>
                  <a:lnTo>
                    <a:pt x="527" y="2254"/>
                  </a:lnTo>
                  <a:lnTo>
                    <a:pt x="454" y="2229"/>
                  </a:lnTo>
                  <a:lnTo>
                    <a:pt x="385" y="2201"/>
                  </a:lnTo>
                  <a:lnTo>
                    <a:pt x="320" y="2165"/>
                  </a:lnTo>
                  <a:lnTo>
                    <a:pt x="258" y="2122"/>
                  </a:lnTo>
                  <a:lnTo>
                    <a:pt x="238" y="2103"/>
                  </a:lnTo>
                  <a:lnTo>
                    <a:pt x="225" y="2082"/>
                  </a:lnTo>
                  <a:lnTo>
                    <a:pt x="214" y="2057"/>
                  </a:lnTo>
                  <a:lnTo>
                    <a:pt x="163" y="1875"/>
                  </a:lnTo>
                  <a:lnTo>
                    <a:pt x="116" y="1700"/>
                  </a:lnTo>
                  <a:lnTo>
                    <a:pt x="74" y="1528"/>
                  </a:lnTo>
                  <a:lnTo>
                    <a:pt x="41" y="1361"/>
                  </a:lnTo>
                  <a:lnTo>
                    <a:pt x="16" y="1193"/>
                  </a:lnTo>
                  <a:lnTo>
                    <a:pt x="4" y="1061"/>
                  </a:lnTo>
                  <a:lnTo>
                    <a:pt x="0" y="931"/>
                  </a:lnTo>
                  <a:lnTo>
                    <a:pt x="3" y="804"/>
                  </a:lnTo>
                  <a:lnTo>
                    <a:pt x="13" y="678"/>
                  </a:lnTo>
                  <a:lnTo>
                    <a:pt x="30" y="552"/>
                  </a:lnTo>
                  <a:lnTo>
                    <a:pt x="56" y="427"/>
                  </a:lnTo>
                  <a:lnTo>
                    <a:pt x="89" y="301"/>
                  </a:lnTo>
                  <a:lnTo>
                    <a:pt x="98" y="276"/>
                  </a:lnTo>
                  <a:lnTo>
                    <a:pt x="113" y="255"/>
                  </a:lnTo>
                  <a:lnTo>
                    <a:pt x="133" y="236"/>
                  </a:lnTo>
                  <a:lnTo>
                    <a:pt x="220" y="174"/>
                  </a:lnTo>
                  <a:lnTo>
                    <a:pt x="308" y="121"/>
                  </a:lnTo>
                  <a:lnTo>
                    <a:pt x="395" y="77"/>
                  </a:lnTo>
                  <a:lnTo>
                    <a:pt x="483" y="44"/>
                  </a:lnTo>
                  <a:lnTo>
                    <a:pt x="572" y="19"/>
                  </a:lnTo>
                  <a:lnTo>
                    <a:pt x="661" y="3"/>
                  </a:lnTo>
                  <a:lnTo>
                    <a:pt x="664" y="3"/>
                  </a:lnTo>
                  <a:lnTo>
                    <a:pt x="674" y="2"/>
                  </a:lnTo>
                  <a:lnTo>
                    <a:pt x="693" y="2"/>
                  </a:lnTo>
                  <a:lnTo>
                    <a:pt x="717" y="0"/>
                  </a:lnTo>
                  <a:lnTo>
                    <a:pt x="7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0"/>
            <p:cNvSpPr>
              <a:spLocks/>
            </p:cNvSpPr>
            <p:nvPr/>
          </p:nvSpPr>
          <p:spPr bwMode="auto">
            <a:xfrm>
              <a:off x="1419" y="812"/>
              <a:ext cx="2370" cy="2218"/>
            </a:xfrm>
            <a:custGeom>
              <a:avLst/>
              <a:gdLst>
                <a:gd name="T0" fmla="*/ 4548 w 4740"/>
                <a:gd name="T1" fmla="*/ 0 h 4437"/>
                <a:gd name="T2" fmla="*/ 4622 w 4740"/>
                <a:gd name="T3" fmla="*/ 15 h 4437"/>
                <a:gd name="T4" fmla="*/ 4684 w 4740"/>
                <a:gd name="T5" fmla="*/ 57 h 4437"/>
                <a:gd name="T6" fmla="*/ 4725 w 4740"/>
                <a:gd name="T7" fmla="*/ 118 h 4437"/>
                <a:gd name="T8" fmla="*/ 4740 w 4740"/>
                <a:gd name="T9" fmla="*/ 193 h 4437"/>
                <a:gd name="T10" fmla="*/ 4645 w 4740"/>
                <a:gd name="T11" fmla="*/ 2033 h 4437"/>
                <a:gd name="T12" fmla="*/ 4452 w 4740"/>
                <a:gd name="T13" fmla="*/ 1977 h 4437"/>
                <a:gd name="T14" fmla="*/ 4355 w 4740"/>
                <a:gd name="T15" fmla="*/ 385 h 4437"/>
                <a:gd name="T16" fmla="*/ 385 w 4740"/>
                <a:gd name="T17" fmla="*/ 2843 h 4437"/>
                <a:gd name="T18" fmla="*/ 3306 w 4740"/>
                <a:gd name="T19" fmla="*/ 2971 h 4437"/>
                <a:gd name="T20" fmla="*/ 3311 w 4740"/>
                <a:gd name="T21" fmla="*/ 3232 h 4437"/>
                <a:gd name="T22" fmla="*/ 3335 w 4740"/>
                <a:gd name="T23" fmla="*/ 3457 h 4437"/>
                <a:gd name="T24" fmla="*/ 3015 w 4740"/>
                <a:gd name="T25" fmla="*/ 3547 h 4437"/>
                <a:gd name="T26" fmla="*/ 3377 w 4740"/>
                <a:gd name="T27" fmla="*/ 4104 h 4437"/>
                <a:gd name="T28" fmla="*/ 3424 w 4740"/>
                <a:gd name="T29" fmla="*/ 4116 h 4437"/>
                <a:gd name="T30" fmla="*/ 3456 w 4740"/>
                <a:gd name="T31" fmla="*/ 4149 h 4437"/>
                <a:gd name="T32" fmla="*/ 3469 w 4740"/>
                <a:gd name="T33" fmla="*/ 4196 h 4437"/>
                <a:gd name="T34" fmla="*/ 3465 w 4740"/>
                <a:gd name="T35" fmla="*/ 4369 h 4437"/>
                <a:gd name="T36" fmla="*/ 3442 w 4740"/>
                <a:gd name="T37" fmla="*/ 4410 h 4437"/>
                <a:gd name="T38" fmla="*/ 3401 w 4740"/>
                <a:gd name="T39" fmla="*/ 4432 h 4437"/>
                <a:gd name="T40" fmla="*/ 1363 w 4740"/>
                <a:gd name="T41" fmla="*/ 4437 h 4437"/>
                <a:gd name="T42" fmla="*/ 1316 w 4740"/>
                <a:gd name="T43" fmla="*/ 4423 h 4437"/>
                <a:gd name="T44" fmla="*/ 1284 w 4740"/>
                <a:gd name="T45" fmla="*/ 4392 h 4437"/>
                <a:gd name="T46" fmla="*/ 1271 w 4740"/>
                <a:gd name="T47" fmla="*/ 4345 h 4437"/>
                <a:gd name="T48" fmla="*/ 1274 w 4740"/>
                <a:gd name="T49" fmla="*/ 4170 h 4437"/>
                <a:gd name="T50" fmla="*/ 1298 w 4740"/>
                <a:gd name="T51" fmla="*/ 4131 h 4437"/>
                <a:gd name="T52" fmla="*/ 1339 w 4740"/>
                <a:gd name="T53" fmla="*/ 4107 h 4437"/>
                <a:gd name="T54" fmla="*/ 1560 w 4740"/>
                <a:gd name="T55" fmla="*/ 4104 h 4437"/>
                <a:gd name="T56" fmla="*/ 192 w 4740"/>
                <a:gd name="T57" fmla="*/ 3547 h 4437"/>
                <a:gd name="T58" fmla="*/ 118 w 4740"/>
                <a:gd name="T59" fmla="*/ 3532 h 4437"/>
                <a:gd name="T60" fmla="*/ 56 w 4740"/>
                <a:gd name="T61" fmla="*/ 3490 h 4437"/>
                <a:gd name="T62" fmla="*/ 15 w 4740"/>
                <a:gd name="T63" fmla="*/ 3430 h 4437"/>
                <a:gd name="T64" fmla="*/ 0 w 4740"/>
                <a:gd name="T65" fmla="*/ 3354 h 4437"/>
                <a:gd name="T66" fmla="*/ 5 w 4740"/>
                <a:gd name="T67" fmla="*/ 154 h 4437"/>
                <a:gd name="T68" fmla="*/ 33 w 4740"/>
                <a:gd name="T69" fmla="*/ 86 h 4437"/>
                <a:gd name="T70" fmla="*/ 85 w 4740"/>
                <a:gd name="T71" fmla="*/ 33 h 4437"/>
                <a:gd name="T72" fmla="*/ 154 w 4740"/>
                <a:gd name="T73" fmla="*/ 5 h 4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740" h="4437">
                  <a:moveTo>
                    <a:pt x="192" y="0"/>
                  </a:moveTo>
                  <a:lnTo>
                    <a:pt x="4548" y="0"/>
                  </a:lnTo>
                  <a:lnTo>
                    <a:pt x="4586" y="5"/>
                  </a:lnTo>
                  <a:lnTo>
                    <a:pt x="4622" y="15"/>
                  </a:lnTo>
                  <a:lnTo>
                    <a:pt x="4656" y="33"/>
                  </a:lnTo>
                  <a:lnTo>
                    <a:pt x="4684" y="57"/>
                  </a:lnTo>
                  <a:lnTo>
                    <a:pt x="4707" y="86"/>
                  </a:lnTo>
                  <a:lnTo>
                    <a:pt x="4725" y="118"/>
                  </a:lnTo>
                  <a:lnTo>
                    <a:pt x="4736" y="154"/>
                  </a:lnTo>
                  <a:lnTo>
                    <a:pt x="4740" y="193"/>
                  </a:lnTo>
                  <a:lnTo>
                    <a:pt x="4740" y="2075"/>
                  </a:lnTo>
                  <a:lnTo>
                    <a:pt x="4645" y="2033"/>
                  </a:lnTo>
                  <a:lnTo>
                    <a:pt x="4548" y="2000"/>
                  </a:lnTo>
                  <a:lnTo>
                    <a:pt x="4452" y="1977"/>
                  </a:lnTo>
                  <a:lnTo>
                    <a:pt x="4355" y="1962"/>
                  </a:lnTo>
                  <a:lnTo>
                    <a:pt x="4355" y="385"/>
                  </a:lnTo>
                  <a:lnTo>
                    <a:pt x="385" y="385"/>
                  </a:lnTo>
                  <a:lnTo>
                    <a:pt x="385" y="2843"/>
                  </a:lnTo>
                  <a:lnTo>
                    <a:pt x="3315" y="2843"/>
                  </a:lnTo>
                  <a:lnTo>
                    <a:pt x="3306" y="2971"/>
                  </a:lnTo>
                  <a:lnTo>
                    <a:pt x="3305" y="3101"/>
                  </a:lnTo>
                  <a:lnTo>
                    <a:pt x="3311" y="3232"/>
                  </a:lnTo>
                  <a:lnTo>
                    <a:pt x="3323" y="3368"/>
                  </a:lnTo>
                  <a:lnTo>
                    <a:pt x="3335" y="3457"/>
                  </a:lnTo>
                  <a:lnTo>
                    <a:pt x="3349" y="3547"/>
                  </a:lnTo>
                  <a:lnTo>
                    <a:pt x="3015" y="3547"/>
                  </a:lnTo>
                  <a:lnTo>
                    <a:pt x="3178" y="4104"/>
                  </a:lnTo>
                  <a:lnTo>
                    <a:pt x="3377" y="4104"/>
                  </a:lnTo>
                  <a:lnTo>
                    <a:pt x="3401" y="4107"/>
                  </a:lnTo>
                  <a:lnTo>
                    <a:pt x="3424" y="4116"/>
                  </a:lnTo>
                  <a:lnTo>
                    <a:pt x="3442" y="4131"/>
                  </a:lnTo>
                  <a:lnTo>
                    <a:pt x="3456" y="4149"/>
                  </a:lnTo>
                  <a:lnTo>
                    <a:pt x="3465" y="4170"/>
                  </a:lnTo>
                  <a:lnTo>
                    <a:pt x="3469" y="4196"/>
                  </a:lnTo>
                  <a:lnTo>
                    <a:pt x="3469" y="4345"/>
                  </a:lnTo>
                  <a:lnTo>
                    <a:pt x="3465" y="4369"/>
                  </a:lnTo>
                  <a:lnTo>
                    <a:pt x="3456" y="4392"/>
                  </a:lnTo>
                  <a:lnTo>
                    <a:pt x="3442" y="4410"/>
                  </a:lnTo>
                  <a:lnTo>
                    <a:pt x="3424" y="4423"/>
                  </a:lnTo>
                  <a:lnTo>
                    <a:pt x="3401" y="4432"/>
                  </a:lnTo>
                  <a:lnTo>
                    <a:pt x="3377" y="4437"/>
                  </a:lnTo>
                  <a:lnTo>
                    <a:pt x="1363" y="4437"/>
                  </a:lnTo>
                  <a:lnTo>
                    <a:pt x="1339" y="4432"/>
                  </a:lnTo>
                  <a:lnTo>
                    <a:pt x="1316" y="4423"/>
                  </a:lnTo>
                  <a:lnTo>
                    <a:pt x="1298" y="4410"/>
                  </a:lnTo>
                  <a:lnTo>
                    <a:pt x="1284" y="4392"/>
                  </a:lnTo>
                  <a:lnTo>
                    <a:pt x="1274" y="4369"/>
                  </a:lnTo>
                  <a:lnTo>
                    <a:pt x="1271" y="4345"/>
                  </a:lnTo>
                  <a:lnTo>
                    <a:pt x="1271" y="4196"/>
                  </a:lnTo>
                  <a:lnTo>
                    <a:pt x="1274" y="4170"/>
                  </a:lnTo>
                  <a:lnTo>
                    <a:pt x="1284" y="4149"/>
                  </a:lnTo>
                  <a:lnTo>
                    <a:pt x="1298" y="4131"/>
                  </a:lnTo>
                  <a:lnTo>
                    <a:pt x="1316" y="4116"/>
                  </a:lnTo>
                  <a:lnTo>
                    <a:pt x="1339" y="4107"/>
                  </a:lnTo>
                  <a:lnTo>
                    <a:pt x="1363" y="4104"/>
                  </a:lnTo>
                  <a:lnTo>
                    <a:pt x="1560" y="4104"/>
                  </a:lnTo>
                  <a:lnTo>
                    <a:pt x="1725" y="3547"/>
                  </a:lnTo>
                  <a:lnTo>
                    <a:pt x="192" y="3547"/>
                  </a:lnTo>
                  <a:lnTo>
                    <a:pt x="154" y="3543"/>
                  </a:lnTo>
                  <a:lnTo>
                    <a:pt x="118" y="3532"/>
                  </a:lnTo>
                  <a:lnTo>
                    <a:pt x="85" y="3514"/>
                  </a:lnTo>
                  <a:lnTo>
                    <a:pt x="56" y="3490"/>
                  </a:lnTo>
                  <a:lnTo>
                    <a:pt x="33" y="3461"/>
                  </a:lnTo>
                  <a:lnTo>
                    <a:pt x="15" y="3430"/>
                  </a:lnTo>
                  <a:lnTo>
                    <a:pt x="5" y="3393"/>
                  </a:lnTo>
                  <a:lnTo>
                    <a:pt x="0" y="3354"/>
                  </a:lnTo>
                  <a:lnTo>
                    <a:pt x="0" y="193"/>
                  </a:lnTo>
                  <a:lnTo>
                    <a:pt x="5" y="154"/>
                  </a:lnTo>
                  <a:lnTo>
                    <a:pt x="15" y="118"/>
                  </a:lnTo>
                  <a:lnTo>
                    <a:pt x="33" y="86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8" y="15"/>
                  </a:lnTo>
                  <a:lnTo>
                    <a:pt x="154" y="5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414" y="3650299"/>
            <a:ext cx="522064" cy="520415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FB500768-A43E-4B76-8999-27D560D7797A}"/>
              </a:ext>
            </a:extLst>
          </p:cNvPr>
          <p:cNvGrpSpPr/>
          <p:nvPr/>
        </p:nvGrpSpPr>
        <p:grpSpPr>
          <a:xfrm>
            <a:off x="9943633" y="3654510"/>
            <a:ext cx="662218" cy="516204"/>
            <a:chOff x="6643335" y="2349635"/>
            <a:chExt cx="1194165" cy="1138443"/>
          </a:xfrm>
          <a:solidFill>
            <a:schemeClr val="accent2"/>
          </a:solidFill>
        </p:grpSpPr>
        <p:sp>
          <p:nvSpPr>
            <p:cNvPr id="60" name="Freeform 17"/>
            <p:cNvSpPr>
              <a:spLocks noEditPoints="1"/>
            </p:cNvSpPr>
            <p:nvPr/>
          </p:nvSpPr>
          <p:spPr bwMode="auto">
            <a:xfrm flipH="1">
              <a:off x="7142905" y="2349635"/>
              <a:ext cx="694595" cy="1138443"/>
            </a:xfrm>
            <a:custGeom>
              <a:avLst/>
              <a:gdLst>
                <a:gd name="T0" fmla="*/ 246 w 2168"/>
                <a:gd name="T1" fmla="*/ 2236 h 3553"/>
                <a:gd name="T2" fmla="*/ 423 w 2168"/>
                <a:gd name="T3" fmla="*/ 2278 h 3553"/>
                <a:gd name="T4" fmla="*/ 365 w 2168"/>
                <a:gd name="T5" fmla="*/ 2024 h 3553"/>
                <a:gd name="T6" fmla="*/ 962 w 2168"/>
                <a:gd name="T7" fmla="*/ 2406 h 3553"/>
                <a:gd name="T8" fmla="*/ 1949 w 2168"/>
                <a:gd name="T9" fmla="*/ 3365 h 3553"/>
                <a:gd name="T10" fmla="*/ 1892 w 2168"/>
                <a:gd name="T11" fmla="*/ 3141 h 3553"/>
                <a:gd name="T12" fmla="*/ 171 w 2168"/>
                <a:gd name="T13" fmla="*/ 1538 h 3553"/>
                <a:gd name="T14" fmla="*/ 1090 w 2168"/>
                <a:gd name="T15" fmla="*/ 2188 h 3553"/>
                <a:gd name="T16" fmla="*/ 1925 w 2168"/>
                <a:gd name="T17" fmla="*/ 2775 h 3553"/>
                <a:gd name="T18" fmla="*/ 877 w 2168"/>
                <a:gd name="T19" fmla="*/ 1842 h 3553"/>
                <a:gd name="T20" fmla="*/ 463 w 2168"/>
                <a:gd name="T21" fmla="*/ 1265 h 3553"/>
                <a:gd name="T22" fmla="*/ 1329 w 2168"/>
                <a:gd name="T23" fmla="*/ 2078 h 3553"/>
                <a:gd name="T24" fmla="*/ 1942 w 2168"/>
                <a:gd name="T25" fmla="*/ 2493 h 3553"/>
                <a:gd name="T26" fmla="*/ 1312 w 2168"/>
                <a:gd name="T27" fmla="*/ 1907 h 3553"/>
                <a:gd name="T28" fmla="*/ 463 w 2168"/>
                <a:gd name="T29" fmla="*/ 1265 h 3553"/>
                <a:gd name="T30" fmla="*/ 897 w 2168"/>
                <a:gd name="T31" fmla="*/ 1429 h 3553"/>
                <a:gd name="T32" fmla="*/ 1154 w 2168"/>
                <a:gd name="T33" fmla="*/ 1645 h 3553"/>
                <a:gd name="T34" fmla="*/ 1900 w 2168"/>
                <a:gd name="T35" fmla="*/ 2299 h 3553"/>
                <a:gd name="T36" fmla="*/ 1925 w 2168"/>
                <a:gd name="T37" fmla="*/ 2118 h 3553"/>
                <a:gd name="T38" fmla="*/ 1236 w 2168"/>
                <a:gd name="T39" fmla="*/ 1520 h 3553"/>
                <a:gd name="T40" fmla="*/ 835 w 2168"/>
                <a:gd name="T41" fmla="*/ 1218 h 3553"/>
                <a:gd name="T42" fmla="*/ 1448 w 2168"/>
                <a:gd name="T43" fmla="*/ 1581 h 3553"/>
                <a:gd name="T44" fmla="*/ 1920 w 2168"/>
                <a:gd name="T45" fmla="*/ 1974 h 3553"/>
                <a:gd name="T46" fmla="*/ 1592 w 2168"/>
                <a:gd name="T47" fmla="*/ 1512 h 3553"/>
                <a:gd name="T48" fmla="*/ 1214 w 2168"/>
                <a:gd name="T49" fmla="*/ 1024 h 3553"/>
                <a:gd name="T50" fmla="*/ 1675 w 2168"/>
                <a:gd name="T51" fmla="*/ 1463 h 3553"/>
                <a:gd name="T52" fmla="*/ 1819 w 2168"/>
                <a:gd name="T53" fmla="*/ 1434 h 3553"/>
                <a:gd name="T54" fmla="*/ 1394 w 2168"/>
                <a:gd name="T55" fmla="*/ 1125 h 3553"/>
                <a:gd name="T56" fmla="*/ 1348 w 2168"/>
                <a:gd name="T57" fmla="*/ 895 h 3553"/>
                <a:gd name="T58" fmla="*/ 1546 w 2168"/>
                <a:gd name="T59" fmla="*/ 1134 h 3553"/>
                <a:gd name="T60" fmla="*/ 1870 w 2168"/>
                <a:gd name="T61" fmla="*/ 1198 h 3553"/>
                <a:gd name="T62" fmla="*/ 1452 w 2168"/>
                <a:gd name="T63" fmla="*/ 784 h 3553"/>
                <a:gd name="T64" fmla="*/ 1995 w 2168"/>
                <a:gd name="T65" fmla="*/ 996 h 3553"/>
                <a:gd name="T66" fmla="*/ 1701 w 2168"/>
                <a:gd name="T67" fmla="*/ 510 h 3553"/>
                <a:gd name="T68" fmla="*/ 1972 w 2168"/>
                <a:gd name="T69" fmla="*/ 737 h 3553"/>
                <a:gd name="T70" fmla="*/ 1790 w 2168"/>
                <a:gd name="T71" fmla="*/ 414 h 3553"/>
                <a:gd name="T72" fmla="*/ 2012 w 2168"/>
                <a:gd name="T73" fmla="*/ 609 h 3553"/>
                <a:gd name="T74" fmla="*/ 2000 w 2168"/>
                <a:gd name="T75" fmla="*/ 221 h 3553"/>
                <a:gd name="T76" fmla="*/ 2092 w 2168"/>
                <a:gd name="T77" fmla="*/ 5 h 3553"/>
                <a:gd name="T78" fmla="*/ 2165 w 2168"/>
                <a:gd name="T79" fmla="*/ 386 h 3553"/>
                <a:gd name="T80" fmla="*/ 2126 w 2168"/>
                <a:gd name="T81" fmla="*/ 1640 h 3553"/>
                <a:gd name="T82" fmla="*/ 2111 w 2168"/>
                <a:gd name="T83" fmla="*/ 3155 h 3553"/>
                <a:gd name="T84" fmla="*/ 2081 w 2168"/>
                <a:gd name="T85" fmla="*/ 3461 h 3553"/>
                <a:gd name="T86" fmla="*/ 2047 w 2168"/>
                <a:gd name="T87" fmla="*/ 3539 h 3553"/>
                <a:gd name="T88" fmla="*/ 1776 w 2168"/>
                <a:gd name="T89" fmla="*/ 3402 h 3553"/>
                <a:gd name="T90" fmla="*/ 1466 w 2168"/>
                <a:gd name="T91" fmla="*/ 3185 h 3553"/>
                <a:gd name="T92" fmla="*/ 1051 w 2168"/>
                <a:gd name="T93" fmla="*/ 2792 h 3553"/>
                <a:gd name="T94" fmla="*/ 695 w 2168"/>
                <a:gd name="T95" fmla="*/ 2494 h 3553"/>
                <a:gd name="T96" fmla="*/ 138 w 2168"/>
                <a:gd name="T97" fmla="*/ 2467 h 3553"/>
                <a:gd name="T98" fmla="*/ 43 w 2168"/>
                <a:gd name="T99" fmla="*/ 2258 h 3553"/>
                <a:gd name="T100" fmla="*/ 18 w 2168"/>
                <a:gd name="T101" fmla="*/ 1580 h 3553"/>
                <a:gd name="T102" fmla="*/ 85 w 2168"/>
                <a:gd name="T103" fmla="*/ 1162 h 3553"/>
                <a:gd name="T104" fmla="*/ 511 w 2168"/>
                <a:gd name="T105" fmla="*/ 1113 h 3553"/>
                <a:gd name="T106" fmla="*/ 997 w 2168"/>
                <a:gd name="T107" fmla="*/ 999 h 3553"/>
                <a:gd name="T108" fmla="*/ 1435 w 2168"/>
                <a:gd name="T109" fmla="*/ 561 h 3553"/>
                <a:gd name="T110" fmla="*/ 1751 w 2168"/>
                <a:gd name="T111" fmla="*/ 189 h 3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68" h="3553">
                  <a:moveTo>
                    <a:pt x="200" y="2190"/>
                  </a:moveTo>
                  <a:lnTo>
                    <a:pt x="209" y="2265"/>
                  </a:lnTo>
                  <a:lnTo>
                    <a:pt x="220" y="2341"/>
                  </a:lnTo>
                  <a:lnTo>
                    <a:pt x="220" y="2359"/>
                  </a:lnTo>
                  <a:lnTo>
                    <a:pt x="216" y="2376"/>
                  </a:lnTo>
                  <a:lnTo>
                    <a:pt x="396" y="2357"/>
                  </a:lnTo>
                  <a:lnTo>
                    <a:pt x="345" y="2320"/>
                  </a:lnTo>
                  <a:lnTo>
                    <a:pt x="294" y="2280"/>
                  </a:lnTo>
                  <a:lnTo>
                    <a:pt x="246" y="2236"/>
                  </a:lnTo>
                  <a:lnTo>
                    <a:pt x="200" y="2190"/>
                  </a:lnTo>
                  <a:close/>
                  <a:moveTo>
                    <a:pt x="177" y="1872"/>
                  </a:moveTo>
                  <a:lnTo>
                    <a:pt x="183" y="1979"/>
                  </a:lnTo>
                  <a:lnTo>
                    <a:pt x="189" y="2088"/>
                  </a:lnTo>
                  <a:lnTo>
                    <a:pt x="230" y="2128"/>
                  </a:lnTo>
                  <a:lnTo>
                    <a:pt x="273" y="2167"/>
                  </a:lnTo>
                  <a:lnTo>
                    <a:pt x="318" y="2204"/>
                  </a:lnTo>
                  <a:lnTo>
                    <a:pt x="369" y="2243"/>
                  </a:lnTo>
                  <a:lnTo>
                    <a:pt x="423" y="2278"/>
                  </a:lnTo>
                  <a:lnTo>
                    <a:pt x="477" y="2312"/>
                  </a:lnTo>
                  <a:lnTo>
                    <a:pt x="531" y="2346"/>
                  </a:lnTo>
                  <a:lnTo>
                    <a:pt x="572" y="2341"/>
                  </a:lnTo>
                  <a:lnTo>
                    <a:pt x="613" y="2337"/>
                  </a:lnTo>
                  <a:lnTo>
                    <a:pt x="653" y="2332"/>
                  </a:lnTo>
                  <a:lnTo>
                    <a:pt x="694" y="2332"/>
                  </a:lnTo>
                  <a:lnTo>
                    <a:pt x="734" y="2335"/>
                  </a:lnTo>
                  <a:lnTo>
                    <a:pt x="551" y="2178"/>
                  </a:lnTo>
                  <a:lnTo>
                    <a:pt x="365" y="2024"/>
                  </a:lnTo>
                  <a:lnTo>
                    <a:pt x="177" y="1872"/>
                  </a:lnTo>
                  <a:close/>
                  <a:moveTo>
                    <a:pt x="171" y="1538"/>
                  </a:moveTo>
                  <a:lnTo>
                    <a:pt x="174" y="1681"/>
                  </a:lnTo>
                  <a:lnTo>
                    <a:pt x="176" y="1823"/>
                  </a:lnTo>
                  <a:lnTo>
                    <a:pt x="340" y="1931"/>
                  </a:lnTo>
                  <a:lnTo>
                    <a:pt x="500" y="2044"/>
                  </a:lnTo>
                  <a:lnTo>
                    <a:pt x="657" y="2160"/>
                  </a:lnTo>
                  <a:lnTo>
                    <a:pt x="811" y="2281"/>
                  </a:lnTo>
                  <a:lnTo>
                    <a:pt x="962" y="2406"/>
                  </a:lnTo>
                  <a:lnTo>
                    <a:pt x="1110" y="2534"/>
                  </a:lnTo>
                  <a:lnTo>
                    <a:pt x="1255" y="2665"/>
                  </a:lnTo>
                  <a:lnTo>
                    <a:pt x="1398" y="2799"/>
                  </a:lnTo>
                  <a:lnTo>
                    <a:pt x="1537" y="2936"/>
                  </a:lnTo>
                  <a:lnTo>
                    <a:pt x="1676" y="3074"/>
                  </a:lnTo>
                  <a:lnTo>
                    <a:pt x="1812" y="3216"/>
                  </a:lnTo>
                  <a:lnTo>
                    <a:pt x="1945" y="3359"/>
                  </a:lnTo>
                  <a:lnTo>
                    <a:pt x="1947" y="3361"/>
                  </a:lnTo>
                  <a:lnTo>
                    <a:pt x="1949" y="3365"/>
                  </a:lnTo>
                  <a:lnTo>
                    <a:pt x="1950" y="3368"/>
                  </a:lnTo>
                  <a:lnTo>
                    <a:pt x="1942" y="3332"/>
                  </a:lnTo>
                  <a:lnTo>
                    <a:pt x="1936" y="3293"/>
                  </a:lnTo>
                  <a:lnTo>
                    <a:pt x="1930" y="3250"/>
                  </a:lnTo>
                  <a:lnTo>
                    <a:pt x="1926" y="3205"/>
                  </a:lnTo>
                  <a:lnTo>
                    <a:pt x="1924" y="3157"/>
                  </a:lnTo>
                  <a:lnTo>
                    <a:pt x="1913" y="3155"/>
                  </a:lnTo>
                  <a:lnTo>
                    <a:pt x="1903" y="3149"/>
                  </a:lnTo>
                  <a:lnTo>
                    <a:pt x="1892" y="3141"/>
                  </a:lnTo>
                  <a:lnTo>
                    <a:pt x="1714" y="2949"/>
                  </a:lnTo>
                  <a:lnTo>
                    <a:pt x="1532" y="2761"/>
                  </a:lnTo>
                  <a:lnTo>
                    <a:pt x="1348" y="2576"/>
                  </a:lnTo>
                  <a:lnTo>
                    <a:pt x="1160" y="2395"/>
                  </a:lnTo>
                  <a:lnTo>
                    <a:pt x="968" y="2215"/>
                  </a:lnTo>
                  <a:lnTo>
                    <a:pt x="774" y="2041"/>
                  </a:lnTo>
                  <a:lnTo>
                    <a:pt x="576" y="1869"/>
                  </a:lnTo>
                  <a:lnTo>
                    <a:pt x="376" y="1701"/>
                  </a:lnTo>
                  <a:lnTo>
                    <a:pt x="171" y="1538"/>
                  </a:lnTo>
                  <a:close/>
                  <a:moveTo>
                    <a:pt x="171" y="1275"/>
                  </a:moveTo>
                  <a:lnTo>
                    <a:pt x="167" y="1275"/>
                  </a:lnTo>
                  <a:lnTo>
                    <a:pt x="169" y="1370"/>
                  </a:lnTo>
                  <a:lnTo>
                    <a:pt x="170" y="1464"/>
                  </a:lnTo>
                  <a:lnTo>
                    <a:pt x="361" y="1602"/>
                  </a:lnTo>
                  <a:lnTo>
                    <a:pt x="548" y="1743"/>
                  </a:lnTo>
                  <a:lnTo>
                    <a:pt x="732" y="1887"/>
                  </a:lnTo>
                  <a:lnTo>
                    <a:pt x="912" y="2036"/>
                  </a:lnTo>
                  <a:lnTo>
                    <a:pt x="1090" y="2188"/>
                  </a:lnTo>
                  <a:lnTo>
                    <a:pt x="1264" y="2345"/>
                  </a:lnTo>
                  <a:lnTo>
                    <a:pt x="1434" y="2505"/>
                  </a:lnTo>
                  <a:lnTo>
                    <a:pt x="1601" y="2669"/>
                  </a:lnTo>
                  <a:lnTo>
                    <a:pt x="1763" y="2838"/>
                  </a:lnTo>
                  <a:lnTo>
                    <a:pt x="1922" y="3011"/>
                  </a:lnTo>
                  <a:lnTo>
                    <a:pt x="1925" y="2894"/>
                  </a:lnTo>
                  <a:lnTo>
                    <a:pt x="1932" y="2778"/>
                  </a:lnTo>
                  <a:lnTo>
                    <a:pt x="1929" y="2776"/>
                  </a:lnTo>
                  <a:lnTo>
                    <a:pt x="1925" y="2775"/>
                  </a:lnTo>
                  <a:lnTo>
                    <a:pt x="1923" y="2772"/>
                  </a:lnTo>
                  <a:lnTo>
                    <a:pt x="1789" y="2659"/>
                  </a:lnTo>
                  <a:lnTo>
                    <a:pt x="1658" y="2543"/>
                  </a:lnTo>
                  <a:lnTo>
                    <a:pt x="1527" y="2426"/>
                  </a:lnTo>
                  <a:lnTo>
                    <a:pt x="1397" y="2308"/>
                  </a:lnTo>
                  <a:lnTo>
                    <a:pt x="1267" y="2190"/>
                  </a:lnTo>
                  <a:lnTo>
                    <a:pt x="1138" y="2074"/>
                  </a:lnTo>
                  <a:lnTo>
                    <a:pt x="1007" y="1957"/>
                  </a:lnTo>
                  <a:lnTo>
                    <a:pt x="877" y="1842"/>
                  </a:lnTo>
                  <a:lnTo>
                    <a:pt x="743" y="1729"/>
                  </a:lnTo>
                  <a:lnTo>
                    <a:pt x="608" y="1617"/>
                  </a:lnTo>
                  <a:lnTo>
                    <a:pt x="471" y="1509"/>
                  </a:lnTo>
                  <a:lnTo>
                    <a:pt x="329" y="1404"/>
                  </a:lnTo>
                  <a:lnTo>
                    <a:pt x="184" y="1303"/>
                  </a:lnTo>
                  <a:lnTo>
                    <a:pt x="176" y="1295"/>
                  </a:lnTo>
                  <a:lnTo>
                    <a:pt x="171" y="1285"/>
                  </a:lnTo>
                  <a:lnTo>
                    <a:pt x="171" y="1275"/>
                  </a:lnTo>
                  <a:close/>
                  <a:moveTo>
                    <a:pt x="463" y="1265"/>
                  </a:moveTo>
                  <a:lnTo>
                    <a:pt x="242" y="1273"/>
                  </a:lnTo>
                  <a:lnTo>
                    <a:pt x="387" y="1360"/>
                  </a:lnTo>
                  <a:lnTo>
                    <a:pt x="530" y="1451"/>
                  </a:lnTo>
                  <a:lnTo>
                    <a:pt x="669" y="1547"/>
                  </a:lnTo>
                  <a:lnTo>
                    <a:pt x="806" y="1646"/>
                  </a:lnTo>
                  <a:lnTo>
                    <a:pt x="941" y="1750"/>
                  </a:lnTo>
                  <a:lnTo>
                    <a:pt x="1072" y="1857"/>
                  </a:lnTo>
                  <a:lnTo>
                    <a:pt x="1201" y="1966"/>
                  </a:lnTo>
                  <a:lnTo>
                    <a:pt x="1329" y="2078"/>
                  </a:lnTo>
                  <a:lnTo>
                    <a:pt x="1454" y="2193"/>
                  </a:lnTo>
                  <a:lnTo>
                    <a:pt x="1578" y="2308"/>
                  </a:lnTo>
                  <a:lnTo>
                    <a:pt x="1701" y="2426"/>
                  </a:lnTo>
                  <a:lnTo>
                    <a:pt x="1821" y="2546"/>
                  </a:lnTo>
                  <a:lnTo>
                    <a:pt x="1940" y="2666"/>
                  </a:lnTo>
                  <a:lnTo>
                    <a:pt x="1945" y="2605"/>
                  </a:lnTo>
                  <a:lnTo>
                    <a:pt x="1949" y="2547"/>
                  </a:lnTo>
                  <a:lnTo>
                    <a:pt x="1954" y="2496"/>
                  </a:lnTo>
                  <a:lnTo>
                    <a:pt x="1942" y="2493"/>
                  </a:lnTo>
                  <a:lnTo>
                    <a:pt x="1931" y="2488"/>
                  </a:lnTo>
                  <a:lnTo>
                    <a:pt x="1849" y="2424"/>
                  </a:lnTo>
                  <a:lnTo>
                    <a:pt x="1770" y="2356"/>
                  </a:lnTo>
                  <a:lnTo>
                    <a:pt x="1692" y="2283"/>
                  </a:lnTo>
                  <a:lnTo>
                    <a:pt x="1614" y="2209"/>
                  </a:lnTo>
                  <a:lnTo>
                    <a:pt x="1538" y="2133"/>
                  </a:lnTo>
                  <a:lnTo>
                    <a:pt x="1464" y="2057"/>
                  </a:lnTo>
                  <a:lnTo>
                    <a:pt x="1388" y="1981"/>
                  </a:lnTo>
                  <a:lnTo>
                    <a:pt x="1312" y="1907"/>
                  </a:lnTo>
                  <a:lnTo>
                    <a:pt x="1234" y="1838"/>
                  </a:lnTo>
                  <a:lnTo>
                    <a:pt x="1129" y="1747"/>
                  </a:lnTo>
                  <a:lnTo>
                    <a:pt x="1023" y="1658"/>
                  </a:lnTo>
                  <a:lnTo>
                    <a:pt x="917" y="1573"/>
                  </a:lnTo>
                  <a:lnTo>
                    <a:pt x="808" y="1490"/>
                  </a:lnTo>
                  <a:lnTo>
                    <a:pt x="695" y="1412"/>
                  </a:lnTo>
                  <a:lnTo>
                    <a:pt x="581" y="1336"/>
                  </a:lnTo>
                  <a:lnTo>
                    <a:pt x="463" y="1266"/>
                  </a:lnTo>
                  <a:lnTo>
                    <a:pt x="463" y="1265"/>
                  </a:lnTo>
                  <a:close/>
                  <a:moveTo>
                    <a:pt x="768" y="1245"/>
                  </a:moveTo>
                  <a:lnTo>
                    <a:pt x="630" y="1257"/>
                  </a:lnTo>
                  <a:lnTo>
                    <a:pt x="666" y="1274"/>
                  </a:lnTo>
                  <a:lnTo>
                    <a:pt x="703" y="1294"/>
                  </a:lnTo>
                  <a:lnTo>
                    <a:pt x="742" y="1318"/>
                  </a:lnTo>
                  <a:lnTo>
                    <a:pt x="781" y="1343"/>
                  </a:lnTo>
                  <a:lnTo>
                    <a:pt x="820" y="1370"/>
                  </a:lnTo>
                  <a:lnTo>
                    <a:pt x="859" y="1400"/>
                  </a:lnTo>
                  <a:lnTo>
                    <a:pt x="897" y="1429"/>
                  </a:lnTo>
                  <a:lnTo>
                    <a:pt x="935" y="1459"/>
                  </a:lnTo>
                  <a:lnTo>
                    <a:pt x="971" y="1488"/>
                  </a:lnTo>
                  <a:lnTo>
                    <a:pt x="1005" y="1516"/>
                  </a:lnTo>
                  <a:lnTo>
                    <a:pt x="1037" y="1545"/>
                  </a:lnTo>
                  <a:lnTo>
                    <a:pt x="1068" y="1570"/>
                  </a:lnTo>
                  <a:lnTo>
                    <a:pt x="1094" y="1594"/>
                  </a:lnTo>
                  <a:lnTo>
                    <a:pt x="1118" y="1614"/>
                  </a:lnTo>
                  <a:lnTo>
                    <a:pt x="1138" y="1631"/>
                  </a:lnTo>
                  <a:lnTo>
                    <a:pt x="1154" y="1645"/>
                  </a:lnTo>
                  <a:lnTo>
                    <a:pt x="1298" y="1763"/>
                  </a:lnTo>
                  <a:lnTo>
                    <a:pt x="1441" y="1884"/>
                  </a:lnTo>
                  <a:lnTo>
                    <a:pt x="1580" y="2008"/>
                  </a:lnTo>
                  <a:lnTo>
                    <a:pt x="1718" y="2134"/>
                  </a:lnTo>
                  <a:lnTo>
                    <a:pt x="1753" y="2165"/>
                  </a:lnTo>
                  <a:lnTo>
                    <a:pt x="1789" y="2197"/>
                  </a:lnTo>
                  <a:lnTo>
                    <a:pt x="1827" y="2230"/>
                  </a:lnTo>
                  <a:lnTo>
                    <a:pt x="1864" y="2264"/>
                  </a:lnTo>
                  <a:lnTo>
                    <a:pt x="1900" y="2299"/>
                  </a:lnTo>
                  <a:lnTo>
                    <a:pt x="1933" y="2337"/>
                  </a:lnTo>
                  <a:lnTo>
                    <a:pt x="1963" y="2375"/>
                  </a:lnTo>
                  <a:lnTo>
                    <a:pt x="1963" y="2372"/>
                  </a:lnTo>
                  <a:lnTo>
                    <a:pt x="1963" y="2369"/>
                  </a:lnTo>
                  <a:lnTo>
                    <a:pt x="1964" y="2247"/>
                  </a:lnTo>
                  <a:lnTo>
                    <a:pt x="1962" y="2126"/>
                  </a:lnTo>
                  <a:lnTo>
                    <a:pt x="1949" y="2127"/>
                  </a:lnTo>
                  <a:lnTo>
                    <a:pt x="1937" y="2125"/>
                  </a:lnTo>
                  <a:lnTo>
                    <a:pt x="1925" y="2118"/>
                  </a:lnTo>
                  <a:lnTo>
                    <a:pt x="1850" y="2057"/>
                  </a:lnTo>
                  <a:lnTo>
                    <a:pt x="1779" y="1992"/>
                  </a:lnTo>
                  <a:lnTo>
                    <a:pt x="1709" y="1925"/>
                  </a:lnTo>
                  <a:lnTo>
                    <a:pt x="1638" y="1858"/>
                  </a:lnTo>
                  <a:lnTo>
                    <a:pt x="1569" y="1790"/>
                  </a:lnTo>
                  <a:lnTo>
                    <a:pt x="1498" y="1724"/>
                  </a:lnTo>
                  <a:lnTo>
                    <a:pt x="1424" y="1661"/>
                  </a:lnTo>
                  <a:lnTo>
                    <a:pt x="1347" y="1600"/>
                  </a:lnTo>
                  <a:lnTo>
                    <a:pt x="1236" y="1520"/>
                  </a:lnTo>
                  <a:lnTo>
                    <a:pt x="1123" y="1445"/>
                  </a:lnTo>
                  <a:lnTo>
                    <a:pt x="1007" y="1374"/>
                  </a:lnTo>
                  <a:lnTo>
                    <a:pt x="889" y="1308"/>
                  </a:lnTo>
                  <a:lnTo>
                    <a:pt x="768" y="1245"/>
                  </a:lnTo>
                  <a:close/>
                  <a:moveTo>
                    <a:pt x="1006" y="1170"/>
                  </a:moveTo>
                  <a:lnTo>
                    <a:pt x="964" y="1189"/>
                  </a:lnTo>
                  <a:lnTo>
                    <a:pt x="921" y="1203"/>
                  </a:lnTo>
                  <a:lnTo>
                    <a:pt x="878" y="1214"/>
                  </a:lnTo>
                  <a:lnTo>
                    <a:pt x="835" y="1218"/>
                  </a:lnTo>
                  <a:lnTo>
                    <a:pt x="832" y="1220"/>
                  </a:lnTo>
                  <a:lnTo>
                    <a:pt x="827" y="1224"/>
                  </a:lnTo>
                  <a:lnTo>
                    <a:pt x="824" y="1226"/>
                  </a:lnTo>
                  <a:lnTo>
                    <a:pt x="934" y="1274"/>
                  </a:lnTo>
                  <a:lnTo>
                    <a:pt x="1042" y="1327"/>
                  </a:lnTo>
                  <a:lnTo>
                    <a:pt x="1147" y="1385"/>
                  </a:lnTo>
                  <a:lnTo>
                    <a:pt x="1250" y="1447"/>
                  </a:lnTo>
                  <a:lnTo>
                    <a:pt x="1350" y="1513"/>
                  </a:lnTo>
                  <a:lnTo>
                    <a:pt x="1448" y="1581"/>
                  </a:lnTo>
                  <a:lnTo>
                    <a:pt x="1501" y="1620"/>
                  </a:lnTo>
                  <a:lnTo>
                    <a:pt x="1555" y="1659"/>
                  </a:lnTo>
                  <a:lnTo>
                    <a:pt x="1611" y="1699"/>
                  </a:lnTo>
                  <a:lnTo>
                    <a:pt x="1667" y="1741"/>
                  </a:lnTo>
                  <a:lnTo>
                    <a:pt x="1721" y="1783"/>
                  </a:lnTo>
                  <a:lnTo>
                    <a:pt x="1774" y="1828"/>
                  </a:lnTo>
                  <a:lnTo>
                    <a:pt x="1827" y="1875"/>
                  </a:lnTo>
                  <a:lnTo>
                    <a:pt x="1874" y="1923"/>
                  </a:lnTo>
                  <a:lnTo>
                    <a:pt x="1920" y="1974"/>
                  </a:lnTo>
                  <a:lnTo>
                    <a:pt x="1959" y="2027"/>
                  </a:lnTo>
                  <a:lnTo>
                    <a:pt x="1955" y="1782"/>
                  </a:lnTo>
                  <a:lnTo>
                    <a:pt x="1899" y="1754"/>
                  </a:lnTo>
                  <a:lnTo>
                    <a:pt x="1846" y="1720"/>
                  </a:lnTo>
                  <a:lnTo>
                    <a:pt x="1794" y="1682"/>
                  </a:lnTo>
                  <a:lnTo>
                    <a:pt x="1743" y="1640"/>
                  </a:lnTo>
                  <a:lnTo>
                    <a:pt x="1692" y="1598"/>
                  </a:lnTo>
                  <a:lnTo>
                    <a:pt x="1642" y="1555"/>
                  </a:lnTo>
                  <a:lnTo>
                    <a:pt x="1592" y="1512"/>
                  </a:lnTo>
                  <a:lnTo>
                    <a:pt x="1541" y="1472"/>
                  </a:lnTo>
                  <a:lnTo>
                    <a:pt x="1490" y="1436"/>
                  </a:lnTo>
                  <a:lnTo>
                    <a:pt x="1397" y="1376"/>
                  </a:lnTo>
                  <a:lnTo>
                    <a:pt x="1302" y="1319"/>
                  </a:lnTo>
                  <a:lnTo>
                    <a:pt x="1206" y="1266"/>
                  </a:lnTo>
                  <a:lnTo>
                    <a:pt x="1107" y="1217"/>
                  </a:lnTo>
                  <a:lnTo>
                    <a:pt x="1006" y="1170"/>
                  </a:lnTo>
                  <a:close/>
                  <a:moveTo>
                    <a:pt x="1259" y="981"/>
                  </a:moveTo>
                  <a:lnTo>
                    <a:pt x="1214" y="1024"/>
                  </a:lnTo>
                  <a:lnTo>
                    <a:pt x="1165" y="1066"/>
                  </a:lnTo>
                  <a:lnTo>
                    <a:pt x="1115" y="1105"/>
                  </a:lnTo>
                  <a:lnTo>
                    <a:pt x="1062" y="1140"/>
                  </a:lnTo>
                  <a:lnTo>
                    <a:pt x="1196" y="1200"/>
                  </a:lnTo>
                  <a:lnTo>
                    <a:pt x="1326" y="1265"/>
                  </a:lnTo>
                  <a:lnTo>
                    <a:pt x="1454" y="1334"/>
                  </a:lnTo>
                  <a:lnTo>
                    <a:pt x="1580" y="1408"/>
                  </a:lnTo>
                  <a:lnTo>
                    <a:pt x="1626" y="1435"/>
                  </a:lnTo>
                  <a:lnTo>
                    <a:pt x="1675" y="1463"/>
                  </a:lnTo>
                  <a:lnTo>
                    <a:pt x="1723" y="1492"/>
                  </a:lnTo>
                  <a:lnTo>
                    <a:pt x="1773" y="1522"/>
                  </a:lnTo>
                  <a:lnTo>
                    <a:pt x="1823" y="1555"/>
                  </a:lnTo>
                  <a:lnTo>
                    <a:pt x="1870" y="1589"/>
                  </a:lnTo>
                  <a:lnTo>
                    <a:pt x="1914" y="1625"/>
                  </a:lnTo>
                  <a:lnTo>
                    <a:pt x="1955" y="1664"/>
                  </a:lnTo>
                  <a:lnTo>
                    <a:pt x="1958" y="1521"/>
                  </a:lnTo>
                  <a:lnTo>
                    <a:pt x="1888" y="1480"/>
                  </a:lnTo>
                  <a:lnTo>
                    <a:pt x="1819" y="1434"/>
                  </a:lnTo>
                  <a:lnTo>
                    <a:pt x="1752" y="1384"/>
                  </a:lnTo>
                  <a:lnTo>
                    <a:pt x="1685" y="1334"/>
                  </a:lnTo>
                  <a:lnTo>
                    <a:pt x="1620" y="1284"/>
                  </a:lnTo>
                  <a:lnTo>
                    <a:pt x="1557" y="1237"/>
                  </a:lnTo>
                  <a:lnTo>
                    <a:pt x="1527" y="1217"/>
                  </a:lnTo>
                  <a:lnTo>
                    <a:pt x="1495" y="1195"/>
                  </a:lnTo>
                  <a:lnTo>
                    <a:pt x="1462" y="1173"/>
                  </a:lnTo>
                  <a:lnTo>
                    <a:pt x="1428" y="1150"/>
                  </a:lnTo>
                  <a:lnTo>
                    <a:pt x="1394" y="1125"/>
                  </a:lnTo>
                  <a:lnTo>
                    <a:pt x="1361" y="1099"/>
                  </a:lnTo>
                  <a:lnTo>
                    <a:pt x="1331" y="1072"/>
                  </a:lnTo>
                  <a:lnTo>
                    <a:pt x="1302" y="1043"/>
                  </a:lnTo>
                  <a:lnTo>
                    <a:pt x="1279" y="1013"/>
                  </a:lnTo>
                  <a:lnTo>
                    <a:pt x="1259" y="981"/>
                  </a:lnTo>
                  <a:close/>
                  <a:moveTo>
                    <a:pt x="1407" y="833"/>
                  </a:moveTo>
                  <a:lnTo>
                    <a:pt x="1392" y="849"/>
                  </a:lnTo>
                  <a:lnTo>
                    <a:pt x="1377" y="865"/>
                  </a:lnTo>
                  <a:lnTo>
                    <a:pt x="1348" y="895"/>
                  </a:lnTo>
                  <a:lnTo>
                    <a:pt x="1317" y="925"/>
                  </a:lnTo>
                  <a:lnTo>
                    <a:pt x="1285" y="957"/>
                  </a:lnTo>
                  <a:lnTo>
                    <a:pt x="1304" y="973"/>
                  </a:lnTo>
                  <a:lnTo>
                    <a:pt x="1325" y="988"/>
                  </a:lnTo>
                  <a:lnTo>
                    <a:pt x="1348" y="1003"/>
                  </a:lnTo>
                  <a:lnTo>
                    <a:pt x="1371" y="1016"/>
                  </a:lnTo>
                  <a:lnTo>
                    <a:pt x="1391" y="1029"/>
                  </a:lnTo>
                  <a:lnTo>
                    <a:pt x="1408" y="1040"/>
                  </a:lnTo>
                  <a:lnTo>
                    <a:pt x="1546" y="1134"/>
                  </a:lnTo>
                  <a:lnTo>
                    <a:pt x="1687" y="1226"/>
                  </a:lnTo>
                  <a:lnTo>
                    <a:pt x="1738" y="1257"/>
                  </a:lnTo>
                  <a:lnTo>
                    <a:pt x="1794" y="1287"/>
                  </a:lnTo>
                  <a:lnTo>
                    <a:pt x="1852" y="1318"/>
                  </a:lnTo>
                  <a:lnTo>
                    <a:pt x="1909" y="1351"/>
                  </a:lnTo>
                  <a:lnTo>
                    <a:pt x="1966" y="1386"/>
                  </a:lnTo>
                  <a:lnTo>
                    <a:pt x="1975" y="1257"/>
                  </a:lnTo>
                  <a:lnTo>
                    <a:pt x="1922" y="1229"/>
                  </a:lnTo>
                  <a:lnTo>
                    <a:pt x="1870" y="1198"/>
                  </a:lnTo>
                  <a:lnTo>
                    <a:pt x="1820" y="1161"/>
                  </a:lnTo>
                  <a:lnTo>
                    <a:pt x="1772" y="1125"/>
                  </a:lnTo>
                  <a:lnTo>
                    <a:pt x="1727" y="1088"/>
                  </a:lnTo>
                  <a:lnTo>
                    <a:pt x="1621" y="1003"/>
                  </a:lnTo>
                  <a:lnTo>
                    <a:pt x="1515" y="916"/>
                  </a:lnTo>
                  <a:lnTo>
                    <a:pt x="1407" y="833"/>
                  </a:lnTo>
                  <a:close/>
                  <a:moveTo>
                    <a:pt x="1554" y="672"/>
                  </a:moveTo>
                  <a:lnTo>
                    <a:pt x="1503" y="728"/>
                  </a:lnTo>
                  <a:lnTo>
                    <a:pt x="1452" y="784"/>
                  </a:lnTo>
                  <a:lnTo>
                    <a:pt x="1525" y="835"/>
                  </a:lnTo>
                  <a:lnTo>
                    <a:pt x="1596" y="888"/>
                  </a:lnTo>
                  <a:lnTo>
                    <a:pt x="1667" y="941"/>
                  </a:lnTo>
                  <a:lnTo>
                    <a:pt x="1737" y="996"/>
                  </a:lnTo>
                  <a:lnTo>
                    <a:pt x="1797" y="1037"/>
                  </a:lnTo>
                  <a:lnTo>
                    <a:pt x="1858" y="1075"/>
                  </a:lnTo>
                  <a:lnTo>
                    <a:pt x="1921" y="1111"/>
                  </a:lnTo>
                  <a:lnTo>
                    <a:pt x="1983" y="1148"/>
                  </a:lnTo>
                  <a:lnTo>
                    <a:pt x="1995" y="996"/>
                  </a:lnTo>
                  <a:lnTo>
                    <a:pt x="1958" y="974"/>
                  </a:lnTo>
                  <a:lnTo>
                    <a:pt x="1923" y="949"/>
                  </a:lnTo>
                  <a:lnTo>
                    <a:pt x="1889" y="922"/>
                  </a:lnTo>
                  <a:lnTo>
                    <a:pt x="1855" y="895"/>
                  </a:lnTo>
                  <a:lnTo>
                    <a:pt x="1823" y="869"/>
                  </a:lnTo>
                  <a:lnTo>
                    <a:pt x="1735" y="801"/>
                  </a:lnTo>
                  <a:lnTo>
                    <a:pt x="1645" y="736"/>
                  </a:lnTo>
                  <a:lnTo>
                    <a:pt x="1554" y="672"/>
                  </a:lnTo>
                  <a:close/>
                  <a:moveTo>
                    <a:pt x="1701" y="510"/>
                  </a:moveTo>
                  <a:lnTo>
                    <a:pt x="1602" y="620"/>
                  </a:lnTo>
                  <a:lnTo>
                    <a:pt x="1684" y="673"/>
                  </a:lnTo>
                  <a:lnTo>
                    <a:pt x="1763" y="728"/>
                  </a:lnTo>
                  <a:lnTo>
                    <a:pt x="1843" y="782"/>
                  </a:lnTo>
                  <a:lnTo>
                    <a:pt x="1894" y="815"/>
                  </a:lnTo>
                  <a:lnTo>
                    <a:pt x="1948" y="848"/>
                  </a:lnTo>
                  <a:lnTo>
                    <a:pt x="2001" y="883"/>
                  </a:lnTo>
                  <a:lnTo>
                    <a:pt x="2008" y="750"/>
                  </a:lnTo>
                  <a:lnTo>
                    <a:pt x="1972" y="737"/>
                  </a:lnTo>
                  <a:lnTo>
                    <a:pt x="1938" y="719"/>
                  </a:lnTo>
                  <a:lnTo>
                    <a:pt x="1905" y="696"/>
                  </a:lnTo>
                  <a:lnTo>
                    <a:pt x="1874" y="672"/>
                  </a:lnTo>
                  <a:lnTo>
                    <a:pt x="1846" y="649"/>
                  </a:lnTo>
                  <a:lnTo>
                    <a:pt x="1796" y="604"/>
                  </a:lnTo>
                  <a:lnTo>
                    <a:pt x="1748" y="558"/>
                  </a:lnTo>
                  <a:lnTo>
                    <a:pt x="1701" y="510"/>
                  </a:lnTo>
                  <a:close/>
                  <a:moveTo>
                    <a:pt x="1819" y="384"/>
                  </a:moveTo>
                  <a:lnTo>
                    <a:pt x="1790" y="414"/>
                  </a:lnTo>
                  <a:lnTo>
                    <a:pt x="1762" y="443"/>
                  </a:lnTo>
                  <a:lnTo>
                    <a:pt x="1746" y="460"/>
                  </a:lnTo>
                  <a:lnTo>
                    <a:pt x="1795" y="504"/>
                  </a:lnTo>
                  <a:lnTo>
                    <a:pt x="1844" y="545"/>
                  </a:lnTo>
                  <a:lnTo>
                    <a:pt x="1896" y="585"/>
                  </a:lnTo>
                  <a:lnTo>
                    <a:pt x="1933" y="608"/>
                  </a:lnTo>
                  <a:lnTo>
                    <a:pt x="1972" y="629"/>
                  </a:lnTo>
                  <a:lnTo>
                    <a:pt x="2012" y="650"/>
                  </a:lnTo>
                  <a:lnTo>
                    <a:pt x="2012" y="609"/>
                  </a:lnTo>
                  <a:lnTo>
                    <a:pt x="2012" y="569"/>
                  </a:lnTo>
                  <a:lnTo>
                    <a:pt x="2006" y="567"/>
                  </a:lnTo>
                  <a:lnTo>
                    <a:pt x="2001" y="565"/>
                  </a:lnTo>
                  <a:lnTo>
                    <a:pt x="1997" y="561"/>
                  </a:lnTo>
                  <a:lnTo>
                    <a:pt x="1949" y="520"/>
                  </a:lnTo>
                  <a:lnTo>
                    <a:pt x="1905" y="477"/>
                  </a:lnTo>
                  <a:lnTo>
                    <a:pt x="1861" y="432"/>
                  </a:lnTo>
                  <a:lnTo>
                    <a:pt x="1819" y="384"/>
                  </a:lnTo>
                  <a:close/>
                  <a:moveTo>
                    <a:pt x="2000" y="221"/>
                  </a:moveTo>
                  <a:lnTo>
                    <a:pt x="1937" y="279"/>
                  </a:lnTo>
                  <a:lnTo>
                    <a:pt x="1871" y="335"/>
                  </a:lnTo>
                  <a:lnTo>
                    <a:pt x="1920" y="380"/>
                  </a:lnTo>
                  <a:lnTo>
                    <a:pt x="1967" y="425"/>
                  </a:lnTo>
                  <a:lnTo>
                    <a:pt x="2012" y="473"/>
                  </a:lnTo>
                  <a:lnTo>
                    <a:pt x="2008" y="347"/>
                  </a:lnTo>
                  <a:lnTo>
                    <a:pt x="2000" y="221"/>
                  </a:lnTo>
                  <a:close/>
                  <a:moveTo>
                    <a:pt x="2072" y="0"/>
                  </a:moveTo>
                  <a:lnTo>
                    <a:pt x="2092" y="5"/>
                  </a:lnTo>
                  <a:lnTo>
                    <a:pt x="2109" y="15"/>
                  </a:lnTo>
                  <a:lnTo>
                    <a:pt x="2123" y="30"/>
                  </a:lnTo>
                  <a:lnTo>
                    <a:pt x="2131" y="47"/>
                  </a:lnTo>
                  <a:lnTo>
                    <a:pt x="2133" y="66"/>
                  </a:lnTo>
                  <a:lnTo>
                    <a:pt x="2128" y="87"/>
                  </a:lnTo>
                  <a:lnTo>
                    <a:pt x="2134" y="98"/>
                  </a:lnTo>
                  <a:lnTo>
                    <a:pt x="2137" y="112"/>
                  </a:lnTo>
                  <a:lnTo>
                    <a:pt x="2155" y="249"/>
                  </a:lnTo>
                  <a:lnTo>
                    <a:pt x="2165" y="386"/>
                  </a:lnTo>
                  <a:lnTo>
                    <a:pt x="2168" y="524"/>
                  </a:lnTo>
                  <a:lnTo>
                    <a:pt x="2168" y="661"/>
                  </a:lnTo>
                  <a:lnTo>
                    <a:pt x="2164" y="798"/>
                  </a:lnTo>
                  <a:lnTo>
                    <a:pt x="2157" y="934"/>
                  </a:lnTo>
                  <a:lnTo>
                    <a:pt x="2149" y="1072"/>
                  </a:lnTo>
                  <a:lnTo>
                    <a:pt x="2140" y="1210"/>
                  </a:lnTo>
                  <a:lnTo>
                    <a:pt x="2132" y="1349"/>
                  </a:lnTo>
                  <a:lnTo>
                    <a:pt x="2127" y="1495"/>
                  </a:lnTo>
                  <a:lnTo>
                    <a:pt x="2126" y="1640"/>
                  </a:lnTo>
                  <a:lnTo>
                    <a:pt x="2127" y="1787"/>
                  </a:lnTo>
                  <a:lnTo>
                    <a:pt x="2130" y="1932"/>
                  </a:lnTo>
                  <a:lnTo>
                    <a:pt x="2132" y="2078"/>
                  </a:lnTo>
                  <a:lnTo>
                    <a:pt x="2131" y="2224"/>
                  </a:lnTo>
                  <a:lnTo>
                    <a:pt x="2125" y="2513"/>
                  </a:lnTo>
                  <a:lnTo>
                    <a:pt x="2117" y="2802"/>
                  </a:lnTo>
                  <a:lnTo>
                    <a:pt x="2110" y="3090"/>
                  </a:lnTo>
                  <a:lnTo>
                    <a:pt x="2110" y="3121"/>
                  </a:lnTo>
                  <a:lnTo>
                    <a:pt x="2111" y="3155"/>
                  </a:lnTo>
                  <a:lnTo>
                    <a:pt x="2113" y="3190"/>
                  </a:lnTo>
                  <a:lnTo>
                    <a:pt x="2115" y="3225"/>
                  </a:lnTo>
                  <a:lnTo>
                    <a:pt x="2116" y="3263"/>
                  </a:lnTo>
                  <a:lnTo>
                    <a:pt x="2116" y="3299"/>
                  </a:lnTo>
                  <a:lnTo>
                    <a:pt x="2115" y="3335"/>
                  </a:lnTo>
                  <a:lnTo>
                    <a:pt x="2111" y="3370"/>
                  </a:lnTo>
                  <a:lnTo>
                    <a:pt x="2105" y="3403"/>
                  </a:lnTo>
                  <a:lnTo>
                    <a:pt x="2094" y="3434"/>
                  </a:lnTo>
                  <a:lnTo>
                    <a:pt x="2081" y="3461"/>
                  </a:lnTo>
                  <a:lnTo>
                    <a:pt x="2080" y="3462"/>
                  </a:lnTo>
                  <a:lnTo>
                    <a:pt x="2078" y="3463"/>
                  </a:lnTo>
                  <a:lnTo>
                    <a:pt x="2077" y="3465"/>
                  </a:lnTo>
                  <a:lnTo>
                    <a:pt x="2078" y="3482"/>
                  </a:lnTo>
                  <a:lnTo>
                    <a:pt x="2076" y="3497"/>
                  </a:lnTo>
                  <a:lnTo>
                    <a:pt x="2073" y="3507"/>
                  </a:lnTo>
                  <a:lnTo>
                    <a:pt x="2068" y="3516"/>
                  </a:lnTo>
                  <a:lnTo>
                    <a:pt x="2059" y="3528"/>
                  </a:lnTo>
                  <a:lnTo>
                    <a:pt x="2047" y="3539"/>
                  </a:lnTo>
                  <a:lnTo>
                    <a:pt x="2032" y="3547"/>
                  </a:lnTo>
                  <a:lnTo>
                    <a:pt x="2016" y="3552"/>
                  </a:lnTo>
                  <a:lnTo>
                    <a:pt x="1999" y="3553"/>
                  </a:lnTo>
                  <a:lnTo>
                    <a:pt x="1984" y="3550"/>
                  </a:lnTo>
                  <a:lnTo>
                    <a:pt x="1937" y="3527"/>
                  </a:lnTo>
                  <a:lnTo>
                    <a:pt x="1894" y="3501"/>
                  </a:lnTo>
                  <a:lnTo>
                    <a:pt x="1852" y="3470"/>
                  </a:lnTo>
                  <a:lnTo>
                    <a:pt x="1813" y="3437"/>
                  </a:lnTo>
                  <a:lnTo>
                    <a:pt x="1776" y="3402"/>
                  </a:lnTo>
                  <a:lnTo>
                    <a:pt x="1740" y="3365"/>
                  </a:lnTo>
                  <a:lnTo>
                    <a:pt x="1707" y="3354"/>
                  </a:lnTo>
                  <a:lnTo>
                    <a:pt x="1673" y="3340"/>
                  </a:lnTo>
                  <a:lnTo>
                    <a:pt x="1638" y="3319"/>
                  </a:lnTo>
                  <a:lnTo>
                    <a:pt x="1602" y="3297"/>
                  </a:lnTo>
                  <a:lnTo>
                    <a:pt x="1567" y="3271"/>
                  </a:lnTo>
                  <a:lnTo>
                    <a:pt x="1533" y="3243"/>
                  </a:lnTo>
                  <a:lnTo>
                    <a:pt x="1499" y="3215"/>
                  </a:lnTo>
                  <a:lnTo>
                    <a:pt x="1466" y="3185"/>
                  </a:lnTo>
                  <a:lnTo>
                    <a:pt x="1435" y="3157"/>
                  </a:lnTo>
                  <a:lnTo>
                    <a:pt x="1408" y="3131"/>
                  </a:lnTo>
                  <a:lnTo>
                    <a:pt x="1382" y="3106"/>
                  </a:lnTo>
                  <a:lnTo>
                    <a:pt x="1359" y="3084"/>
                  </a:lnTo>
                  <a:lnTo>
                    <a:pt x="1341" y="3067"/>
                  </a:lnTo>
                  <a:lnTo>
                    <a:pt x="1267" y="3002"/>
                  </a:lnTo>
                  <a:lnTo>
                    <a:pt x="1194" y="2934"/>
                  </a:lnTo>
                  <a:lnTo>
                    <a:pt x="1121" y="2863"/>
                  </a:lnTo>
                  <a:lnTo>
                    <a:pt x="1051" y="2792"/>
                  </a:lnTo>
                  <a:lnTo>
                    <a:pt x="983" y="2717"/>
                  </a:lnTo>
                  <a:lnTo>
                    <a:pt x="918" y="2641"/>
                  </a:lnTo>
                  <a:lnTo>
                    <a:pt x="858" y="2561"/>
                  </a:lnTo>
                  <a:lnTo>
                    <a:pt x="801" y="2479"/>
                  </a:lnTo>
                  <a:lnTo>
                    <a:pt x="796" y="2468"/>
                  </a:lnTo>
                  <a:lnTo>
                    <a:pt x="794" y="2459"/>
                  </a:lnTo>
                  <a:lnTo>
                    <a:pt x="764" y="2475"/>
                  </a:lnTo>
                  <a:lnTo>
                    <a:pt x="731" y="2487"/>
                  </a:lnTo>
                  <a:lnTo>
                    <a:pt x="695" y="2494"/>
                  </a:lnTo>
                  <a:lnTo>
                    <a:pt x="659" y="2499"/>
                  </a:lnTo>
                  <a:lnTo>
                    <a:pt x="622" y="2500"/>
                  </a:lnTo>
                  <a:lnTo>
                    <a:pt x="585" y="2500"/>
                  </a:lnTo>
                  <a:lnTo>
                    <a:pt x="549" y="2499"/>
                  </a:lnTo>
                  <a:lnTo>
                    <a:pt x="514" y="2498"/>
                  </a:lnTo>
                  <a:lnTo>
                    <a:pt x="394" y="2492"/>
                  </a:lnTo>
                  <a:lnTo>
                    <a:pt x="273" y="2482"/>
                  </a:lnTo>
                  <a:lnTo>
                    <a:pt x="153" y="2471"/>
                  </a:lnTo>
                  <a:lnTo>
                    <a:pt x="138" y="2467"/>
                  </a:lnTo>
                  <a:lnTo>
                    <a:pt x="127" y="2462"/>
                  </a:lnTo>
                  <a:lnTo>
                    <a:pt x="119" y="2453"/>
                  </a:lnTo>
                  <a:lnTo>
                    <a:pt x="115" y="2441"/>
                  </a:lnTo>
                  <a:lnTo>
                    <a:pt x="112" y="2430"/>
                  </a:lnTo>
                  <a:lnTo>
                    <a:pt x="112" y="2418"/>
                  </a:lnTo>
                  <a:lnTo>
                    <a:pt x="102" y="2408"/>
                  </a:lnTo>
                  <a:lnTo>
                    <a:pt x="93" y="2395"/>
                  </a:lnTo>
                  <a:lnTo>
                    <a:pt x="66" y="2328"/>
                  </a:lnTo>
                  <a:lnTo>
                    <a:pt x="43" y="2258"/>
                  </a:lnTo>
                  <a:lnTo>
                    <a:pt x="26" y="2187"/>
                  </a:lnTo>
                  <a:lnTo>
                    <a:pt x="14" y="2114"/>
                  </a:lnTo>
                  <a:lnTo>
                    <a:pt x="6" y="2040"/>
                  </a:lnTo>
                  <a:lnTo>
                    <a:pt x="1" y="1965"/>
                  </a:lnTo>
                  <a:lnTo>
                    <a:pt x="0" y="1887"/>
                  </a:lnTo>
                  <a:lnTo>
                    <a:pt x="1" y="1810"/>
                  </a:lnTo>
                  <a:lnTo>
                    <a:pt x="6" y="1733"/>
                  </a:lnTo>
                  <a:lnTo>
                    <a:pt x="11" y="1656"/>
                  </a:lnTo>
                  <a:lnTo>
                    <a:pt x="18" y="1580"/>
                  </a:lnTo>
                  <a:lnTo>
                    <a:pt x="25" y="1504"/>
                  </a:lnTo>
                  <a:lnTo>
                    <a:pt x="33" y="1428"/>
                  </a:lnTo>
                  <a:lnTo>
                    <a:pt x="41" y="1354"/>
                  </a:lnTo>
                  <a:lnTo>
                    <a:pt x="47" y="1282"/>
                  </a:lnTo>
                  <a:lnTo>
                    <a:pt x="52" y="1211"/>
                  </a:lnTo>
                  <a:lnTo>
                    <a:pt x="56" y="1194"/>
                  </a:lnTo>
                  <a:lnTo>
                    <a:pt x="62" y="1180"/>
                  </a:lnTo>
                  <a:lnTo>
                    <a:pt x="73" y="1169"/>
                  </a:lnTo>
                  <a:lnTo>
                    <a:pt x="85" y="1162"/>
                  </a:lnTo>
                  <a:lnTo>
                    <a:pt x="99" y="1158"/>
                  </a:lnTo>
                  <a:lnTo>
                    <a:pt x="113" y="1158"/>
                  </a:lnTo>
                  <a:lnTo>
                    <a:pt x="127" y="1160"/>
                  </a:lnTo>
                  <a:lnTo>
                    <a:pt x="140" y="1167"/>
                  </a:lnTo>
                  <a:lnTo>
                    <a:pt x="151" y="1176"/>
                  </a:lnTo>
                  <a:lnTo>
                    <a:pt x="239" y="1153"/>
                  </a:lnTo>
                  <a:lnTo>
                    <a:pt x="329" y="1136"/>
                  </a:lnTo>
                  <a:lnTo>
                    <a:pt x="419" y="1123"/>
                  </a:lnTo>
                  <a:lnTo>
                    <a:pt x="511" y="1113"/>
                  </a:lnTo>
                  <a:lnTo>
                    <a:pt x="601" y="1103"/>
                  </a:lnTo>
                  <a:lnTo>
                    <a:pt x="693" y="1097"/>
                  </a:lnTo>
                  <a:lnTo>
                    <a:pt x="784" y="1089"/>
                  </a:lnTo>
                  <a:lnTo>
                    <a:pt x="799" y="1090"/>
                  </a:lnTo>
                  <a:lnTo>
                    <a:pt x="811" y="1092"/>
                  </a:lnTo>
                  <a:lnTo>
                    <a:pt x="823" y="1098"/>
                  </a:lnTo>
                  <a:lnTo>
                    <a:pt x="883" y="1069"/>
                  </a:lnTo>
                  <a:lnTo>
                    <a:pt x="941" y="1037"/>
                  </a:lnTo>
                  <a:lnTo>
                    <a:pt x="997" y="999"/>
                  </a:lnTo>
                  <a:lnTo>
                    <a:pt x="1052" y="958"/>
                  </a:lnTo>
                  <a:lnTo>
                    <a:pt x="1105" y="913"/>
                  </a:lnTo>
                  <a:lnTo>
                    <a:pt x="1156" y="865"/>
                  </a:lnTo>
                  <a:lnTo>
                    <a:pt x="1206" y="815"/>
                  </a:lnTo>
                  <a:lnTo>
                    <a:pt x="1255" y="764"/>
                  </a:lnTo>
                  <a:lnTo>
                    <a:pt x="1302" y="713"/>
                  </a:lnTo>
                  <a:lnTo>
                    <a:pt x="1348" y="661"/>
                  </a:lnTo>
                  <a:lnTo>
                    <a:pt x="1392" y="610"/>
                  </a:lnTo>
                  <a:lnTo>
                    <a:pt x="1435" y="561"/>
                  </a:lnTo>
                  <a:lnTo>
                    <a:pt x="1477" y="512"/>
                  </a:lnTo>
                  <a:lnTo>
                    <a:pt x="1506" y="479"/>
                  </a:lnTo>
                  <a:lnTo>
                    <a:pt x="1536" y="443"/>
                  </a:lnTo>
                  <a:lnTo>
                    <a:pt x="1568" y="403"/>
                  </a:lnTo>
                  <a:lnTo>
                    <a:pt x="1601" y="361"/>
                  </a:lnTo>
                  <a:lnTo>
                    <a:pt x="1637" y="318"/>
                  </a:lnTo>
                  <a:lnTo>
                    <a:pt x="1673" y="274"/>
                  </a:lnTo>
                  <a:lnTo>
                    <a:pt x="1711" y="231"/>
                  </a:lnTo>
                  <a:lnTo>
                    <a:pt x="1751" y="189"/>
                  </a:lnTo>
                  <a:lnTo>
                    <a:pt x="1790" y="149"/>
                  </a:lnTo>
                  <a:lnTo>
                    <a:pt x="1832" y="112"/>
                  </a:lnTo>
                  <a:lnTo>
                    <a:pt x="1874" y="78"/>
                  </a:lnTo>
                  <a:lnTo>
                    <a:pt x="1917" y="49"/>
                  </a:lnTo>
                  <a:lnTo>
                    <a:pt x="1960" y="26"/>
                  </a:lnTo>
                  <a:lnTo>
                    <a:pt x="2005" y="9"/>
                  </a:lnTo>
                  <a:lnTo>
                    <a:pt x="2049" y="0"/>
                  </a:lnTo>
                  <a:lnTo>
                    <a:pt x="20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8"/>
            <p:cNvSpPr>
              <a:spLocks/>
            </p:cNvSpPr>
            <p:nvPr/>
          </p:nvSpPr>
          <p:spPr bwMode="auto">
            <a:xfrm flipH="1">
              <a:off x="7013209" y="2768505"/>
              <a:ext cx="118168" cy="241139"/>
            </a:xfrm>
            <a:custGeom>
              <a:avLst/>
              <a:gdLst>
                <a:gd name="T0" fmla="*/ 110 w 371"/>
                <a:gd name="T1" fmla="*/ 2 h 752"/>
                <a:gd name="T2" fmla="*/ 172 w 371"/>
                <a:gd name="T3" fmla="*/ 33 h 752"/>
                <a:gd name="T4" fmla="*/ 243 w 371"/>
                <a:gd name="T5" fmla="*/ 89 h 752"/>
                <a:gd name="T6" fmla="*/ 299 w 371"/>
                <a:gd name="T7" fmla="*/ 156 h 752"/>
                <a:gd name="T8" fmla="*/ 340 w 371"/>
                <a:gd name="T9" fmla="*/ 231 h 752"/>
                <a:gd name="T10" fmla="*/ 363 w 371"/>
                <a:gd name="T11" fmla="*/ 312 h 752"/>
                <a:gd name="T12" fmla="*/ 371 w 371"/>
                <a:gd name="T13" fmla="*/ 395 h 752"/>
                <a:gd name="T14" fmla="*/ 363 w 371"/>
                <a:gd name="T15" fmla="*/ 475 h 752"/>
                <a:gd name="T16" fmla="*/ 337 w 371"/>
                <a:gd name="T17" fmla="*/ 553 h 752"/>
                <a:gd name="T18" fmla="*/ 294 w 371"/>
                <a:gd name="T19" fmla="*/ 623 h 752"/>
                <a:gd name="T20" fmla="*/ 234 w 371"/>
                <a:gd name="T21" fmla="*/ 683 h 752"/>
                <a:gd name="T22" fmla="*/ 156 w 371"/>
                <a:gd name="T23" fmla="*/ 730 h 752"/>
                <a:gd name="T24" fmla="*/ 87 w 371"/>
                <a:gd name="T25" fmla="*/ 752 h 752"/>
                <a:gd name="T26" fmla="*/ 49 w 371"/>
                <a:gd name="T27" fmla="*/ 744 h 752"/>
                <a:gd name="T28" fmla="*/ 24 w 371"/>
                <a:gd name="T29" fmla="*/ 720 h 752"/>
                <a:gd name="T30" fmla="*/ 11 w 371"/>
                <a:gd name="T31" fmla="*/ 686 h 752"/>
                <a:gd name="T32" fmla="*/ 13 w 371"/>
                <a:gd name="T33" fmla="*/ 649 h 752"/>
                <a:gd name="T34" fmla="*/ 31 w 371"/>
                <a:gd name="T35" fmla="*/ 614 h 752"/>
                <a:gd name="T36" fmla="*/ 66 w 371"/>
                <a:gd name="T37" fmla="*/ 590 h 752"/>
                <a:gd name="T38" fmla="*/ 126 w 371"/>
                <a:gd name="T39" fmla="*/ 556 h 752"/>
                <a:gd name="T40" fmla="*/ 168 w 371"/>
                <a:gd name="T41" fmla="*/ 513 h 752"/>
                <a:gd name="T42" fmla="*/ 193 w 371"/>
                <a:gd name="T43" fmla="*/ 460 h 752"/>
                <a:gd name="T44" fmla="*/ 201 w 371"/>
                <a:gd name="T45" fmla="*/ 405 h 752"/>
                <a:gd name="T46" fmla="*/ 193 w 371"/>
                <a:gd name="T47" fmla="*/ 347 h 752"/>
                <a:gd name="T48" fmla="*/ 173 w 371"/>
                <a:gd name="T49" fmla="*/ 290 h 752"/>
                <a:gd name="T50" fmla="*/ 141 w 371"/>
                <a:gd name="T51" fmla="*/ 238 h 752"/>
                <a:gd name="T52" fmla="*/ 97 w 371"/>
                <a:gd name="T53" fmla="*/ 193 h 752"/>
                <a:gd name="T54" fmla="*/ 45 w 371"/>
                <a:gd name="T55" fmla="*/ 157 h 752"/>
                <a:gd name="T56" fmla="*/ 13 w 371"/>
                <a:gd name="T57" fmla="*/ 131 h 752"/>
                <a:gd name="T58" fmla="*/ 0 w 371"/>
                <a:gd name="T59" fmla="*/ 97 h 752"/>
                <a:gd name="T60" fmla="*/ 6 w 371"/>
                <a:gd name="T61" fmla="*/ 63 h 752"/>
                <a:gd name="T62" fmla="*/ 24 w 371"/>
                <a:gd name="T63" fmla="*/ 31 h 752"/>
                <a:gd name="T64" fmla="*/ 54 w 371"/>
                <a:gd name="T65" fmla="*/ 9 h 752"/>
                <a:gd name="T66" fmla="*/ 90 w 371"/>
                <a:gd name="T67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1" h="752">
                  <a:moveTo>
                    <a:pt x="90" y="0"/>
                  </a:moveTo>
                  <a:lnTo>
                    <a:pt x="110" y="2"/>
                  </a:lnTo>
                  <a:lnTo>
                    <a:pt x="131" y="10"/>
                  </a:lnTo>
                  <a:lnTo>
                    <a:pt x="172" y="33"/>
                  </a:lnTo>
                  <a:lnTo>
                    <a:pt x="209" y="59"/>
                  </a:lnTo>
                  <a:lnTo>
                    <a:pt x="243" y="89"/>
                  </a:lnTo>
                  <a:lnTo>
                    <a:pt x="273" y="121"/>
                  </a:lnTo>
                  <a:lnTo>
                    <a:pt x="299" y="156"/>
                  </a:lnTo>
                  <a:lnTo>
                    <a:pt x="321" y="193"/>
                  </a:lnTo>
                  <a:lnTo>
                    <a:pt x="340" y="231"/>
                  </a:lnTo>
                  <a:lnTo>
                    <a:pt x="353" y="271"/>
                  </a:lnTo>
                  <a:lnTo>
                    <a:pt x="363" y="312"/>
                  </a:lnTo>
                  <a:lnTo>
                    <a:pt x="369" y="353"/>
                  </a:lnTo>
                  <a:lnTo>
                    <a:pt x="371" y="395"/>
                  </a:lnTo>
                  <a:lnTo>
                    <a:pt x="369" y="435"/>
                  </a:lnTo>
                  <a:lnTo>
                    <a:pt x="363" y="475"/>
                  </a:lnTo>
                  <a:lnTo>
                    <a:pt x="352" y="515"/>
                  </a:lnTo>
                  <a:lnTo>
                    <a:pt x="337" y="553"/>
                  </a:lnTo>
                  <a:lnTo>
                    <a:pt x="318" y="589"/>
                  </a:lnTo>
                  <a:lnTo>
                    <a:pt x="294" y="623"/>
                  </a:lnTo>
                  <a:lnTo>
                    <a:pt x="267" y="654"/>
                  </a:lnTo>
                  <a:lnTo>
                    <a:pt x="234" y="683"/>
                  </a:lnTo>
                  <a:lnTo>
                    <a:pt x="197" y="709"/>
                  </a:lnTo>
                  <a:lnTo>
                    <a:pt x="156" y="730"/>
                  </a:lnTo>
                  <a:lnTo>
                    <a:pt x="109" y="747"/>
                  </a:lnTo>
                  <a:lnTo>
                    <a:pt x="87" y="752"/>
                  </a:lnTo>
                  <a:lnTo>
                    <a:pt x="67" y="751"/>
                  </a:lnTo>
                  <a:lnTo>
                    <a:pt x="49" y="744"/>
                  </a:lnTo>
                  <a:lnTo>
                    <a:pt x="36" y="734"/>
                  </a:lnTo>
                  <a:lnTo>
                    <a:pt x="24" y="720"/>
                  </a:lnTo>
                  <a:lnTo>
                    <a:pt x="15" y="704"/>
                  </a:lnTo>
                  <a:lnTo>
                    <a:pt x="11" y="686"/>
                  </a:lnTo>
                  <a:lnTo>
                    <a:pt x="9" y="667"/>
                  </a:lnTo>
                  <a:lnTo>
                    <a:pt x="13" y="649"/>
                  </a:lnTo>
                  <a:lnTo>
                    <a:pt x="20" y="631"/>
                  </a:lnTo>
                  <a:lnTo>
                    <a:pt x="31" y="614"/>
                  </a:lnTo>
                  <a:lnTo>
                    <a:pt x="46" y="600"/>
                  </a:lnTo>
                  <a:lnTo>
                    <a:pt x="66" y="590"/>
                  </a:lnTo>
                  <a:lnTo>
                    <a:pt x="99" y="575"/>
                  </a:lnTo>
                  <a:lnTo>
                    <a:pt x="126" y="556"/>
                  </a:lnTo>
                  <a:lnTo>
                    <a:pt x="150" y="535"/>
                  </a:lnTo>
                  <a:lnTo>
                    <a:pt x="168" y="513"/>
                  </a:lnTo>
                  <a:lnTo>
                    <a:pt x="183" y="488"/>
                  </a:lnTo>
                  <a:lnTo>
                    <a:pt x="193" y="460"/>
                  </a:lnTo>
                  <a:lnTo>
                    <a:pt x="199" y="433"/>
                  </a:lnTo>
                  <a:lnTo>
                    <a:pt x="201" y="405"/>
                  </a:lnTo>
                  <a:lnTo>
                    <a:pt x="199" y="375"/>
                  </a:lnTo>
                  <a:lnTo>
                    <a:pt x="193" y="347"/>
                  </a:lnTo>
                  <a:lnTo>
                    <a:pt x="185" y="319"/>
                  </a:lnTo>
                  <a:lnTo>
                    <a:pt x="173" y="290"/>
                  </a:lnTo>
                  <a:lnTo>
                    <a:pt x="158" y="264"/>
                  </a:lnTo>
                  <a:lnTo>
                    <a:pt x="141" y="238"/>
                  </a:lnTo>
                  <a:lnTo>
                    <a:pt x="120" y="214"/>
                  </a:lnTo>
                  <a:lnTo>
                    <a:pt x="97" y="193"/>
                  </a:lnTo>
                  <a:lnTo>
                    <a:pt x="72" y="174"/>
                  </a:lnTo>
                  <a:lnTo>
                    <a:pt x="45" y="157"/>
                  </a:lnTo>
                  <a:lnTo>
                    <a:pt x="25" y="146"/>
                  </a:lnTo>
                  <a:lnTo>
                    <a:pt x="13" y="131"/>
                  </a:lnTo>
                  <a:lnTo>
                    <a:pt x="5" y="114"/>
                  </a:lnTo>
                  <a:lnTo>
                    <a:pt x="0" y="97"/>
                  </a:lnTo>
                  <a:lnTo>
                    <a:pt x="2" y="80"/>
                  </a:lnTo>
                  <a:lnTo>
                    <a:pt x="6" y="63"/>
                  </a:lnTo>
                  <a:lnTo>
                    <a:pt x="13" y="46"/>
                  </a:lnTo>
                  <a:lnTo>
                    <a:pt x="24" y="31"/>
                  </a:lnTo>
                  <a:lnTo>
                    <a:pt x="38" y="19"/>
                  </a:lnTo>
                  <a:lnTo>
                    <a:pt x="54" y="9"/>
                  </a:lnTo>
                  <a:lnTo>
                    <a:pt x="71" y="2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9"/>
            <p:cNvSpPr>
              <a:spLocks/>
            </p:cNvSpPr>
            <p:nvPr/>
          </p:nvSpPr>
          <p:spPr bwMode="auto">
            <a:xfrm flipH="1">
              <a:off x="6843163" y="2659945"/>
              <a:ext cx="165242" cy="472670"/>
            </a:xfrm>
            <a:custGeom>
              <a:avLst/>
              <a:gdLst>
                <a:gd name="T0" fmla="*/ 199 w 514"/>
                <a:gd name="T1" fmla="*/ 3 h 1475"/>
                <a:gd name="T2" fmla="*/ 237 w 514"/>
                <a:gd name="T3" fmla="*/ 23 h 1475"/>
                <a:gd name="T4" fmla="*/ 329 w 514"/>
                <a:gd name="T5" fmla="*/ 120 h 1475"/>
                <a:gd name="T6" fmla="*/ 403 w 514"/>
                <a:gd name="T7" fmla="*/ 230 h 1475"/>
                <a:gd name="T8" fmla="*/ 457 w 514"/>
                <a:gd name="T9" fmla="*/ 350 h 1475"/>
                <a:gd name="T10" fmla="*/ 494 w 514"/>
                <a:gd name="T11" fmla="*/ 477 h 1475"/>
                <a:gd name="T12" fmla="*/ 512 w 514"/>
                <a:gd name="T13" fmla="*/ 610 h 1475"/>
                <a:gd name="T14" fmla="*/ 512 w 514"/>
                <a:gd name="T15" fmla="*/ 745 h 1475"/>
                <a:gd name="T16" fmla="*/ 495 w 514"/>
                <a:gd name="T17" fmla="*/ 878 h 1475"/>
                <a:gd name="T18" fmla="*/ 460 w 514"/>
                <a:gd name="T19" fmla="*/ 1008 h 1475"/>
                <a:gd name="T20" fmla="*/ 407 w 514"/>
                <a:gd name="T21" fmla="*/ 1131 h 1475"/>
                <a:gd name="T22" fmla="*/ 338 w 514"/>
                <a:gd name="T23" fmla="*/ 1244 h 1475"/>
                <a:gd name="T24" fmla="*/ 252 w 514"/>
                <a:gd name="T25" fmla="*/ 1345 h 1475"/>
                <a:gd name="T26" fmla="*/ 150 w 514"/>
                <a:gd name="T27" fmla="*/ 1431 h 1475"/>
                <a:gd name="T28" fmla="*/ 76 w 514"/>
                <a:gd name="T29" fmla="*/ 1473 h 1475"/>
                <a:gd name="T30" fmla="*/ 44 w 514"/>
                <a:gd name="T31" fmla="*/ 1472 h 1475"/>
                <a:gd name="T32" fmla="*/ 18 w 514"/>
                <a:gd name="T33" fmla="*/ 1455 h 1475"/>
                <a:gd name="T34" fmla="*/ 2 w 514"/>
                <a:gd name="T35" fmla="*/ 1429 h 1475"/>
                <a:gd name="T36" fmla="*/ 1 w 514"/>
                <a:gd name="T37" fmla="*/ 1399 h 1475"/>
                <a:gd name="T38" fmla="*/ 18 w 514"/>
                <a:gd name="T39" fmla="*/ 1370 h 1475"/>
                <a:gd name="T40" fmla="*/ 100 w 514"/>
                <a:gd name="T41" fmla="*/ 1284 h 1475"/>
                <a:gd name="T42" fmla="*/ 173 w 514"/>
                <a:gd name="T43" fmla="*/ 1187 h 1475"/>
                <a:gd name="T44" fmla="*/ 234 w 514"/>
                <a:gd name="T45" fmla="*/ 1082 h 1475"/>
                <a:gd name="T46" fmla="*/ 283 w 514"/>
                <a:gd name="T47" fmla="*/ 972 h 1475"/>
                <a:gd name="T48" fmla="*/ 317 w 514"/>
                <a:gd name="T49" fmla="*/ 856 h 1475"/>
                <a:gd name="T50" fmla="*/ 337 w 514"/>
                <a:gd name="T51" fmla="*/ 739 h 1475"/>
                <a:gd name="T52" fmla="*/ 339 w 514"/>
                <a:gd name="T53" fmla="*/ 621 h 1475"/>
                <a:gd name="T54" fmla="*/ 325 w 514"/>
                <a:gd name="T55" fmla="*/ 507 h 1475"/>
                <a:gd name="T56" fmla="*/ 291 w 514"/>
                <a:gd name="T57" fmla="*/ 395 h 1475"/>
                <a:gd name="T58" fmla="*/ 236 w 514"/>
                <a:gd name="T59" fmla="*/ 290 h 1475"/>
                <a:gd name="T60" fmla="*/ 159 w 514"/>
                <a:gd name="T61" fmla="*/ 193 h 1475"/>
                <a:gd name="T62" fmla="*/ 97 w 514"/>
                <a:gd name="T63" fmla="*/ 132 h 1475"/>
                <a:gd name="T64" fmla="*/ 83 w 514"/>
                <a:gd name="T65" fmla="*/ 96 h 1475"/>
                <a:gd name="T66" fmla="*/ 89 w 514"/>
                <a:gd name="T67" fmla="*/ 61 h 1475"/>
                <a:gd name="T68" fmla="*/ 109 w 514"/>
                <a:gd name="T69" fmla="*/ 30 h 1475"/>
                <a:gd name="T70" fmla="*/ 141 w 514"/>
                <a:gd name="T71" fmla="*/ 8 h 1475"/>
                <a:gd name="T72" fmla="*/ 178 w 514"/>
                <a:gd name="T73" fmla="*/ 0 h 1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14" h="1475">
                  <a:moveTo>
                    <a:pt x="178" y="0"/>
                  </a:moveTo>
                  <a:lnTo>
                    <a:pt x="199" y="3"/>
                  </a:lnTo>
                  <a:lnTo>
                    <a:pt x="218" y="11"/>
                  </a:lnTo>
                  <a:lnTo>
                    <a:pt x="237" y="23"/>
                  </a:lnTo>
                  <a:lnTo>
                    <a:pt x="285" y="70"/>
                  </a:lnTo>
                  <a:lnTo>
                    <a:pt x="329" y="120"/>
                  </a:lnTo>
                  <a:lnTo>
                    <a:pt x="369" y="173"/>
                  </a:lnTo>
                  <a:lnTo>
                    <a:pt x="403" y="230"/>
                  </a:lnTo>
                  <a:lnTo>
                    <a:pt x="432" y="289"/>
                  </a:lnTo>
                  <a:lnTo>
                    <a:pt x="457" y="350"/>
                  </a:lnTo>
                  <a:lnTo>
                    <a:pt x="478" y="412"/>
                  </a:lnTo>
                  <a:lnTo>
                    <a:pt x="494" y="477"/>
                  </a:lnTo>
                  <a:lnTo>
                    <a:pt x="505" y="543"/>
                  </a:lnTo>
                  <a:lnTo>
                    <a:pt x="512" y="610"/>
                  </a:lnTo>
                  <a:lnTo>
                    <a:pt x="514" y="677"/>
                  </a:lnTo>
                  <a:lnTo>
                    <a:pt x="512" y="745"/>
                  </a:lnTo>
                  <a:lnTo>
                    <a:pt x="505" y="812"/>
                  </a:lnTo>
                  <a:lnTo>
                    <a:pt x="495" y="878"/>
                  </a:lnTo>
                  <a:lnTo>
                    <a:pt x="479" y="943"/>
                  </a:lnTo>
                  <a:lnTo>
                    <a:pt x="460" y="1008"/>
                  </a:lnTo>
                  <a:lnTo>
                    <a:pt x="436" y="1070"/>
                  </a:lnTo>
                  <a:lnTo>
                    <a:pt x="407" y="1131"/>
                  </a:lnTo>
                  <a:lnTo>
                    <a:pt x="375" y="1188"/>
                  </a:lnTo>
                  <a:lnTo>
                    <a:pt x="338" y="1244"/>
                  </a:lnTo>
                  <a:lnTo>
                    <a:pt x="297" y="1296"/>
                  </a:lnTo>
                  <a:lnTo>
                    <a:pt x="252" y="1345"/>
                  </a:lnTo>
                  <a:lnTo>
                    <a:pt x="203" y="1390"/>
                  </a:lnTo>
                  <a:lnTo>
                    <a:pt x="150" y="1431"/>
                  </a:lnTo>
                  <a:lnTo>
                    <a:pt x="93" y="1467"/>
                  </a:lnTo>
                  <a:lnTo>
                    <a:pt x="76" y="1473"/>
                  </a:lnTo>
                  <a:lnTo>
                    <a:pt x="60" y="1475"/>
                  </a:lnTo>
                  <a:lnTo>
                    <a:pt x="44" y="1472"/>
                  </a:lnTo>
                  <a:lnTo>
                    <a:pt x="31" y="1465"/>
                  </a:lnTo>
                  <a:lnTo>
                    <a:pt x="18" y="1455"/>
                  </a:lnTo>
                  <a:lnTo>
                    <a:pt x="9" y="1444"/>
                  </a:lnTo>
                  <a:lnTo>
                    <a:pt x="2" y="1429"/>
                  </a:lnTo>
                  <a:lnTo>
                    <a:pt x="0" y="1414"/>
                  </a:lnTo>
                  <a:lnTo>
                    <a:pt x="1" y="1399"/>
                  </a:lnTo>
                  <a:lnTo>
                    <a:pt x="7" y="1385"/>
                  </a:lnTo>
                  <a:lnTo>
                    <a:pt x="18" y="1370"/>
                  </a:lnTo>
                  <a:lnTo>
                    <a:pt x="60" y="1329"/>
                  </a:lnTo>
                  <a:lnTo>
                    <a:pt x="100" y="1284"/>
                  </a:lnTo>
                  <a:lnTo>
                    <a:pt x="137" y="1237"/>
                  </a:lnTo>
                  <a:lnTo>
                    <a:pt x="173" y="1187"/>
                  </a:lnTo>
                  <a:lnTo>
                    <a:pt x="204" y="1136"/>
                  </a:lnTo>
                  <a:lnTo>
                    <a:pt x="234" y="1082"/>
                  </a:lnTo>
                  <a:lnTo>
                    <a:pt x="260" y="1027"/>
                  </a:lnTo>
                  <a:lnTo>
                    <a:pt x="283" y="972"/>
                  </a:lnTo>
                  <a:lnTo>
                    <a:pt x="302" y="914"/>
                  </a:lnTo>
                  <a:lnTo>
                    <a:pt x="317" y="856"/>
                  </a:lnTo>
                  <a:lnTo>
                    <a:pt x="329" y="798"/>
                  </a:lnTo>
                  <a:lnTo>
                    <a:pt x="337" y="739"/>
                  </a:lnTo>
                  <a:lnTo>
                    <a:pt x="341" y="680"/>
                  </a:lnTo>
                  <a:lnTo>
                    <a:pt x="339" y="621"/>
                  </a:lnTo>
                  <a:lnTo>
                    <a:pt x="335" y="563"/>
                  </a:lnTo>
                  <a:lnTo>
                    <a:pt x="325" y="507"/>
                  </a:lnTo>
                  <a:lnTo>
                    <a:pt x="310" y="450"/>
                  </a:lnTo>
                  <a:lnTo>
                    <a:pt x="291" y="395"/>
                  </a:lnTo>
                  <a:lnTo>
                    <a:pt x="266" y="342"/>
                  </a:lnTo>
                  <a:lnTo>
                    <a:pt x="236" y="290"/>
                  </a:lnTo>
                  <a:lnTo>
                    <a:pt x="200" y="241"/>
                  </a:lnTo>
                  <a:lnTo>
                    <a:pt x="159" y="193"/>
                  </a:lnTo>
                  <a:lnTo>
                    <a:pt x="111" y="149"/>
                  </a:lnTo>
                  <a:lnTo>
                    <a:pt x="97" y="132"/>
                  </a:lnTo>
                  <a:lnTo>
                    <a:pt x="86" y="114"/>
                  </a:lnTo>
                  <a:lnTo>
                    <a:pt x="83" y="96"/>
                  </a:lnTo>
                  <a:lnTo>
                    <a:pt x="83" y="78"/>
                  </a:lnTo>
                  <a:lnTo>
                    <a:pt x="89" y="61"/>
                  </a:lnTo>
                  <a:lnTo>
                    <a:pt x="98" y="45"/>
                  </a:lnTo>
                  <a:lnTo>
                    <a:pt x="109" y="30"/>
                  </a:lnTo>
                  <a:lnTo>
                    <a:pt x="124" y="18"/>
                  </a:lnTo>
                  <a:lnTo>
                    <a:pt x="141" y="8"/>
                  </a:lnTo>
                  <a:lnTo>
                    <a:pt x="159" y="3"/>
                  </a:lnTo>
                  <a:lnTo>
                    <a:pt x="1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0"/>
            <p:cNvSpPr>
              <a:spLocks/>
            </p:cNvSpPr>
            <p:nvPr/>
          </p:nvSpPr>
          <p:spPr bwMode="auto">
            <a:xfrm flipH="1">
              <a:off x="6643335" y="2534092"/>
              <a:ext cx="245942" cy="702280"/>
            </a:xfrm>
            <a:custGeom>
              <a:avLst/>
              <a:gdLst>
                <a:gd name="T0" fmla="*/ 133 w 769"/>
                <a:gd name="T1" fmla="*/ 8 h 2193"/>
                <a:gd name="T2" fmla="*/ 244 w 769"/>
                <a:gd name="T3" fmla="*/ 42 h 2193"/>
                <a:gd name="T4" fmla="*/ 345 w 769"/>
                <a:gd name="T5" fmla="*/ 96 h 2193"/>
                <a:gd name="T6" fmla="*/ 435 w 769"/>
                <a:gd name="T7" fmla="*/ 169 h 2193"/>
                <a:gd name="T8" fmla="*/ 513 w 769"/>
                <a:gd name="T9" fmla="*/ 255 h 2193"/>
                <a:gd name="T10" fmla="*/ 581 w 769"/>
                <a:gd name="T11" fmla="*/ 354 h 2193"/>
                <a:gd name="T12" fmla="*/ 639 w 769"/>
                <a:gd name="T13" fmla="*/ 463 h 2193"/>
                <a:gd name="T14" fmla="*/ 685 w 769"/>
                <a:gd name="T15" fmla="*/ 576 h 2193"/>
                <a:gd name="T16" fmla="*/ 722 w 769"/>
                <a:gd name="T17" fmla="*/ 694 h 2193"/>
                <a:gd name="T18" fmla="*/ 748 w 769"/>
                <a:gd name="T19" fmla="*/ 811 h 2193"/>
                <a:gd name="T20" fmla="*/ 764 w 769"/>
                <a:gd name="T21" fmla="*/ 925 h 2193"/>
                <a:gd name="T22" fmla="*/ 769 w 769"/>
                <a:gd name="T23" fmla="*/ 1036 h 2193"/>
                <a:gd name="T24" fmla="*/ 765 w 769"/>
                <a:gd name="T25" fmla="*/ 1167 h 2193"/>
                <a:gd name="T26" fmla="*/ 751 w 769"/>
                <a:gd name="T27" fmla="*/ 1301 h 2193"/>
                <a:gd name="T28" fmla="*/ 726 w 769"/>
                <a:gd name="T29" fmla="*/ 1434 h 2193"/>
                <a:gd name="T30" fmla="*/ 690 w 769"/>
                <a:gd name="T31" fmla="*/ 1564 h 2193"/>
                <a:gd name="T32" fmla="*/ 642 w 769"/>
                <a:gd name="T33" fmla="*/ 1689 h 2193"/>
                <a:gd name="T34" fmla="*/ 581 w 769"/>
                <a:gd name="T35" fmla="*/ 1806 h 2193"/>
                <a:gd name="T36" fmla="*/ 507 w 769"/>
                <a:gd name="T37" fmla="*/ 1915 h 2193"/>
                <a:gd name="T38" fmla="*/ 420 w 769"/>
                <a:gd name="T39" fmla="*/ 2011 h 2193"/>
                <a:gd name="T40" fmla="*/ 318 w 769"/>
                <a:gd name="T41" fmla="*/ 2094 h 2193"/>
                <a:gd name="T42" fmla="*/ 201 w 769"/>
                <a:gd name="T43" fmla="*/ 2162 h 2193"/>
                <a:gd name="T44" fmla="*/ 118 w 769"/>
                <a:gd name="T45" fmla="*/ 2193 h 2193"/>
                <a:gd name="T46" fmla="*/ 88 w 769"/>
                <a:gd name="T47" fmla="*/ 2186 h 2193"/>
                <a:gd name="T48" fmla="*/ 65 w 769"/>
                <a:gd name="T49" fmla="*/ 2164 h 2193"/>
                <a:gd name="T50" fmla="*/ 52 w 769"/>
                <a:gd name="T51" fmla="*/ 2135 h 2193"/>
                <a:gd name="T52" fmla="*/ 53 w 769"/>
                <a:gd name="T53" fmla="*/ 2102 h 2193"/>
                <a:gd name="T54" fmla="*/ 69 w 769"/>
                <a:gd name="T55" fmla="*/ 2075 h 2193"/>
                <a:gd name="T56" fmla="*/ 143 w 769"/>
                <a:gd name="T57" fmla="*/ 2028 h 2193"/>
                <a:gd name="T58" fmla="*/ 251 w 769"/>
                <a:gd name="T59" fmla="*/ 1947 h 2193"/>
                <a:gd name="T60" fmla="*/ 343 w 769"/>
                <a:gd name="T61" fmla="*/ 1851 h 2193"/>
                <a:gd name="T62" fmla="*/ 420 w 769"/>
                <a:gd name="T63" fmla="*/ 1745 h 2193"/>
                <a:gd name="T64" fmla="*/ 481 w 769"/>
                <a:gd name="T65" fmla="*/ 1628 h 2193"/>
                <a:gd name="T66" fmla="*/ 529 w 769"/>
                <a:gd name="T67" fmla="*/ 1503 h 2193"/>
                <a:gd name="T68" fmla="*/ 563 w 769"/>
                <a:gd name="T69" fmla="*/ 1372 h 2193"/>
                <a:gd name="T70" fmla="*/ 582 w 769"/>
                <a:gd name="T71" fmla="*/ 1239 h 2193"/>
                <a:gd name="T72" fmla="*/ 588 w 769"/>
                <a:gd name="T73" fmla="*/ 1104 h 2193"/>
                <a:gd name="T74" fmla="*/ 579 w 769"/>
                <a:gd name="T75" fmla="*/ 952 h 2193"/>
                <a:gd name="T76" fmla="*/ 553 w 769"/>
                <a:gd name="T77" fmla="*/ 797 h 2193"/>
                <a:gd name="T78" fmla="*/ 511 w 769"/>
                <a:gd name="T79" fmla="*/ 660 h 2193"/>
                <a:gd name="T80" fmla="*/ 452 w 769"/>
                <a:gd name="T81" fmla="*/ 537 h 2193"/>
                <a:gd name="T82" fmla="*/ 376 w 769"/>
                <a:gd name="T83" fmla="*/ 426 h 2193"/>
                <a:gd name="T84" fmla="*/ 280 w 769"/>
                <a:gd name="T85" fmla="*/ 325 h 2193"/>
                <a:gd name="T86" fmla="*/ 168 w 769"/>
                <a:gd name="T87" fmla="*/ 230 h 2193"/>
                <a:gd name="T88" fmla="*/ 35 w 769"/>
                <a:gd name="T89" fmla="*/ 139 h 2193"/>
                <a:gd name="T90" fmla="*/ 10 w 769"/>
                <a:gd name="T91" fmla="*/ 113 h 2193"/>
                <a:gd name="T92" fmla="*/ 0 w 769"/>
                <a:gd name="T93" fmla="*/ 79 h 2193"/>
                <a:gd name="T94" fmla="*/ 5 w 769"/>
                <a:gd name="T95" fmla="*/ 45 h 2193"/>
                <a:gd name="T96" fmla="*/ 23 w 769"/>
                <a:gd name="T97" fmla="*/ 17 h 2193"/>
                <a:gd name="T98" fmla="*/ 53 w 769"/>
                <a:gd name="T99" fmla="*/ 1 h 2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69" h="2193">
                  <a:moveTo>
                    <a:pt x="73" y="0"/>
                  </a:moveTo>
                  <a:lnTo>
                    <a:pt x="133" y="8"/>
                  </a:lnTo>
                  <a:lnTo>
                    <a:pt x="190" y="22"/>
                  </a:lnTo>
                  <a:lnTo>
                    <a:pt x="244" y="42"/>
                  </a:lnTo>
                  <a:lnTo>
                    <a:pt x="296" y="67"/>
                  </a:lnTo>
                  <a:lnTo>
                    <a:pt x="345" y="96"/>
                  </a:lnTo>
                  <a:lnTo>
                    <a:pt x="390" y="130"/>
                  </a:lnTo>
                  <a:lnTo>
                    <a:pt x="435" y="169"/>
                  </a:lnTo>
                  <a:lnTo>
                    <a:pt x="476" y="210"/>
                  </a:lnTo>
                  <a:lnTo>
                    <a:pt x="513" y="255"/>
                  </a:lnTo>
                  <a:lnTo>
                    <a:pt x="548" y="304"/>
                  </a:lnTo>
                  <a:lnTo>
                    <a:pt x="581" y="354"/>
                  </a:lnTo>
                  <a:lnTo>
                    <a:pt x="612" y="407"/>
                  </a:lnTo>
                  <a:lnTo>
                    <a:pt x="639" y="463"/>
                  </a:lnTo>
                  <a:lnTo>
                    <a:pt x="664" y="518"/>
                  </a:lnTo>
                  <a:lnTo>
                    <a:pt x="685" y="576"/>
                  </a:lnTo>
                  <a:lnTo>
                    <a:pt x="705" y="635"/>
                  </a:lnTo>
                  <a:lnTo>
                    <a:pt x="722" y="694"/>
                  </a:lnTo>
                  <a:lnTo>
                    <a:pt x="736" y="752"/>
                  </a:lnTo>
                  <a:lnTo>
                    <a:pt x="748" y="811"/>
                  </a:lnTo>
                  <a:lnTo>
                    <a:pt x="757" y="869"/>
                  </a:lnTo>
                  <a:lnTo>
                    <a:pt x="764" y="925"/>
                  </a:lnTo>
                  <a:lnTo>
                    <a:pt x="768" y="981"/>
                  </a:lnTo>
                  <a:lnTo>
                    <a:pt x="769" y="1036"/>
                  </a:lnTo>
                  <a:lnTo>
                    <a:pt x="768" y="1101"/>
                  </a:lnTo>
                  <a:lnTo>
                    <a:pt x="765" y="1167"/>
                  </a:lnTo>
                  <a:lnTo>
                    <a:pt x="759" y="1234"/>
                  </a:lnTo>
                  <a:lnTo>
                    <a:pt x="751" y="1301"/>
                  </a:lnTo>
                  <a:lnTo>
                    <a:pt x="740" y="1368"/>
                  </a:lnTo>
                  <a:lnTo>
                    <a:pt x="726" y="1434"/>
                  </a:lnTo>
                  <a:lnTo>
                    <a:pt x="709" y="1500"/>
                  </a:lnTo>
                  <a:lnTo>
                    <a:pt x="690" y="1564"/>
                  </a:lnTo>
                  <a:lnTo>
                    <a:pt x="667" y="1627"/>
                  </a:lnTo>
                  <a:lnTo>
                    <a:pt x="642" y="1689"/>
                  </a:lnTo>
                  <a:lnTo>
                    <a:pt x="614" y="1748"/>
                  </a:lnTo>
                  <a:lnTo>
                    <a:pt x="581" y="1806"/>
                  </a:lnTo>
                  <a:lnTo>
                    <a:pt x="546" y="1861"/>
                  </a:lnTo>
                  <a:lnTo>
                    <a:pt x="507" y="1915"/>
                  </a:lnTo>
                  <a:lnTo>
                    <a:pt x="465" y="1965"/>
                  </a:lnTo>
                  <a:lnTo>
                    <a:pt x="420" y="2011"/>
                  </a:lnTo>
                  <a:lnTo>
                    <a:pt x="371" y="2054"/>
                  </a:lnTo>
                  <a:lnTo>
                    <a:pt x="318" y="2094"/>
                  </a:lnTo>
                  <a:lnTo>
                    <a:pt x="261" y="2130"/>
                  </a:lnTo>
                  <a:lnTo>
                    <a:pt x="201" y="2162"/>
                  </a:lnTo>
                  <a:lnTo>
                    <a:pt x="136" y="2189"/>
                  </a:lnTo>
                  <a:lnTo>
                    <a:pt x="118" y="2193"/>
                  </a:lnTo>
                  <a:lnTo>
                    <a:pt x="102" y="2192"/>
                  </a:lnTo>
                  <a:lnTo>
                    <a:pt x="88" y="2186"/>
                  </a:lnTo>
                  <a:lnTo>
                    <a:pt x="75" y="2177"/>
                  </a:lnTo>
                  <a:lnTo>
                    <a:pt x="65" y="2164"/>
                  </a:lnTo>
                  <a:lnTo>
                    <a:pt x="57" y="2151"/>
                  </a:lnTo>
                  <a:lnTo>
                    <a:pt x="52" y="2135"/>
                  </a:lnTo>
                  <a:lnTo>
                    <a:pt x="51" y="2119"/>
                  </a:lnTo>
                  <a:lnTo>
                    <a:pt x="53" y="2102"/>
                  </a:lnTo>
                  <a:lnTo>
                    <a:pt x="59" y="2087"/>
                  </a:lnTo>
                  <a:lnTo>
                    <a:pt x="69" y="2075"/>
                  </a:lnTo>
                  <a:lnTo>
                    <a:pt x="84" y="2063"/>
                  </a:lnTo>
                  <a:lnTo>
                    <a:pt x="143" y="2028"/>
                  </a:lnTo>
                  <a:lnTo>
                    <a:pt x="199" y="1990"/>
                  </a:lnTo>
                  <a:lnTo>
                    <a:pt x="251" y="1947"/>
                  </a:lnTo>
                  <a:lnTo>
                    <a:pt x="299" y="1901"/>
                  </a:lnTo>
                  <a:lnTo>
                    <a:pt x="343" y="1851"/>
                  </a:lnTo>
                  <a:lnTo>
                    <a:pt x="383" y="1799"/>
                  </a:lnTo>
                  <a:lnTo>
                    <a:pt x="420" y="1745"/>
                  </a:lnTo>
                  <a:lnTo>
                    <a:pt x="453" y="1687"/>
                  </a:lnTo>
                  <a:lnTo>
                    <a:pt x="481" y="1628"/>
                  </a:lnTo>
                  <a:lnTo>
                    <a:pt x="507" y="1566"/>
                  </a:lnTo>
                  <a:lnTo>
                    <a:pt x="529" y="1503"/>
                  </a:lnTo>
                  <a:lnTo>
                    <a:pt x="548" y="1438"/>
                  </a:lnTo>
                  <a:lnTo>
                    <a:pt x="563" y="1372"/>
                  </a:lnTo>
                  <a:lnTo>
                    <a:pt x="574" y="1306"/>
                  </a:lnTo>
                  <a:lnTo>
                    <a:pt x="582" y="1239"/>
                  </a:lnTo>
                  <a:lnTo>
                    <a:pt x="587" y="1171"/>
                  </a:lnTo>
                  <a:lnTo>
                    <a:pt x="588" y="1104"/>
                  </a:lnTo>
                  <a:lnTo>
                    <a:pt x="586" y="1036"/>
                  </a:lnTo>
                  <a:lnTo>
                    <a:pt x="579" y="952"/>
                  </a:lnTo>
                  <a:lnTo>
                    <a:pt x="567" y="872"/>
                  </a:lnTo>
                  <a:lnTo>
                    <a:pt x="553" y="797"/>
                  </a:lnTo>
                  <a:lnTo>
                    <a:pt x="533" y="727"/>
                  </a:lnTo>
                  <a:lnTo>
                    <a:pt x="511" y="660"/>
                  </a:lnTo>
                  <a:lnTo>
                    <a:pt x="483" y="598"/>
                  </a:lnTo>
                  <a:lnTo>
                    <a:pt x="452" y="537"/>
                  </a:lnTo>
                  <a:lnTo>
                    <a:pt x="415" y="481"/>
                  </a:lnTo>
                  <a:lnTo>
                    <a:pt x="376" y="426"/>
                  </a:lnTo>
                  <a:lnTo>
                    <a:pt x="330" y="374"/>
                  </a:lnTo>
                  <a:lnTo>
                    <a:pt x="280" y="325"/>
                  </a:lnTo>
                  <a:lnTo>
                    <a:pt x="227" y="276"/>
                  </a:lnTo>
                  <a:lnTo>
                    <a:pt x="168" y="230"/>
                  </a:lnTo>
                  <a:lnTo>
                    <a:pt x="103" y="185"/>
                  </a:lnTo>
                  <a:lnTo>
                    <a:pt x="35" y="139"/>
                  </a:lnTo>
                  <a:lnTo>
                    <a:pt x="21" y="128"/>
                  </a:lnTo>
                  <a:lnTo>
                    <a:pt x="10" y="113"/>
                  </a:lnTo>
                  <a:lnTo>
                    <a:pt x="4" y="97"/>
                  </a:lnTo>
                  <a:lnTo>
                    <a:pt x="0" y="79"/>
                  </a:lnTo>
                  <a:lnTo>
                    <a:pt x="1" y="62"/>
                  </a:lnTo>
                  <a:lnTo>
                    <a:pt x="5" y="45"/>
                  </a:lnTo>
                  <a:lnTo>
                    <a:pt x="13" y="29"/>
                  </a:lnTo>
                  <a:lnTo>
                    <a:pt x="23" y="17"/>
                  </a:lnTo>
                  <a:lnTo>
                    <a:pt x="36" y="6"/>
                  </a:lnTo>
                  <a:lnTo>
                    <a:pt x="53" y="1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33"/>
          <p:cNvSpPr>
            <a:spLocks noChangeArrowheads="1"/>
          </p:cNvSpPr>
          <p:nvPr/>
        </p:nvSpPr>
        <p:spPr bwMode="auto">
          <a:xfrm>
            <a:off x="4147834" y="3856080"/>
            <a:ext cx="106471" cy="319412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Freeform 34"/>
          <p:cNvSpPr>
            <a:spLocks noEditPoints="1"/>
          </p:cNvSpPr>
          <p:nvPr/>
        </p:nvSpPr>
        <p:spPr bwMode="auto">
          <a:xfrm>
            <a:off x="4297847" y="3661231"/>
            <a:ext cx="450453" cy="606064"/>
          </a:xfrm>
          <a:custGeom>
            <a:avLst/>
            <a:gdLst>
              <a:gd name="T0" fmla="*/ 790 w 2315"/>
              <a:gd name="T1" fmla="*/ 1051 h 3103"/>
              <a:gd name="T2" fmla="*/ 645 w 2315"/>
              <a:gd name="T3" fmla="*/ 1093 h 3103"/>
              <a:gd name="T4" fmla="*/ 513 w 2315"/>
              <a:gd name="T5" fmla="*/ 1176 h 3103"/>
              <a:gd name="T6" fmla="*/ 407 w 2315"/>
              <a:gd name="T7" fmla="*/ 1297 h 3103"/>
              <a:gd name="T8" fmla="*/ 338 w 2315"/>
              <a:gd name="T9" fmla="*/ 1438 h 3103"/>
              <a:gd name="T10" fmla="*/ 311 w 2315"/>
              <a:gd name="T11" fmla="*/ 1590 h 3103"/>
              <a:gd name="T12" fmla="*/ 324 w 2315"/>
              <a:gd name="T13" fmla="*/ 1743 h 3103"/>
              <a:gd name="T14" fmla="*/ 378 w 2315"/>
              <a:gd name="T15" fmla="*/ 1890 h 3103"/>
              <a:gd name="T16" fmla="*/ 473 w 2315"/>
              <a:gd name="T17" fmla="*/ 2018 h 3103"/>
              <a:gd name="T18" fmla="*/ 600 w 2315"/>
              <a:gd name="T19" fmla="*/ 2115 h 3103"/>
              <a:gd name="T20" fmla="*/ 741 w 2315"/>
              <a:gd name="T21" fmla="*/ 2170 h 3103"/>
              <a:gd name="T22" fmla="*/ 891 w 2315"/>
              <a:gd name="T23" fmla="*/ 2184 h 3103"/>
              <a:gd name="T24" fmla="*/ 1039 w 2315"/>
              <a:gd name="T25" fmla="*/ 2157 h 3103"/>
              <a:gd name="T26" fmla="*/ 1176 w 2315"/>
              <a:gd name="T27" fmla="*/ 2087 h 3103"/>
              <a:gd name="T28" fmla="*/ 1294 w 2315"/>
              <a:gd name="T29" fmla="*/ 1977 h 3103"/>
              <a:gd name="T30" fmla="*/ 1375 w 2315"/>
              <a:gd name="T31" fmla="*/ 1842 h 3103"/>
              <a:gd name="T32" fmla="*/ 1415 w 2315"/>
              <a:gd name="T33" fmla="*/ 1693 h 3103"/>
              <a:gd name="T34" fmla="*/ 1415 w 2315"/>
              <a:gd name="T35" fmla="*/ 1539 h 3103"/>
              <a:gd name="T36" fmla="*/ 1375 w 2315"/>
              <a:gd name="T37" fmla="*/ 1390 h 3103"/>
              <a:gd name="T38" fmla="*/ 1294 w 2315"/>
              <a:gd name="T39" fmla="*/ 1253 h 3103"/>
              <a:gd name="T40" fmla="*/ 1176 w 2315"/>
              <a:gd name="T41" fmla="*/ 1143 h 3103"/>
              <a:gd name="T42" fmla="*/ 1039 w 2315"/>
              <a:gd name="T43" fmla="*/ 1074 h 3103"/>
              <a:gd name="T44" fmla="*/ 891 w 2315"/>
              <a:gd name="T45" fmla="*/ 1046 h 3103"/>
              <a:gd name="T46" fmla="*/ 1320 w 2315"/>
              <a:gd name="T47" fmla="*/ 1046 h 3103"/>
              <a:gd name="T48" fmla="*/ 1417 w 2315"/>
              <a:gd name="T49" fmla="*/ 1140 h 3103"/>
              <a:gd name="T50" fmla="*/ 1515 w 2315"/>
              <a:gd name="T51" fmla="*/ 1297 h 3103"/>
              <a:gd name="T52" fmla="*/ 1571 w 2315"/>
              <a:gd name="T53" fmla="*/ 1468 h 3103"/>
              <a:gd name="T54" fmla="*/ 1584 w 2315"/>
              <a:gd name="T55" fmla="*/ 1647 h 3103"/>
              <a:gd name="T56" fmla="*/ 1555 w 2315"/>
              <a:gd name="T57" fmla="*/ 1825 h 3103"/>
              <a:gd name="T58" fmla="*/ 1484 w 2315"/>
              <a:gd name="T59" fmla="*/ 1992 h 3103"/>
              <a:gd name="T60" fmla="*/ 1664 w 2315"/>
              <a:gd name="T61" fmla="*/ 2118 h 3103"/>
              <a:gd name="T62" fmla="*/ 2315 w 2315"/>
              <a:gd name="T63" fmla="*/ 2800 h 3103"/>
              <a:gd name="T64" fmla="*/ 2307 w 2315"/>
              <a:gd name="T65" fmla="*/ 2859 h 3103"/>
              <a:gd name="T66" fmla="*/ 2276 w 2315"/>
              <a:gd name="T67" fmla="*/ 2943 h 3103"/>
              <a:gd name="T68" fmla="*/ 2209 w 2315"/>
              <a:gd name="T69" fmla="*/ 3030 h 3103"/>
              <a:gd name="T70" fmla="*/ 2128 w 2315"/>
              <a:gd name="T71" fmla="*/ 3078 h 3103"/>
              <a:gd name="T72" fmla="*/ 2053 w 2315"/>
              <a:gd name="T73" fmla="*/ 3099 h 3103"/>
              <a:gd name="T74" fmla="*/ 2010 w 2315"/>
              <a:gd name="T75" fmla="*/ 3103 h 3103"/>
              <a:gd name="T76" fmla="*/ 1403 w 2315"/>
              <a:gd name="T77" fmla="*/ 2335 h 3103"/>
              <a:gd name="T78" fmla="*/ 774 w 2315"/>
              <a:gd name="T79" fmla="*/ 2903 h 3103"/>
              <a:gd name="T80" fmla="*/ 657 w 2315"/>
              <a:gd name="T81" fmla="*/ 2320 h 3103"/>
              <a:gd name="T82" fmla="*/ 544 w 2315"/>
              <a:gd name="T83" fmla="*/ 2903 h 3103"/>
              <a:gd name="T84" fmla="*/ 545 w 2315"/>
              <a:gd name="T85" fmla="*/ 687 h 3103"/>
              <a:gd name="T86" fmla="*/ 657 w 2315"/>
              <a:gd name="T87" fmla="*/ 911 h 3103"/>
              <a:gd name="T88" fmla="*/ 774 w 2315"/>
              <a:gd name="T89" fmla="*/ 0 h 3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315" h="3103">
                <a:moveTo>
                  <a:pt x="891" y="1046"/>
                </a:moveTo>
                <a:lnTo>
                  <a:pt x="841" y="1046"/>
                </a:lnTo>
                <a:lnTo>
                  <a:pt x="790" y="1051"/>
                </a:lnTo>
                <a:lnTo>
                  <a:pt x="741" y="1061"/>
                </a:lnTo>
                <a:lnTo>
                  <a:pt x="693" y="1074"/>
                </a:lnTo>
                <a:lnTo>
                  <a:pt x="645" y="1093"/>
                </a:lnTo>
                <a:lnTo>
                  <a:pt x="600" y="1116"/>
                </a:lnTo>
                <a:lnTo>
                  <a:pt x="555" y="1143"/>
                </a:lnTo>
                <a:lnTo>
                  <a:pt x="513" y="1176"/>
                </a:lnTo>
                <a:lnTo>
                  <a:pt x="474" y="1213"/>
                </a:lnTo>
                <a:lnTo>
                  <a:pt x="438" y="1253"/>
                </a:lnTo>
                <a:lnTo>
                  <a:pt x="407" y="1297"/>
                </a:lnTo>
                <a:lnTo>
                  <a:pt x="379" y="1342"/>
                </a:lnTo>
                <a:lnTo>
                  <a:pt x="356" y="1390"/>
                </a:lnTo>
                <a:lnTo>
                  <a:pt x="338" y="1438"/>
                </a:lnTo>
                <a:lnTo>
                  <a:pt x="325" y="1487"/>
                </a:lnTo>
                <a:lnTo>
                  <a:pt x="316" y="1539"/>
                </a:lnTo>
                <a:lnTo>
                  <a:pt x="311" y="1590"/>
                </a:lnTo>
                <a:lnTo>
                  <a:pt x="311" y="1641"/>
                </a:lnTo>
                <a:lnTo>
                  <a:pt x="316" y="1693"/>
                </a:lnTo>
                <a:lnTo>
                  <a:pt x="324" y="1743"/>
                </a:lnTo>
                <a:lnTo>
                  <a:pt x="338" y="1794"/>
                </a:lnTo>
                <a:lnTo>
                  <a:pt x="356" y="1842"/>
                </a:lnTo>
                <a:lnTo>
                  <a:pt x="378" y="1890"/>
                </a:lnTo>
                <a:lnTo>
                  <a:pt x="406" y="1935"/>
                </a:lnTo>
                <a:lnTo>
                  <a:pt x="437" y="1977"/>
                </a:lnTo>
                <a:lnTo>
                  <a:pt x="473" y="2018"/>
                </a:lnTo>
                <a:lnTo>
                  <a:pt x="513" y="2054"/>
                </a:lnTo>
                <a:lnTo>
                  <a:pt x="554" y="2087"/>
                </a:lnTo>
                <a:lnTo>
                  <a:pt x="600" y="2115"/>
                </a:lnTo>
                <a:lnTo>
                  <a:pt x="645" y="2138"/>
                </a:lnTo>
                <a:lnTo>
                  <a:pt x="693" y="2157"/>
                </a:lnTo>
                <a:lnTo>
                  <a:pt x="741" y="2170"/>
                </a:lnTo>
                <a:lnTo>
                  <a:pt x="790" y="2179"/>
                </a:lnTo>
                <a:lnTo>
                  <a:pt x="841" y="2184"/>
                </a:lnTo>
                <a:lnTo>
                  <a:pt x="891" y="2184"/>
                </a:lnTo>
                <a:lnTo>
                  <a:pt x="941" y="2179"/>
                </a:lnTo>
                <a:lnTo>
                  <a:pt x="990" y="2170"/>
                </a:lnTo>
                <a:lnTo>
                  <a:pt x="1039" y="2157"/>
                </a:lnTo>
                <a:lnTo>
                  <a:pt x="1087" y="2138"/>
                </a:lnTo>
                <a:lnTo>
                  <a:pt x="1132" y="2115"/>
                </a:lnTo>
                <a:lnTo>
                  <a:pt x="1176" y="2087"/>
                </a:lnTo>
                <a:lnTo>
                  <a:pt x="1218" y="2054"/>
                </a:lnTo>
                <a:lnTo>
                  <a:pt x="1258" y="2018"/>
                </a:lnTo>
                <a:lnTo>
                  <a:pt x="1294" y="1977"/>
                </a:lnTo>
                <a:lnTo>
                  <a:pt x="1326" y="1934"/>
                </a:lnTo>
                <a:lnTo>
                  <a:pt x="1352" y="1888"/>
                </a:lnTo>
                <a:lnTo>
                  <a:pt x="1375" y="1842"/>
                </a:lnTo>
                <a:lnTo>
                  <a:pt x="1393" y="1793"/>
                </a:lnTo>
                <a:lnTo>
                  <a:pt x="1406" y="1743"/>
                </a:lnTo>
                <a:lnTo>
                  <a:pt x="1415" y="1693"/>
                </a:lnTo>
                <a:lnTo>
                  <a:pt x="1419" y="1641"/>
                </a:lnTo>
                <a:lnTo>
                  <a:pt x="1419" y="1590"/>
                </a:lnTo>
                <a:lnTo>
                  <a:pt x="1415" y="1539"/>
                </a:lnTo>
                <a:lnTo>
                  <a:pt x="1406" y="1487"/>
                </a:lnTo>
                <a:lnTo>
                  <a:pt x="1393" y="1438"/>
                </a:lnTo>
                <a:lnTo>
                  <a:pt x="1375" y="1390"/>
                </a:lnTo>
                <a:lnTo>
                  <a:pt x="1352" y="1342"/>
                </a:lnTo>
                <a:lnTo>
                  <a:pt x="1325" y="1297"/>
                </a:lnTo>
                <a:lnTo>
                  <a:pt x="1294" y="1253"/>
                </a:lnTo>
                <a:lnTo>
                  <a:pt x="1258" y="1213"/>
                </a:lnTo>
                <a:lnTo>
                  <a:pt x="1218" y="1176"/>
                </a:lnTo>
                <a:lnTo>
                  <a:pt x="1176" y="1143"/>
                </a:lnTo>
                <a:lnTo>
                  <a:pt x="1132" y="1115"/>
                </a:lnTo>
                <a:lnTo>
                  <a:pt x="1086" y="1093"/>
                </a:lnTo>
                <a:lnTo>
                  <a:pt x="1039" y="1074"/>
                </a:lnTo>
                <a:lnTo>
                  <a:pt x="990" y="1061"/>
                </a:lnTo>
                <a:lnTo>
                  <a:pt x="941" y="1051"/>
                </a:lnTo>
                <a:lnTo>
                  <a:pt x="891" y="1046"/>
                </a:lnTo>
                <a:close/>
                <a:moveTo>
                  <a:pt x="774" y="0"/>
                </a:moveTo>
                <a:lnTo>
                  <a:pt x="1320" y="0"/>
                </a:lnTo>
                <a:lnTo>
                  <a:pt x="1320" y="1046"/>
                </a:lnTo>
                <a:lnTo>
                  <a:pt x="1348" y="1069"/>
                </a:lnTo>
                <a:lnTo>
                  <a:pt x="1375" y="1094"/>
                </a:lnTo>
                <a:lnTo>
                  <a:pt x="1417" y="1140"/>
                </a:lnTo>
                <a:lnTo>
                  <a:pt x="1455" y="1191"/>
                </a:lnTo>
                <a:lnTo>
                  <a:pt x="1488" y="1242"/>
                </a:lnTo>
                <a:lnTo>
                  <a:pt x="1515" y="1297"/>
                </a:lnTo>
                <a:lnTo>
                  <a:pt x="1538" y="1352"/>
                </a:lnTo>
                <a:lnTo>
                  <a:pt x="1557" y="1410"/>
                </a:lnTo>
                <a:lnTo>
                  <a:pt x="1571" y="1468"/>
                </a:lnTo>
                <a:lnTo>
                  <a:pt x="1580" y="1528"/>
                </a:lnTo>
                <a:lnTo>
                  <a:pt x="1584" y="1587"/>
                </a:lnTo>
                <a:lnTo>
                  <a:pt x="1584" y="1647"/>
                </a:lnTo>
                <a:lnTo>
                  <a:pt x="1579" y="1707"/>
                </a:lnTo>
                <a:lnTo>
                  <a:pt x="1569" y="1766"/>
                </a:lnTo>
                <a:lnTo>
                  <a:pt x="1555" y="1825"/>
                </a:lnTo>
                <a:lnTo>
                  <a:pt x="1536" y="1881"/>
                </a:lnTo>
                <a:lnTo>
                  <a:pt x="1512" y="1937"/>
                </a:lnTo>
                <a:lnTo>
                  <a:pt x="1484" y="1992"/>
                </a:lnTo>
                <a:lnTo>
                  <a:pt x="1451" y="2043"/>
                </a:lnTo>
                <a:lnTo>
                  <a:pt x="1579" y="2171"/>
                </a:lnTo>
                <a:lnTo>
                  <a:pt x="1664" y="2118"/>
                </a:lnTo>
                <a:lnTo>
                  <a:pt x="2315" y="2786"/>
                </a:lnTo>
                <a:lnTo>
                  <a:pt x="2315" y="2791"/>
                </a:lnTo>
                <a:lnTo>
                  <a:pt x="2315" y="2800"/>
                </a:lnTo>
                <a:lnTo>
                  <a:pt x="2314" y="2815"/>
                </a:lnTo>
                <a:lnTo>
                  <a:pt x="2311" y="2835"/>
                </a:lnTo>
                <a:lnTo>
                  <a:pt x="2307" y="2859"/>
                </a:lnTo>
                <a:lnTo>
                  <a:pt x="2300" y="2884"/>
                </a:lnTo>
                <a:lnTo>
                  <a:pt x="2290" y="2913"/>
                </a:lnTo>
                <a:lnTo>
                  <a:pt x="2276" y="2943"/>
                </a:lnTo>
                <a:lnTo>
                  <a:pt x="2257" y="2974"/>
                </a:lnTo>
                <a:lnTo>
                  <a:pt x="2234" y="3005"/>
                </a:lnTo>
                <a:lnTo>
                  <a:pt x="2209" y="3030"/>
                </a:lnTo>
                <a:lnTo>
                  <a:pt x="2183" y="3050"/>
                </a:lnTo>
                <a:lnTo>
                  <a:pt x="2156" y="3066"/>
                </a:lnTo>
                <a:lnTo>
                  <a:pt x="2128" y="3078"/>
                </a:lnTo>
                <a:lnTo>
                  <a:pt x="2101" y="3087"/>
                </a:lnTo>
                <a:lnTo>
                  <a:pt x="2076" y="3095"/>
                </a:lnTo>
                <a:lnTo>
                  <a:pt x="2053" y="3099"/>
                </a:lnTo>
                <a:lnTo>
                  <a:pt x="2034" y="3102"/>
                </a:lnTo>
                <a:lnTo>
                  <a:pt x="2019" y="3103"/>
                </a:lnTo>
                <a:lnTo>
                  <a:pt x="2010" y="3103"/>
                </a:lnTo>
                <a:lnTo>
                  <a:pt x="2006" y="3103"/>
                </a:lnTo>
                <a:lnTo>
                  <a:pt x="1355" y="2435"/>
                </a:lnTo>
                <a:lnTo>
                  <a:pt x="1403" y="2335"/>
                </a:lnTo>
                <a:lnTo>
                  <a:pt x="1320" y="2252"/>
                </a:lnTo>
                <a:lnTo>
                  <a:pt x="1320" y="2903"/>
                </a:lnTo>
                <a:lnTo>
                  <a:pt x="774" y="2903"/>
                </a:lnTo>
                <a:lnTo>
                  <a:pt x="774" y="2345"/>
                </a:lnTo>
                <a:lnTo>
                  <a:pt x="715" y="2336"/>
                </a:lnTo>
                <a:lnTo>
                  <a:pt x="657" y="2320"/>
                </a:lnTo>
                <a:lnTo>
                  <a:pt x="600" y="2300"/>
                </a:lnTo>
                <a:lnTo>
                  <a:pt x="544" y="2274"/>
                </a:lnTo>
                <a:lnTo>
                  <a:pt x="544" y="2903"/>
                </a:lnTo>
                <a:lnTo>
                  <a:pt x="0" y="2903"/>
                </a:lnTo>
                <a:lnTo>
                  <a:pt x="0" y="687"/>
                </a:lnTo>
                <a:lnTo>
                  <a:pt x="545" y="687"/>
                </a:lnTo>
                <a:lnTo>
                  <a:pt x="545" y="957"/>
                </a:lnTo>
                <a:lnTo>
                  <a:pt x="601" y="932"/>
                </a:lnTo>
                <a:lnTo>
                  <a:pt x="657" y="911"/>
                </a:lnTo>
                <a:lnTo>
                  <a:pt x="715" y="896"/>
                </a:lnTo>
                <a:lnTo>
                  <a:pt x="774" y="885"/>
                </a:lnTo>
                <a:lnTo>
                  <a:pt x="77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53198" y="289381"/>
            <a:ext cx="559159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1C7DE1"/>
                </a:solidFill>
                <a:latin typeface="Forte" panose="03060902040502070203" pitchFamily="66" charset="0"/>
              </a:rPr>
              <a:t>Business Process of Registration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411C3-4B76-4406-B4DB-D979FF26E6E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75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187C0"/>
      </a:accent1>
      <a:accent2>
        <a:srgbClr val="57687B"/>
      </a:accent2>
      <a:accent3>
        <a:srgbClr val="359CDB"/>
      </a:accent3>
      <a:accent4>
        <a:srgbClr val="F4AB17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6746</TotalTime>
  <Words>752</Words>
  <Application>Microsoft Office PowerPoint</Application>
  <PresentationFormat>Widescreen</PresentationFormat>
  <Paragraphs>271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맑은 고딕</vt:lpstr>
      <vt:lpstr>Agency FB</vt:lpstr>
      <vt:lpstr>Arial</vt:lpstr>
      <vt:lpstr>Arial Black</vt:lpstr>
      <vt:lpstr>Berlin Sans FB Demi</vt:lpstr>
      <vt:lpstr>Book Antiqua</vt:lpstr>
      <vt:lpstr>Britannic Bold</vt:lpstr>
      <vt:lpstr>Calibri</vt:lpstr>
      <vt:lpstr>Calibri Light</vt:lpstr>
      <vt:lpstr>Forte</vt:lpstr>
      <vt:lpstr>Times New Roman</vt:lpstr>
      <vt:lpstr>Tw Cen MT</vt:lpstr>
      <vt:lpstr>Wingdings</vt:lpstr>
      <vt:lpstr>Office Theme</vt:lpstr>
      <vt:lpstr>2_Office Theme</vt:lpstr>
      <vt:lpstr>PowerPoint Presentation</vt:lpstr>
      <vt:lpstr>PowerPoint Presentation</vt:lpstr>
      <vt:lpstr>PowerPoint Presentation</vt:lpstr>
      <vt:lpstr>According to the Law No. 28 of 1999 article 2</vt:lpstr>
      <vt:lpstr>PowerPoint Presentation</vt:lpstr>
      <vt:lpstr>“Handling” Asset Declaration</vt:lpstr>
      <vt:lpstr>PowerPoint Presentation</vt:lpstr>
      <vt:lpstr>PowerPoint Presentation</vt:lpstr>
      <vt:lpstr>PowerPoint Presentation</vt:lpstr>
      <vt:lpstr>PowerPoint Presentation</vt:lpstr>
      <vt:lpstr>Impacts of Wealth Reporting throught the online website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Deliza Anggaria Shita</dc:creator>
  <cp:lastModifiedBy>Adhi Setyo Tamtomo</cp:lastModifiedBy>
  <cp:revision>486</cp:revision>
  <dcterms:created xsi:type="dcterms:W3CDTF">2018-03-06T07:31:56Z</dcterms:created>
  <dcterms:modified xsi:type="dcterms:W3CDTF">2019-12-20T03:48:21Z</dcterms:modified>
</cp:coreProperties>
</file>