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3"/>
  </p:notesMasterIdLst>
  <p:sldIdLst>
    <p:sldId id="258" r:id="rId2"/>
    <p:sldId id="260" r:id="rId3"/>
    <p:sldId id="259" r:id="rId4"/>
    <p:sldId id="263" r:id="rId5"/>
    <p:sldId id="262" r:id="rId6"/>
    <p:sldId id="285" r:id="rId7"/>
    <p:sldId id="287" r:id="rId8"/>
    <p:sldId id="286" r:id="rId9"/>
    <p:sldId id="266" r:id="rId10"/>
    <p:sldId id="281" r:id="rId11"/>
    <p:sldId id="27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4660"/>
  </p:normalViewPr>
  <p:slideViewPr>
    <p:cSldViewPr snapToGrid="0">
      <p:cViewPr>
        <p:scale>
          <a:sx n="66" d="100"/>
          <a:sy n="66" d="100"/>
        </p:scale>
        <p:origin x="81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DF6690-4FFA-4517-93BA-3F6DB3CB1924}" type="datetimeFigureOut">
              <a:rPr lang="en-US" smtClean="0"/>
              <a:t>12/17/2019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5583EB-ACCF-4451-8B1B-69A41D930F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075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DAD74B-4254-4A15-B920-236F271C9A39}" type="slidenum">
              <a:rPr lang="id-ID" smtClean="0"/>
              <a:t>10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98704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96503-6AEE-4A8B-8B31-6CB083C4D34E}" type="datetimeFigureOut">
              <a:rPr lang="en-US" smtClean="0"/>
              <a:t>12/17/2019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CB833-8303-48D1-84BF-3C95478379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37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96503-6AEE-4A8B-8B31-6CB083C4D34E}" type="datetimeFigureOut">
              <a:rPr lang="en-US" smtClean="0"/>
              <a:t>12/17/2019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CB833-8303-48D1-84BF-3C95478379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338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96503-6AEE-4A8B-8B31-6CB083C4D34E}" type="datetimeFigureOut">
              <a:rPr lang="en-US" smtClean="0"/>
              <a:t>12/17/2019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CB833-8303-48D1-84BF-3C95478379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263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6073775" cy="6858000"/>
          </a:xfrm>
          <a:solidFill>
            <a:schemeClr val="tx1">
              <a:lumMod val="85000"/>
              <a:lumOff val="1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5333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>
              <a:buNone/>
              <a:defRPr sz="2133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818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96503-6AEE-4A8B-8B31-6CB083C4D34E}" type="datetimeFigureOut">
              <a:rPr lang="en-US" smtClean="0"/>
              <a:t>12/17/2019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CB833-8303-48D1-84BF-3C95478379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548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96503-6AEE-4A8B-8B31-6CB083C4D34E}" type="datetimeFigureOut">
              <a:rPr lang="en-US" smtClean="0"/>
              <a:t>12/17/2019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CB833-8303-48D1-84BF-3C95478379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279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96503-6AEE-4A8B-8B31-6CB083C4D34E}" type="datetimeFigureOut">
              <a:rPr lang="en-US" smtClean="0"/>
              <a:t>12/17/2019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CB833-8303-48D1-84BF-3C95478379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618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96503-6AEE-4A8B-8B31-6CB083C4D34E}" type="datetimeFigureOut">
              <a:rPr lang="en-US" smtClean="0"/>
              <a:t>12/17/2019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CB833-8303-48D1-84BF-3C95478379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841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96503-6AEE-4A8B-8B31-6CB083C4D34E}" type="datetimeFigureOut">
              <a:rPr lang="en-US" smtClean="0"/>
              <a:t>12/17/2019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CB833-8303-48D1-84BF-3C95478379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298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96503-6AEE-4A8B-8B31-6CB083C4D34E}" type="datetimeFigureOut">
              <a:rPr lang="en-US" smtClean="0"/>
              <a:t>12/17/2019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CB833-8303-48D1-84BF-3C95478379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335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96503-6AEE-4A8B-8B31-6CB083C4D34E}" type="datetimeFigureOut">
              <a:rPr lang="en-US" smtClean="0"/>
              <a:t>12/17/2019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CB833-8303-48D1-84BF-3C95478379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510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96503-6AEE-4A8B-8B31-6CB083C4D34E}" type="datetimeFigureOut">
              <a:rPr lang="en-US" smtClean="0"/>
              <a:t>12/17/2019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CB833-8303-48D1-84BF-3C95478379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277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96503-6AEE-4A8B-8B31-6CB083C4D34E}" type="datetimeFigureOut">
              <a:rPr lang="en-US" smtClean="0"/>
              <a:t>12/17/2019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ECB833-8303-48D1-84BF-3C95478379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823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56A083-E810-40DA-B5A6-933CFB4AC1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96" b="779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11EACA3-FDBA-4908-AC2D-E05B1C7CC6CD}"/>
              </a:ext>
            </a:extLst>
          </p:cNvPr>
          <p:cNvSpPr txBox="1"/>
          <p:nvPr/>
        </p:nvSpPr>
        <p:spPr>
          <a:xfrm>
            <a:off x="384627" y="1626382"/>
            <a:ext cx="76345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CC00"/>
                </a:solidFill>
                <a:latin typeface="Assistant ExtraBold" panose="00000900000000000000" pitchFamily="50" charset="-79"/>
                <a:cs typeface="Assistant ExtraBold" panose="00000900000000000000" pitchFamily="50" charset="-79"/>
              </a:rPr>
              <a:t>MAKING TRANSPARENCY WORK: </a:t>
            </a:r>
            <a:r>
              <a:rPr lang="en-US" sz="4000" dirty="0">
                <a:solidFill>
                  <a:schemeClr val="bg1"/>
                </a:solidFill>
                <a:latin typeface="Assistant ExtraBold" panose="00000900000000000000" pitchFamily="50" charset="-79"/>
                <a:cs typeface="Assistant ExtraBold" panose="00000900000000000000" pitchFamily="50" charset="-79"/>
              </a:rPr>
              <a:t>TECHNOLOGY-DRIVEN APPROACHES TO FACILITATE PUBLIC ACCESS TO INFORMATION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D7BDE8-0322-4790-88A9-E10A3D10D2EB}"/>
              </a:ext>
            </a:extLst>
          </p:cNvPr>
          <p:cNvSpPr txBox="1"/>
          <p:nvPr/>
        </p:nvSpPr>
        <p:spPr>
          <a:xfrm>
            <a:off x="384627" y="5046952"/>
            <a:ext cx="9695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PUBLIC INFORMATION   |   OPEN DATA   |   CITIZENS PARTICIPATION   | SERVICE DELIVERY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AB0B632-16BB-4252-B1A0-AABBD05B1157}"/>
              </a:ext>
            </a:extLst>
          </p:cNvPr>
          <p:cNvCxnSpPr/>
          <p:nvPr/>
        </p:nvCxnSpPr>
        <p:spPr>
          <a:xfrm>
            <a:off x="435428" y="4901165"/>
            <a:ext cx="7532913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017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6D301E7-144B-44A4-BDA5-0A4D59BE620C}"/>
              </a:ext>
            </a:extLst>
          </p:cNvPr>
          <p:cNvSpPr/>
          <p:nvPr/>
        </p:nvSpPr>
        <p:spPr>
          <a:xfrm>
            <a:off x="0" y="0"/>
            <a:ext cx="2078966" cy="6858000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F65E81-8081-4358-8F88-F5B59CD80369}"/>
              </a:ext>
            </a:extLst>
          </p:cNvPr>
          <p:cNvSpPr txBox="1"/>
          <p:nvPr/>
        </p:nvSpPr>
        <p:spPr>
          <a:xfrm rot="16200000">
            <a:off x="-1281182" y="3696872"/>
            <a:ext cx="4412913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8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FEED</a:t>
            </a:r>
            <a:r>
              <a:rPr lang="en-US" sz="68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BACK</a:t>
            </a:r>
          </a:p>
          <a:p>
            <a:r>
              <a:rPr lang="en-US" sz="3600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M E C H A N I S M 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F48BED-E4C8-4B49-A869-B2785467B77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2033" y="3821980"/>
            <a:ext cx="4930914" cy="28429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7B140C0-C1E7-4974-9648-D7C611398A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4191" y="3705634"/>
            <a:ext cx="3901441" cy="30440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EB74FF2-48B0-425D-99AC-BD1972D05DA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7384" y="502920"/>
            <a:ext cx="3901440" cy="29260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56621A9-8E87-464B-BF69-3A0A80D8334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2034" y="588454"/>
            <a:ext cx="4778340" cy="27550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30485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D86E665-5D66-4619-8C3A-1AF2729DFD5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39" r="139"/>
          <a:stretch>
            <a:fillRect/>
          </a:stretch>
        </p:blipFill>
        <p:spPr/>
      </p:pic>
      <p:sp>
        <p:nvSpPr>
          <p:cNvPr id="17" name="AutoShape 119"/>
          <p:cNvSpPr>
            <a:spLocks/>
          </p:cNvSpPr>
          <p:nvPr/>
        </p:nvSpPr>
        <p:spPr bwMode="auto">
          <a:xfrm>
            <a:off x="5346228" y="1935545"/>
            <a:ext cx="1499544" cy="165740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328" y="11543"/>
                </a:moveTo>
                <a:cubicBezTo>
                  <a:pt x="21492" y="11930"/>
                  <a:pt x="21571" y="12337"/>
                  <a:pt x="21571" y="12758"/>
                </a:cubicBezTo>
                <a:cubicBezTo>
                  <a:pt x="21571" y="13464"/>
                  <a:pt x="21388" y="14105"/>
                  <a:pt x="21017" y="14678"/>
                </a:cubicBezTo>
                <a:cubicBezTo>
                  <a:pt x="21111" y="15215"/>
                  <a:pt x="21077" y="15745"/>
                  <a:pt x="20924" y="16285"/>
                </a:cubicBezTo>
                <a:cubicBezTo>
                  <a:pt x="20769" y="16819"/>
                  <a:pt x="20512" y="17287"/>
                  <a:pt x="20141" y="17697"/>
                </a:cubicBezTo>
                <a:cubicBezTo>
                  <a:pt x="20105" y="18451"/>
                  <a:pt x="19901" y="19081"/>
                  <a:pt x="19531" y="19580"/>
                </a:cubicBezTo>
                <a:cubicBezTo>
                  <a:pt x="19161" y="20080"/>
                  <a:pt x="18700" y="20481"/>
                  <a:pt x="18146" y="20783"/>
                </a:cubicBezTo>
                <a:cubicBezTo>
                  <a:pt x="17593" y="21088"/>
                  <a:pt x="16982" y="21297"/>
                  <a:pt x="16321" y="21419"/>
                </a:cubicBezTo>
                <a:cubicBezTo>
                  <a:pt x="15660" y="21540"/>
                  <a:pt x="15010" y="21599"/>
                  <a:pt x="14380" y="21599"/>
                </a:cubicBezTo>
                <a:cubicBezTo>
                  <a:pt x="13730" y="21599"/>
                  <a:pt x="13077" y="21554"/>
                  <a:pt x="12424" y="21461"/>
                </a:cubicBezTo>
                <a:cubicBezTo>
                  <a:pt x="11772" y="21362"/>
                  <a:pt x="11127" y="21235"/>
                  <a:pt x="10497" y="21074"/>
                </a:cubicBezTo>
                <a:cubicBezTo>
                  <a:pt x="9864" y="20894"/>
                  <a:pt x="9237" y="20702"/>
                  <a:pt x="8610" y="20493"/>
                </a:cubicBezTo>
                <a:cubicBezTo>
                  <a:pt x="7982" y="20286"/>
                  <a:pt x="7341" y="20182"/>
                  <a:pt x="6680" y="20182"/>
                </a:cubicBezTo>
                <a:lnTo>
                  <a:pt x="1607" y="20182"/>
                </a:lnTo>
                <a:cubicBezTo>
                  <a:pt x="1167" y="20182"/>
                  <a:pt x="785" y="20029"/>
                  <a:pt x="471" y="19713"/>
                </a:cubicBezTo>
                <a:cubicBezTo>
                  <a:pt x="158" y="19405"/>
                  <a:pt x="0" y="19024"/>
                  <a:pt x="0" y="18572"/>
                </a:cubicBezTo>
                <a:lnTo>
                  <a:pt x="0" y="9880"/>
                </a:lnTo>
                <a:cubicBezTo>
                  <a:pt x="0" y="9440"/>
                  <a:pt x="158" y="9064"/>
                  <a:pt x="471" y="8754"/>
                </a:cubicBezTo>
                <a:cubicBezTo>
                  <a:pt x="785" y="8440"/>
                  <a:pt x="1167" y="8285"/>
                  <a:pt x="1607" y="8285"/>
                </a:cubicBezTo>
                <a:lnTo>
                  <a:pt x="6315" y="8285"/>
                </a:lnTo>
                <a:cubicBezTo>
                  <a:pt x="6558" y="8160"/>
                  <a:pt x="6750" y="8022"/>
                  <a:pt x="6897" y="7872"/>
                </a:cubicBezTo>
                <a:cubicBezTo>
                  <a:pt x="7041" y="7723"/>
                  <a:pt x="7197" y="7548"/>
                  <a:pt x="7369" y="7342"/>
                </a:cubicBezTo>
                <a:cubicBezTo>
                  <a:pt x="7513" y="7161"/>
                  <a:pt x="7663" y="6986"/>
                  <a:pt x="7810" y="6819"/>
                </a:cubicBezTo>
                <a:cubicBezTo>
                  <a:pt x="7957" y="6653"/>
                  <a:pt x="8112" y="6483"/>
                  <a:pt x="8276" y="6311"/>
                </a:cubicBezTo>
                <a:cubicBezTo>
                  <a:pt x="8570" y="5997"/>
                  <a:pt x="8918" y="5690"/>
                  <a:pt x="9302" y="5385"/>
                </a:cubicBezTo>
                <a:cubicBezTo>
                  <a:pt x="9692" y="5085"/>
                  <a:pt x="9989" y="4749"/>
                  <a:pt x="10195" y="4379"/>
                </a:cubicBezTo>
                <a:cubicBezTo>
                  <a:pt x="10339" y="4117"/>
                  <a:pt x="10443" y="3826"/>
                  <a:pt x="10506" y="3507"/>
                </a:cubicBezTo>
                <a:cubicBezTo>
                  <a:pt x="10565" y="3188"/>
                  <a:pt x="10627" y="2866"/>
                  <a:pt x="10675" y="2538"/>
                </a:cubicBezTo>
                <a:cubicBezTo>
                  <a:pt x="10726" y="2216"/>
                  <a:pt x="10780" y="1900"/>
                  <a:pt x="10845" y="1592"/>
                </a:cubicBezTo>
                <a:cubicBezTo>
                  <a:pt x="10907" y="1287"/>
                  <a:pt x="11014" y="1016"/>
                  <a:pt x="11161" y="776"/>
                </a:cubicBezTo>
                <a:cubicBezTo>
                  <a:pt x="11311" y="536"/>
                  <a:pt x="11523" y="350"/>
                  <a:pt x="11800" y="208"/>
                </a:cubicBezTo>
                <a:cubicBezTo>
                  <a:pt x="12074" y="67"/>
                  <a:pt x="12441" y="0"/>
                  <a:pt x="12902" y="0"/>
                </a:cubicBezTo>
                <a:cubicBezTo>
                  <a:pt x="13450" y="0"/>
                  <a:pt x="13956" y="112"/>
                  <a:pt x="14411" y="344"/>
                </a:cubicBezTo>
                <a:cubicBezTo>
                  <a:pt x="14869" y="573"/>
                  <a:pt x="15250" y="881"/>
                  <a:pt x="15567" y="1270"/>
                </a:cubicBezTo>
                <a:cubicBezTo>
                  <a:pt x="15880" y="1657"/>
                  <a:pt x="16126" y="2101"/>
                  <a:pt x="16304" y="2600"/>
                </a:cubicBezTo>
                <a:cubicBezTo>
                  <a:pt x="16479" y="3103"/>
                  <a:pt x="16570" y="3609"/>
                  <a:pt x="16570" y="4123"/>
                </a:cubicBezTo>
                <a:cubicBezTo>
                  <a:pt x="16570" y="4653"/>
                  <a:pt x="16491" y="5162"/>
                  <a:pt x="16332" y="5645"/>
                </a:cubicBezTo>
                <a:cubicBezTo>
                  <a:pt x="16174" y="6125"/>
                  <a:pt x="15982" y="6610"/>
                  <a:pt x="15759" y="7096"/>
                </a:cubicBezTo>
                <a:cubicBezTo>
                  <a:pt x="16072" y="7079"/>
                  <a:pt x="16389" y="7057"/>
                  <a:pt x="16705" y="7034"/>
                </a:cubicBezTo>
                <a:cubicBezTo>
                  <a:pt x="17019" y="7011"/>
                  <a:pt x="17335" y="7000"/>
                  <a:pt x="17652" y="7000"/>
                </a:cubicBezTo>
                <a:cubicBezTo>
                  <a:pt x="18149" y="7000"/>
                  <a:pt x="18630" y="7048"/>
                  <a:pt x="19099" y="7144"/>
                </a:cubicBezTo>
                <a:cubicBezTo>
                  <a:pt x="19568" y="7237"/>
                  <a:pt x="19986" y="7395"/>
                  <a:pt x="20356" y="7616"/>
                </a:cubicBezTo>
                <a:cubicBezTo>
                  <a:pt x="20726" y="7839"/>
                  <a:pt x="21026" y="8144"/>
                  <a:pt x="21255" y="8528"/>
                </a:cubicBezTo>
                <a:cubicBezTo>
                  <a:pt x="21486" y="8918"/>
                  <a:pt x="21599" y="9409"/>
                  <a:pt x="21599" y="10002"/>
                </a:cubicBezTo>
                <a:cubicBezTo>
                  <a:pt x="21599" y="10265"/>
                  <a:pt x="21580" y="10519"/>
                  <a:pt x="21535" y="10773"/>
                </a:cubicBezTo>
                <a:cubicBezTo>
                  <a:pt x="21484" y="11030"/>
                  <a:pt x="21419" y="11284"/>
                  <a:pt x="21328" y="11543"/>
                </a:cubicBezTo>
                <a:moveTo>
                  <a:pt x="4258" y="18519"/>
                </a:moveTo>
                <a:cubicBezTo>
                  <a:pt x="4555" y="18519"/>
                  <a:pt x="4809" y="18417"/>
                  <a:pt x="5024" y="18214"/>
                </a:cubicBezTo>
                <a:cubicBezTo>
                  <a:pt x="5233" y="18013"/>
                  <a:pt x="5340" y="17759"/>
                  <a:pt x="5340" y="17454"/>
                </a:cubicBezTo>
                <a:cubicBezTo>
                  <a:pt x="5340" y="17155"/>
                  <a:pt x="5233" y="16900"/>
                  <a:pt x="5024" y="16686"/>
                </a:cubicBezTo>
                <a:cubicBezTo>
                  <a:pt x="4812" y="16477"/>
                  <a:pt x="4557" y="16372"/>
                  <a:pt x="4258" y="16372"/>
                </a:cubicBezTo>
                <a:cubicBezTo>
                  <a:pt x="3941" y="16372"/>
                  <a:pt x="3684" y="16477"/>
                  <a:pt x="3486" y="16686"/>
                </a:cubicBezTo>
                <a:cubicBezTo>
                  <a:pt x="3289" y="16900"/>
                  <a:pt x="3190" y="17155"/>
                  <a:pt x="3190" y="17454"/>
                </a:cubicBezTo>
                <a:cubicBezTo>
                  <a:pt x="3190" y="17767"/>
                  <a:pt x="3289" y="18024"/>
                  <a:pt x="3486" y="18222"/>
                </a:cubicBezTo>
                <a:cubicBezTo>
                  <a:pt x="3681" y="18420"/>
                  <a:pt x="3939" y="18519"/>
                  <a:pt x="4258" y="18519"/>
                </a:cubicBezTo>
                <a:moveTo>
                  <a:pt x="19164" y="14342"/>
                </a:moveTo>
                <a:cubicBezTo>
                  <a:pt x="19703" y="13901"/>
                  <a:pt x="19975" y="13345"/>
                  <a:pt x="19975" y="12679"/>
                </a:cubicBezTo>
                <a:cubicBezTo>
                  <a:pt x="19975" y="12473"/>
                  <a:pt x="19918" y="12281"/>
                  <a:pt x="19805" y="12097"/>
                </a:cubicBezTo>
                <a:cubicBezTo>
                  <a:pt x="19695" y="11919"/>
                  <a:pt x="19576" y="11761"/>
                  <a:pt x="19446" y="11623"/>
                </a:cubicBezTo>
                <a:cubicBezTo>
                  <a:pt x="19590" y="11363"/>
                  <a:pt x="19720" y="11106"/>
                  <a:pt x="19833" y="10849"/>
                </a:cubicBezTo>
                <a:cubicBezTo>
                  <a:pt x="19944" y="10592"/>
                  <a:pt x="20003" y="10312"/>
                  <a:pt x="20003" y="10002"/>
                </a:cubicBezTo>
                <a:cubicBezTo>
                  <a:pt x="20003" y="9688"/>
                  <a:pt x="19924" y="9440"/>
                  <a:pt x="19766" y="9251"/>
                </a:cubicBezTo>
                <a:cubicBezTo>
                  <a:pt x="19607" y="9070"/>
                  <a:pt x="19415" y="8929"/>
                  <a:pt x="19184" y="8833"/>
                </a:cubicBezTo>
                <a:cubicBezTo>
                  <a:pt x="18955" y="8739"/>
                  <a:pt x="18698" y="8683"/>
                  <a:pt x="18418" y="8663"/>
                </a:cubicBezTo>
                <a:cubicBezTo>
                  <a:pt x="18138" y="8643"/>
                  <a:pt x="17884" y="8635"/>
                  <a:pt x="17649" y="8635"/>
                </a:cubicBezTo>
                <a:cubicBezTo>
                  <a:pt x="17242" y="8635"/>
                  <a:pt x="16835" y="8649"/>
                  <a:pt x="16423" y="8677"/>
                </a:cubicBezTo>
                <a:cubicBezTo>
                  <a:pt x="16010" y="8706"/>
                  <a:pt x="15606" y="8720"/>
                  <a:pt x="15199" y="8720"/>
                </a:cubicBezTo>
                <a:cubicBezTo>
                  <a:pt x="14917" y="8720"/>
                  <a:pt x="14643" y="8706"/>
                  <a:pt x="14366" y="8677"/>
                </a:cubicBezTo>
                <a:cubicBezTo>
                  <a:pt x="14089" y="8649"/>
                  <a:pt x="13829" y="8584"/>
                  <a:pt x="13574" y="8474"/>
                </a:cubicBezTo>
                <a:cubicBezTo>
                  <a:pt x="13574" y="8104"/>
                  <a:pt x="13645" y="7754"/>
                  <a:pt x="13792" y="7421"/>
                </a:cubicBezTo>
                <a:cubicBezTo>
                  <a:pt x="13936" y="7087"/>
                  <a:pt x="14094" y="6751"/>
                  <a:pt x="14275" y="6413"/>
                </a:cubicBezTo>
                <a:cubicBezTo>
                  <a:pt x="14448" y="6074"/>
                  <a:pt x="14606" y="5721"/>
                  <a:pt x="14747" y="5351"/>
                </a:cubicBezTo>
                <a:cubicBezTo>
                  <a:pt x="14886" y="4984"/>
                  <a:pt x="14953" y="4574"/>
                  <a:pt x="14953" y="4122"/>
                </a:cubicBezTo>
                <a:cubicBezTo>
                  <a:pt x="14953" y="3823"/>
                  <a:pt x="14905" y="3529"/>
                  <a:pt x="14812" y="3236"/>
                </a:cubicBezTo>
                <a:cubicBezTo>
                  <a:pt x="14716" y="2945"/>
                  <a:pt x="14583" y="2677"/>
                  <a:pt x="14411" y="2439"/>
                </a:cubicBezTo>
                <a:cubicBezTo>
                  <a:pt x="14238" y="2199"/>
                  <a:pt x="14027" y="2002"/>
                  <a:pt x="13775" y="1843"/>
                </a:cubicBezTo>
                <a:cubicBezTo>
                  <a:pt x="13521" y="1688"/>
                  <a:pt x="13230" y="1606"/>
                  <a:pt x="12893" y="1606"/>
                </a:cubicBezTo>
                <a:lnTo>
                  <a:pt x="12744" y="1606"/>
                </a:lnTo>
                <a:cubicBezTo>
                  <a:pt x="12681" y="1606"/>
                  <a:pt x="12631" y="1617"/>
                  <a:pt x="12594" y="1634"/>
                </a:cubicBezTo>
                <a:cubicBezTo>
                  <a:pt x="12523" y="1671"/>
                  <a:pt x="12481" y="1705"/>
                  <a:pt x="12472" y="1742"/>
                </a:cubicBezTo>
                <a:cubicBezTo>
                  <a:pt x="12464" y="1778"/>
                  <a:pt x="12450" y="1838"/>
                  <a:pt x="12430" y="1920"/>
                </a:cubicBezTo>
                <a:cubicBezTo>
                  <a:pt x="12323" y="2450"/>
                  <a:pt x="12221" y="3007"/>
                  <a:pt x="12128" y="3586"/>
                </a:cubicBezTo>
                <a:cubicBezTo>
                  <a:pt x="12034" y="4167"/>
                  <a:pt x="11854" y="4698"/>
                  <a:pt x="11596" y="5176"/>
                </a:cubicBezTo>
                <a:cubicBezTo>
                  <a:pt x="11334" y="5636"/>
                  <a:pt x="11000" y="6034"/>
                  <a:pt x="10596" y="6367"/>
                </a:cubicBezTo>
                <a:cubicBezTo>
                  <a:pt x="10189" y="6701"/>
                  <a:pt x="9802" y="7051"/>
                  <a:pt x="9432" y="7421"/>
                </a:cubicBezTo>
                <a:cubicBezTo>
                  <a:pt x="9169" y="7700"/>
                  <a:pt x="8949" y="7954"/>
                  <a:pt x="8771" y="8183"/>
                </a:cubicBezTo>
                <a:cubicBezTo>
                  <a:pt x="8593" y="8412"/>
                  <a:pt x="8403" y="8632"/>
                  <a:pt x="8211" y="8833"/>
                </a:cubicBezTo>
                <a:cubicBezTo>
                  <a:pt x="8016" y="9036"/>
                  <a:pt x="7799" y="9222"/>
                  <a:pt x="7556" y="9400"/>
                </a:cubicBezTo>
                <a:cubicBezTo>
                  <a:pt x="7313" y="9575"/>
                  <a:pt x="7019" y="9736"/>
                  <a:pt x="6674" y="9880"/>
                </a:cubicBezTo>
                <a:lnTo>
                  <a:pt x="6646" y="9880"/>
                </a:lnTo>
                <a:lnTo>
                  <a:pt x="6646" y="18572"/>
                </a:lnTo>
                <a:cubicBezTo>
                  <a:pt x="7279" y="18572"/>
                  <a:pt x="7889" y="18649"/>
                  <a:pt x="8485" y="18795"/>
                </a:cubicBezTo>
                <a:cubicBezTo>
                  <a:pt x="9081" y="18945"/>
                  <a:pt x="9683" y="19103"/>
                  <a:pt x="10294" y="19270"/>
                </a:cubicBezTo>
                <a:cubicBezTo>
                  <a:pt x="10901" y="19439"/>
                  <a:pt x="11537" y="19592"/>
                  <a:pt x="12207" y="19741"/>
                </a:cubicBezTo>
                <a:cubicBezTo>
                  <a:pt x="12874" y="19891"/>
                  <a:pt x="13594" y="19965"/>
                  <a:pt x="14374" y="19965"/>
                </a:cubicBezTo>
                <a:cubicBezTo>
                  <a:pt x="14781" y="19965"/>
                  <a:pt x="15222" y="19939"/>
                  <a:pt x="15699" y="19885"/>
                </a:cubicBezTo>
                <a:cubicBezTo>
                  <a:pt x="16177" y="19829"/>
                  <a:pt x="16626" y="19710"/>
                  <a:pt x="17047" y="19527"/>
                </a:cubicBezTo>
                <a:cubicBezTo>
                  <a:pt x="17468" y="19343"/>
                  <a:pt x="17816" y="19086"/>
                  <a:pt x="18101" y="18762"/>
                </a:cubicBezTo>
                <a:cubicBezTo>
                  <a:pt x="18387" y="18440"/>
                  <a:pt x="18525" y="18010"/>
                  <a:pt x="18525" y="17477"/>
                </a:cubicBezTo>
                <a:cubicBezTo>
                  <a:pt x="18525" y="17386"/>
                  <a:pt x="18522" y="17304"/>
                  <a:pt x="18517" y="17225"/>
                </a:cubicBezTo>
                <a:cubicBezTo>
                  <a:pt x="18503" y="17152"/>
                  <a:pt x="18488" y="17070"/>
                  <a:pt x="18471" y="16980"/>
                </a:cubicBezTo>
                <a:cubicBezTo>
                  <a:pt x="18785" y="16836"/>
                  <a:pt x="19028" y="16596"/>
                  <a:pt x="19195" y="16262"/>
                </a:cubicBezTo>
                <a:cubicBezTo>
                  <a:pt x="19364" y="15929"/>
                  <a:pt x="19446" y="15593"/>
                  <a:pt x="19446" y="15263"/>
                </a:cubicBezTo>
                <a:cubicBezTo>
                  <a:pt x="19449" y="14912"/>
                  <a:pt x="19350" y="14605"/>
                  <a:pt x="19164" y="14342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135437" tIns="135437" rIns="135437" bIns="135437" anchor="ctr"/>
          <a:lstStyle/>
          <a:p>
            <a:pPr defTabSz="1218896">
              <a:defRPr/>
            </a:pPr>
            <a:endParaRPr lang="es-ES" sz="7733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Gill Sans" charset="0"/>
              <a:sym typeface="Gill Sans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45513" y="3822406"/>
            <a:ext cx="43009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THANK YOU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043D3B-9299-47FB-8432-4EF50B6E9A87}"/>
              </a:ext>
            </a:extLst>
          </p:cNvPr>
          <p:cNvSpPr txBox="1"/>
          <p:nvPr/>
        </p:nvSpPr>
        <p:spPr>
          <a:xfrm>
            <a:off x="2030267" y="5966690"/>
            <a:ext cx="3491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www.procurementmonitor.org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9B3B7A-DFCF-46B8-A663-EE9A927128EC}"/>
              </a:ext>
            </a:extLst>
          </p:cNvPr>
          <p:cNvSpPr txBox="1"/>
          <p:nvPr/>
        </p:nvSpPr>
        <p:spPr>
          <a:xfrm>
            <a:off x="6302664" y="5966690"/>
            <a:ext cx="34913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www.budeshi.ng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394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56"/>
    </mc:Choice>
    <mc:Fallback xmlns="">
      <p:transition spd="slow" advTm="1265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>
            <a:extLst>
              <a:ext uri="{FF2B5EF4-FFF2-40B4-BE49-F238E27FC236}">
                <a16:creationId xmlns:a16="http://schemas.microsoft.com/office/drawing/2014/main" id="{1A120498-90F8-4C08-8F65-E141F4E41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738" y="260350"/>
            <a:ext cx="11058525" cy="821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latin typeface="Raleway" panose="020B0503030101060003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EA84429-2B18-41C7-9462-EBC913CBA135}"/>
              </a:ext>
            </a:extLst>
          </p:cNvPr>
          <p:cNvGrpSpPr>
            <a:grpSpLocks/>
          </p:cNvGrpSpPr>
          <p:nvPr/>
        </p:nvGrpSpPr>
        <p:grpSpPr bwMode="auto">
          <a:xfrm>
            <a:off x="806450" y="2541588"/>
            <a:ext cx="10579100" cy="2382837"/>
            <a:chOff x="790769" y="2598149"/>
            <a:chExt cx="7706992" cy="173521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B7258AA-5D99-4040-9841-E28BA44D59FC}"/>
                </a:ext>
              </a:extLst>
            </p:cNvPr>
            <p:cNvGrpSpPr/>
            <p:nvPr/>
          </p:nvGrpSpPr>
          <p:grpSpPr>
            <a:xfrm>
              <a:off x="6641083" y="2598150"/>
              <a:ext cx="1856678" cy="1147931"/>
              <a:chOff x="8854778" y="2035850"/>
              <a:chExt cx="2475570" cy="1530575"/>
            </a:xfr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21" name="Freeform 13">
                <a:extLst>
                  <a:ext uri="{FF2B5EF4-FFF2-40B4-BE49-F238E27FC236}">
                    <a16:creationId xmlns:a16="http://schemas.microsoft.com/office/drawing/2014/main" id="{8E5361FC-0720-4B1F-836C-7E2FE8E043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854778" y="2035850"/>
                <a:ext cx="2304635" cy="1153066"/>
              </a:xfrm>
              <a:custGeom>
                <a:avLst/>
                <a:gdLst>
                  <a:gd name="T0" fmla="*/ 115 w 746"/>
                  <a:gd name="T1" fmla="*/ 372 h 372"/>
                  <a:gd name="T2" fmla="*/ 373 w 746"/>
                  <a:gd name="T3" fmla="*/ 114 h 372"/>
                  <a:gd name="T4" fmla="*/ 632 w 746"/>
                  <a:gd name="T5" fmla="*/ 372 h 372"/>
                  <a:gd name="T6" fmla="*/ 746 w 746"/>
                  <a:gd name="T7" fmla="*/ 372 h 372"/>
                  <a:gd name="T8" fmla="*/ 373 w 746"/>
                  <a:gd name="T9" fmla="*/ 0 h 372"/>
                  <a:gd name="T10" fmla="*/ 0 w 746"/>
                  <a:gd name="T11" fmla="*/ 372 h 372"/>
                  <a:gd name="T12" fmla="*/ 115 w 746"/>
                  <a:gd name="T13" fmla="*/ 372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46" h="372">
                    <a:moveTo>
                      <a:pt x="115" y="372"/>
                    </a:moveTo>
                    <a:cubicBezTo>
                      <a:pt x="115" y="230"/>
                      <a:pt x="231" y="114"/>
                      <a:pt x="373" y="114"/>
                    </a:cubicBezTo>
                    <a:cubicBezTo>
                      <a:pt x="515" y="114"/>
                      <a:pt x="631" y="230"/>
                      <a:pt x="632" y="372"/>
                    </a:cubicBezTo>
                    <a:cubicBezTo>
                      <a:pt x="746" y="372"/>
                      <a:pt x="746" y="372"/>
                      <a:pt x="746" y="372"/>
                    </a:cubicBezTo>
                    <a:cubicBezTo>
                      <a:pt x="746" y="166"/>
                      <a:pt x="579" y="0"/>
                      <a:pt x="373" y="0"/>
                    </a:cubicBezTo>
                    <a:cubicBezTo>
                      <a:pt x="168" y="0"/>
                      <a:pt x="1" y="166"/>
                      <a:pt x="0" y="372"/>
                    </a:cubicBezTo>
                    <a:lnTo>
                      <a:pt x="115" y="37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lIns="68580" tIns="34290" rIns="68580" bIns="3429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350">
                  <a:latin typeface="+mn-lt"/>
                </a:endParaRPr>
              </a:p>
            </p:txBody>
          </p:sp>
          <p:sp>
            <p:nvSpPr>
              <p:cNvPr id="22" name="Isosceles Triangle 21">
                <a:extLst>
                  <a:ext uri="{FF2B5EF4-FFF2-40B4-BE49-F238E27FC236}">
                    <a16:creationId xmlns:a16="http://schemas.microsoft.com/office/drawing/2014/main" id="{40A0CAC4-8109-448A-B4E9-77C9CDBA0664}"/>
                  </a:ext>
                </a:extLst>
              </p:cNvPr>
              <p:cNvSpPr/>
              <p:nvPr/>
            </p:nvSpPr>
            <p:spPr>
              <a:xfrm rot="10800000">
                <a:off x="10651765" y="3126889"/>
                <a:ext cx="678583" cy="439536"/>
              </a:xfrm>
              <a:prstGeom prst="triangl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35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B64750A-7CB1-4883-93DF-BDA78D048847}"/>
                </a:ext>
              </a:extLst>
            </p:cNvPr>
            <p:cNvGrpSpPr/>
            <p:nvPr/>
          </p:nvGrpSpPr>
          <p:grpSpPr>
            <a:xfrm>
              <a:off x="5177662" y="3184411"/>
              <a:ext cx="1863874" cy="1148953"/>
              <a:chOff x="6903549" y="2817532"/>
              <a:chExt cx="2485165" cy="1531937"/>
            </a:xfrm>
            <a:effectLst>
              <a:outerShdw blurRad="50800" dist="38100" dir="16200000" rotWithShape="0">
                <a:prstClr val="black">
                  <a:alpha val="25000"/>
                </a:prstClr>
              </a:outerShdw>
            </a:effectLst>
          </p:grpSpPr>
          <p:sp>
            <p:nvSpPr>
              <p:cNvPr id="19" name="Freeform 11">
                <a:extLst>
                  <a:ext uri="{FF2B5EF4-FFF2-40B4-BE49-F238E27FC236}">
                    <a16:creationId xmlns:a16="http://schemas.microsoft.com/office/drawing/2014/main" id="{0C26267B-1DD8-406F-B92B-C4621997CB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03549" y="3196403"/>
                <a:ext cx="2306132" cy="1153066"/>
              </a:xfrm>
              <a:custGeom>
                <a:avLst/>
                <a:gdLst>
                  <a:gd name="T0" fmla="*/ 631 w 746"/>
                  <a:gd name="T1" fmla="*/ 0 h 372"/>
                  <a:gd name="T2" fmla="*/ 373 w 746"/>
                  <a:gd name="T3" fmla="*/ 258 h 372"/>
                  <a:gd name="T4" fmla="*/ 114 w 746"/>
                  <a:gd name="T5" fmla="*/ 0 h 372"/>
                  <a:gd name="T6" fmla="*/ 0 w 746"/>
                  <a:gd name="T7" fmla="*/ 0 h 372"/>
                  <a:gd name="T8" fmla="*/ 373 w 746"/>
                  <a:gd name="T9" fmla="*/ 372 h 372"/>
                  <a:gd name="T10" fmla="*/ 746 w 746"/>
                  <a:gd name="T11" fmla="*/ 0 h 372"/>
                  <a:gd name="T12" fmla="*/ 631 w 746"/>
                  <a:gd name="T13" fmla="*/ 0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46" h="372">
                    <a:moveTo>
                      <a:pt x="631" y="0"/>
                    </a:moveTo>
                    <a:cubicBezTo>
                      <a:pt x="631" y="142"/>
                      <a:pt x="515" y="258"/>
                      <a:pt x="373" y="258"/>
                    </a:cubicBezTo>
                    <a:cubicBezTo>
                      <a:pt x="230" y="258"/>
                      <a:pt x="115" y="142"/>
                      <a:pt x="11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06"/>
                      <a:pt x="167" y="372"/>
                      <a:pt x="373" y="372"/>
                    </a:cubicBezTo>
                    <a:cubicBezTo>
                      <a:pt x="578" y="372"/>
                      <a:pt x="745" y="206"/>
                      <a:pt x="746" y="0"/>
                    </a:cubicBezTo>
                    <a:lnTo>
                      <a:pt x="63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lIns="68580" tIns="34290" rIns="68580" bIns="3429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350">
                  <a:latin typeface="+mn-lt"/>
                </a:endParaRPr>
              </a:p>
            </p:txBody>
          </p:sp>
          <p:sp>
            <p:nvSpPr>
              <p:cNvPr id="20" name="Isosceles Triangle 19">
                <a:extLst>
                  <a:ext uri="{FF2B5EF4-FFF2-40B4-BE49-F238E27FC236}">
                    <a16:creationId xmlns:a16="http://schemas.microsoft.com/office/drawing/2014/main" id="{805230B4-8697-491F-B35B-5DBCA7D5521D}"/>
                  </a:ext>
                </a:extLst>
              </p:cNvPr>
              <p:cNvSpPr/>
              <p:nvPr/>
            </p:nvSpPr>
            <p:spPr>
              <a:xfrm>
                <a:off x="8710131" y="2817532"/>
                <a:ext cx="678583" cy="439536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35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6978C44-FBC9-4A90-8322-48492B49DEE7}"/>
                </a:ext>
              </a:extLst>
            </p:cNvPr>
            <p:cNvGrpSpPr/>
            <p:nvPr/>
          </p:nvGrpSpPr>
          <p:grpSpPr>
            <a:xfrm>
              <a:off x="3713118" y="2598149"/>
              <a:ext cx="1859144" cy="1147931"/>
              <a:chOff x="4950824" y="2035850"/>
              <a:chExt cx="2478858" cy="1530574"/>
            </a:xfr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4D56D493-9F62-4604-BAEB-2B54EBCCDE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0824" y="2035850"/>
                <a:ext cx="2306132" cy="1153066"/>
              </a:xfrm>
              <a:custGeom>
                <a:avLst/>
                <a:gdLst>
                  <a:gd name="T0" fmla="*/ 114 w 746"/>
                  <a:gd name="T1" fmla="*/ 372 h 372"/>
                  <a:gd name="T2" fmla="*/ 373 w 746"/>
                  <a:gd name="T3" fmla="*/ 114 h 372"/>
                  <a:gd name="T4" fmla="*/ 632 w 746"/>
                  <a:gd name="T5" fmla="*/ 372 h 372"/>
                  <a:gd name="T6" fmla="*/ 746 w 746"/>
                  <a:gd name="T7" fmla="*/ 372 h 372"/>
                  <a:gd name="T8" fmla="*/ 373 w 746"/>
                  <a:gd name="T9" fmla="*/ 0 h 372"/>
                  <a:gd name="T10" fmla="*/ 0 w 746"/>
                  <a:gd name="T11" fmla="*/ 372 h 372"/>
                  <a:gd name="T12" fmla="*/ 114 w 746"/>
                  <a:gd name="T13" fmla="*/ 372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46" h="372">
                    <a:moveTo>
                      <a:pt x="114" y="372"/>
                    </a:moveTo>
                    <a:cubicBezTo>
                      <a:pt x="115" y="230"/>
                      <a:pt x="231" y="114"/>
                      <a:pt x="373" y="114"/>
                    </a:cubicBezTo>
                    <a:cubicBezTo>
                      <a:pt x="515" y="114"/>
                      <a:pt x="631" y="230"/>
                      <a:pt x="632" y="372"/>
                    </a:cubicBezTo>
                    <a:cubicBezTo>
                      <a:pt x="746" y="372"/>
                      <a:pt x="746" y="372"/>
                      <a:pt x="746" y="372"/>
                    </a:cubicBezTo>
                    <a:cubicBezTo>
                      <a:pt x="745" y="166"/>
                      <a:pt x="579" y="0"/>
                      <a:pt x="373" y="0"/>
                    </a:cubicBezTo>
                    <a:cubicBezTo>
                      <a:pt x="167" y="0"/>
                      <a:pt x="1" y="166"/>
                      <a:pt x="0" y="372"/>
                    </a:cubicBezTo>
                    <a:lnTo>
                      <a:pt x="114" y="372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lIns="68580" tIns="34290" rIns="68580" bIns="3429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350">
                  <a:latin typeface="+mn-lt"/>
                </a:endParaRPr>
              </a:p>
            </p:txBody>
          </p:sp>
          <p:sp>
            <p:nvSpPr>
              <p:cNvPr id="18" name="Isosceles Triangle 17">
                <a:extLst>
                  <a:ext uri="{FF2B5EF4-FFF2-40B4-BE49-F238E27FC236}">
                    <a16:creationId xmlns:a16="http://schemas.microsoft.com/office/drawing/2014/main" id="{0E23955C-0E1F-4477-A626-A72C0EED7906}"/>
                  </a:ext>
                </a:extLst>
              </p:cNvPr>
              <p:cNvSpPr/>
              <p:nvPr/>
            </p:nvSpPr>
            <p:spPr>
              <a:xfrm rot="10800000">
                <a:off x="6751099" y="3126888"/>
                <a:ext cx="678583" cy="439536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35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F67893EA-B881-49C6-8DA2-C61B78DF0C47}"/>
                </a:ext>
              </a:extLst>
            </p:cNvPr>
            <p:cNvGrpSpPr/>
            <p:nvPr/>
          </p:nvGrpSpPr>
          <p:grpSpPr>
            <a:xfrm>
              <a:off x="2255314" y="3184410"/>
              <a:ext cx="1867793" cy="1148954"/>
              <a:chOff x="3007084" y="2817531"/>
              <a:chExt cx="2490391" cy="1531938"/>
            </a:xfrm>
            <a:effectLst>
              <a:outerShdw blurRad="50800" dist="38100" dir="16200000" rotWithShape="0">
                <a:prstClr val="black">
                  <a:alpha val="25000"/>
                </a:prstClr>
              </a:outerShdw>
            </a:effectLst>
          </p:grpSpPr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744541B8-CCFD-484A-B431-E732420CF2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7084" y="3196403"/>
                <a:ext cx="2306132" cy="1153066"/>
              </a:xfrm>
              <a:custGeom>
                <a:avLst/>
                <a:gdLst>
                  <a:gd name="T0" fmla="*/ 631 w 746"/>
                  <a:gd name="T1" fmla="*/ 0 h 372"/>
                  <a:gd name="T2" fmla="*/ 373 w 746"/>
                  <a:gd name="T3" fmla="*/ 258 h 372"/>
                  <a:gd name="T4" fmla="*/ 114 w 746"/>
                  <a:gd name="T5" fmla="*/ 0 h 372"/>
                  <a:gd name="T6" fmla="*/ 0 w 746"/>
                  <a:gd name="T7" fmla="*/ 0 h 372"/>
                  <a:gd name="T8" fmla="*/ 373 w 746"/>
                  <a:gd name="T9" fmla="*/ 372 h 372"/>
                  <a:gd name="T10" fmla="*/ 746 w 746"/>
                  <a:gd name="T11" fmla="*/ 0 h 372"/>
                  <a:gd name="T12" fmla="*/ 631 w 746"/>
                  <a:gd name="T13" fmla="*/ 0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46" h="372">
                    <a:moveTo>
                      <a:pt x="631" y="0"/>
                    </a:moveTo>
                    <a:cubicBezTo>
                      <a:pt x="631" y="142"/>
                      <a:pt x="515" y="258"/>
                      <a:pt x="373" y="258"/>
                    </a:cubicBezTo>
                    <a:cubicBezTo>
                      <a:pt x="230" y="258"/>
                      <a:pt x="115" y="142"/>
                      <a:pt x="11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06"/>
                      <a:pt x="167" y="372"/>
                      <a:pt x="373" y="372"/>
                    </a:cubicBezTo>
                    <a:cubicBezTo>
                      <a:pt x="578" y="372"/>
                      <a:pt x="745" y="206"/>
                      <a:pt x="746" y="0"/>
                    </a:cubicBezTo>
                    <a:lnTo>
                      <a:pt x="63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lIns="68580" tIns="34290" rIns="68580" bIns="3429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350">
                  <a:latin typeface="+mn-lt"/>
                </a:endParaRPr>
              </a:p>
            </p:txBody>
          </p:sp>
          <p:sp>
            <p:nvSpPr>
              <p:cNvPr id="16" name="Isosceles Triangle 15">
                <a:extLst>
                  <a:ext uri="{FF2B5EF4-FFF2-40B4-BE49-F238E27FC236}">
                    <a16:creationId xmlns:a16="http://schemas.microsoft.com/office/drawing/2014/main" id="{2883A33D-7368-41E0-8D7C-461D25A6E562}"/>
                  </a:ext>
                </a:extLst>
              </p:cNvPr>
              <p:cNvSpPr/>
              <p:nvPr/>
            </p:nvSpPr>
            <p:spPr>
              <a:xfrm>
                <a:off x="4818892" y="2817531"/>
                <a:ext cx="678583" cy="439536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35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F30E19E-EDA9-4B0C-AB6E-CB44CE5BD510}"/>
                </a:ext>
              </a:extLst>
            </p:cNvPr>
            <p:cNvGrpSpPr/>
            <p:nvPr/>
          </p:nvGrpSpPr>
          <p:grpSpPr>
            <a:xfrm>
              <a:off x="790769" y="2598149"/>
              <a:ext cx="1852337" cy="1147931"/>
              <a:chOff x="1054359" y="2035850"/>
              <a:chExt cx="2469782" cy="1530574"/>
            </a:xfrm>
            <a:effectLst>
              <a:outerShdw blurRad="50800" dist="38100" dir="5400000" algn="t" rotWithShape="0">
                <a:prstClr val="black">
                  <a:alpha val="25000"/>
                </a:prstClr>
              </a:outerShdw>
            </a:effectLst>
          </p:grpSpPr>
          <p:sp>
            <p:nvSpPr>
              <p:cNvPr id="13" name="Freeform 5">
                <a:extLst>
                  <a:ext uri="{FF2B5EF4-FFF2-40B4-BE49-F238E27FC236}">
                    <a16:creationId xmlns:a16="http://schemas.microsoft.com/office/drawing/2014/main" id="{B3BEE9D5-14E9-4C3A-A852-86F39969A1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54359" y="2035850"/>
                <a:ext cx="2304635" cy="1153066"/>
              </a:xfrm>
              <a:custGeom>
                <a:avLst/>
                <a:gdLst>
                  <a:gd name="T0" fmla="*/ 114 w 746"/>
                  <a:gd name="T1" fmla="*/ 372 h 372"/>
                  <a:gd name="T2" fmla="*/ 373 w 746"/>
                  <a:gd name="T3" fmla="*/ 114 h 372"/>
                  <a:gd name="T4" fmla="*/ 632 w 746"/>
                  <a:gd name="T5" fmla="*/ 372 h 372"/>
                  <a:gd name="T6" fmla="*/ 746 w 746"/>
                  <a:gd name="T7" fmla="*/ 372 h 372"/>
                  <a:gd name="T8" fmla="*/ 373 w 746"/>
                  <a:gd name="T9" fmla="*/ 0 h 372"/>
                  <a:gd name="T10" fmla="*/ 0 w 746"/>
                  <a:gd name="T11" fmla="*/ 372 h 372"/>
                  <a:gd name="T12" fmla="*/ 114 w 746"/>
                  <a:gd name="T13" fmla="*/ 372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46" h="372">
                    <a:moveTo>
                      <a:pt x="114" y="372"/>
                    </a:moveTo>
                    <a:cubicBezTo>
                      <a:pt x="115" y="230"/>
                      <a:pt x="231" y="114"/>
                      <a:pt x="373" y="114"/>
                    </a:cubicBezTo>
                    <a:cubicBezTo>
                      <a:pt x="515" y="114"/>
                      <a:pt x="631" y="230"/>
                      <a:pt x="632" y="372"/>
                    </a:cubicBezTo>
                    <a:cubicBezTo>
                      <a:pt x="746" y="372"/>
                      <a:pt x="746" y="372"/>
                      <a:pt x="746" y="372"/>
                    </a:cubicBezTo>
                    <a:cubicBezTo>
                      <a:pt x="745" y="166"/>
                      <a:pt x="579" y="0"/>
                      <a:pt x="373" y="0"/>
                    </a:cubicBezTo>
                    <a:cubicBezTo>
                      <a:pt x="167" y="0"/>
                      <a:pt x="1" y="166"/>
                      <a:pt x="0" y="372"/>
                    </a:cubicBezTo>
                    <a:lnTo>
                      <a:pt x="114" y="3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lIns="68580" tIns="34290" rIns="68580" bIns="34290"/>
              <a:lstStyle/>
              <a:p>
                <a:pPr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350">
                  <a:latin typeface="+mn-lt"/>
                </a:endParaRPr>
              </a:p>
            </p:txBody>
          </p:sp>
          <p:sp>
            <p:nvSpPr>
              <p:cNvPr id="14" name="Isosceles Triangle 13">
                <a:extLst>
                  <a:ext uri="{FF2B5EF4-FFF2-40B4-BE49-F238E27FC236}">
                    <a16:creationId xmlns:a16="http://schemas.microsoft.com/office/drawing/2014/main" id="{229BD4B0-0A23-4846-B9F3-7EA7729D6770}"/>
                  </a:ext>
                </a:extLst>
              </p:cNvPr>
              <p:cNvSpPr/>
              <p:nvPr/>
            </p:nvSpPr>
            <p:spPr>
              <a:xfrm rot="10800000">
                <a:off x="2845558" y="3126888"/>
                <a:ext cx="678583" cy="439536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914377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d-ID" sz="1350"/>
              </a:p>
            </p:txBody>
          </p:sp>
        </p:grp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3CE99511-B2D8-402A-8CF2-9A3BCAB78E5E}"/>
              </a:ext>
            </a:extLst>
          </p:cNvPr>
          <p:cNvSpPr/>
          <p:nvPr/>
        </p:nvSpPr>
        <p:spPr>
          <a:xfrm>
            <a:off x="3413125" y="3205163"/>
            <a:ext cx="1189038" cy="118903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8328192-6730-4CD7-94FE-74D8D03D6A08}"/>
              </a:ext>
            </a:extLst>
          </p:cNvPr>
          <p:cNvSpPr/>
          <p:nvPr/>
        </p:nvSpPr>
        <p:spPr>
          <a:xfrm>
            <a:off x="5410200" y="3135313"/>
            <a:ext cx="1189038" cy="118745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F75C907-B921-4983-B415-6F01048C5E6F}"/>
              </a:ext>
            </a:extLst>
          </p:cNvPr>
          <p:cNvSpPr/>
          <p:nvPr/>
        </p:nvSpPr>
        <p:spPr>
          <a:xfrm>
            <a:off x="1377950" y="3070225"/>
            <a:ext cx="1189038" cy="11890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8F87D493-2F8E-4712-A48B-8EBCD85BEA42}"/>
              </a:ext>
            </a:extLst>
          </p:cNvPr>
          <p:cNvSpPr/>
          <p:nvPr/>
        </p:nvSpPr>
        <p:spPr>
          <a:xfrm>
            <a:off x="7434263" y="3184525"/>
            <a:ext cx="1189037" cy="118903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FCA4D50-7FB6-4821-98EF-D79C49ABE075}"/>
              </a:ext>
            </a:extLst>
          </p:cNvPr>
          <p:cNvSpPr/>
          <p:nvPr/>
        </p:nvSpPr>
        <p:spPr>
          <a:xfrm>
            <a:off x="9431338" y="3070225"/>
            <a:ext cx="1189037" cy="118903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4" name="Rectangle 7">
            <a:extLst>
              <a:ext uri="{FF2B5EF4-FFF2-40B4-BE49-F238E27FC236}">
                <a16:creationId xmlns:a16="http://schemas.microsoft.com/office/drawing/2014/main" id="{FB71A996-A69D-4871-99D1-245460524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191" y="4508161"/>
            <a:ext cx="1882556" cy="496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009DD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FOI Request</a:t>
            </a:r>
          </a:p>
        </p:txBody>
      </p:sp>
      <p:sp>
        <p:nvSpPr>
          <p:cNvPr id="43" name="Rectangle 7">
            <a:extLst>
              <a:ext uri="{FF2B5EF4-FFF2-40B4-BE49-F238E27FC236}">
                <a16:creationId xmlns:a16="http://schemas.microsoft.com/office/drawing/2014/main" id="{CF380BF0-4FE0-4741-AD13-41B6471F2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2958" y="2240027"/>
            <a:ext cx="2557281" cy="496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err="1">
                <a:solidFill>
                  <a:srgbClr val="0BD0D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Budeshi</a:t>
            </a:r>
            <a:r>
              <a:rPr lang="en-US" sz="2000" dirty="0">
                <a:solidFill>
                  <a:srgbClr val="0BD0D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Data Entry</a:t>
            </a:r>
          </a:p>
        </p:txBody>
      </p:sp>
      <p:sp>
        <p:nvSpPr>
          <p:cNvPr id="44" name="Rectangle 7">
            <a:extLst>
              <a:ext uri="{FF2B5EF4-FFF2-40B4-BE49-F238E27FC236}">
                <a16:creationId xmlns:a16="http://schemas.microsoft.com/office/drawing/2014/main" id="{A505FC74-0325-479E-9612-D282AA750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8620" y="4590951"/>
            <a:ext cx="1882556" cy="958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009DD9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Project Monitoring</a:t>
            </a:r>
          </a:p>
        </p:txBody>
      </p:sp>
      <p:sp>
        <p:nvSpPr>
          <p:cNvPr id="45" name="Rectangle 7">
            <a:extLst>
              <a:ext uri="{FF2B5EF4-FFF2-40B4-BE49-F238E27FC236}">
                <a16:creationId xmlns:a16="http://schemas.microsoft.com/office/drawing/2014/main" id="{D6A5B143-7E52-49BA-9AA0-5DD50238C5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3204" y="2272940"/>
            <a:ext cx="1882556" cy="496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err="1">
                <a:solidFill>
                  <a:srgbClr val="7CCA6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Budeshi</a:t>
            </a:r>
            <a:r>
              <a:rPr lang="en-US" sz="2000" dirty="0">
                <a:solidFill>
                  <a:srgbClr val="7CCA6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Waka</a:t>
            </a:r>
          </a:p>
        </p:txBody>
      </p:sp>
      <p:sp>
        <p:nvSpPr>
          <p:cNvPr id="46" name="Rectangle 7">
            <a:extLst>
              <a:ext uri="{FF2B5EF4-FFF2-40B4-BE49-F238E27FC236}">
                <a16:creationId xmlns:a16="http://schemas.microsoft.com/office/drawing/2014/main" id="{D6819783-D171-4F61-9B64-6C8F197B5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9573" y="4674683"/>
            <a:ext cx="1882556" cy="496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77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7CCA62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Feedback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ED685C-E8C2-41E5-B373-90917359D740}"/>
              </a:ext>
            </a:extLst>
          </p:cNvPr>
          <p:cNvSpPr txBox="1"/>
          <p:nvPr/>
        </p:nvSpPr>
        <p:spPr>
          <a:xfrm>
            <a:off x="1377951" y="507692"/>
            <a:ext cx="9714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F6FC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Chain of Procurement Monitoring Activities</a:t>
            </a:r>
          </a:p>
        </p:txBody>
      </p:sp>
      <p:sp>
        <p:nvSpPr>
          <p:cNvPr id="30" name="AutoShape 44">
            <a:extLst>
              <a:ext uri="{FF2B5EF4-FFF2-40B4-BE49-F238E27FC236}">
                <a16:creationId xmlns:a16="http://schemas.microsoft.com/office/drawing/2014/main" id="{F8C70B1B-CA0B-48C3-AFC5-3A039C456DC2}"/>
              </a:ext>
            </a:extLst>
          </p:cNvPr>
          <p:cNvSpPr>
            <a:spLocks/>
          </p:cNvSpPr>
          <p:nvPr/>
        </p:nvSpPr>
        <p:spPr bwMode="auto">
          <a:xfrm>
            <a:off x="1723418" y="3378597"/>
            <a:ext cx="544955" cy="544955"/>
          </a:xfrm>
          <a:custGeom>
            <a:avLst/>
            <a:gdLst>
              <a:gd name="T0" fmla="*/ 18917 w 21600"/>
              <a:gd name="T1" fmla="*/ 12965 h 21600"/>
              <a:gd name="T2" fmla="*/ 19960 w 21600"/>
              <a:gd name="T3" fmla="*/ 13217 h 21600"/>
              <a:gd name="T4" fmla="*/ 20807 w 21600"/>
              <a:gd name="T5" fmla="*/ 13905 h 21600"/>
              <a:gd name="T6" fmla="*/ 21385 w 21600"/>
              <a:gd name="T7" fmla="*/ 14933 h 21600"/>
              <a:gd name="T8" fmla="*/ 21600 w 21600"/>
              <a:gd name="T9" fmla="*/ 16184 h 21600"/>
              <a:gd name="T10" fmla="*/ 21600 w 21600"/>
              <a:gd name="T11" fmla="*/ 21051 h 21600"/>
              <a:gd name="T12" fmla="*/ 21142 w 21600"/>
              <a:gd name="T13" fmla="*/ 21600 h 21600"/>
              <a:gd name="T14" fmla="*/ 458 w 21600"/>
              <a:gd name="T15" fmla="*/ 21600 h 21600"/>
              <a:gd name="T16" fmla="*/ 0 w 21600"/>
              <a:gd name="T17" fmla="*/ 21051 h 21600"/>
              <a:gd name="T18" fmla="*/ 0 w 21600"/>
              <a:gd name="T19" fmla="*/ 16184 h 21600"/>
              <a:gd name="T20" fmla="*/ 215 w 21600"/>
              <a:gd name="T21" fmla="*/ 14933 h 21600"/>
              <a:gd name="T22" fmla="*/ 801 w 21600"/>
              <a:gd name="T23" fmla="*/ 13905 h 21600"/>
              <a:gd name="T24" fmla="*/ 1665 w 21600"/>
              <a:gd name="T25" fmla="*/ 13217 h 21600"/>
              <a:gd name="T26" fmla="*/ 2708 w 21600"/>
              <a:gd name="T27" fmla="*/ 12965 h 21600"/>
              <a:gd name="T28" fmla="*/ 18917 w 21600"/>
              <a:gd name="T29" fmla="*/ 12965 h 21600"/>
              <a:gd name="T30" fmla="*/ 18459 w 21600"/>
              <a:gd name="T31" fmla="*/ 18349 h 21600"/>
              <a:gd name="T32" fmla="*/ 18322 w 21600"/>
              <a:gd name="T33" fmla="*/ 17964 h 21600"/>
              <a:gd name="T34" fmla="*/ 17999 w 21600"/>
              <a:gd name="T35" fmla="*/ 17802 h 21600"/>
              <a:gd name="T36" fmla="*/ 3596 w 21600"/>
              <a:gd name="T37" fmla="*/ 17802 h 21600"/>
              <a:gd name="T38" fmla="*/ 3273 w 21600"/>
              <a:gd name="T39" fmla="*/ 17955 h 21600"/>
              <a:gd name="T40" fmla="*/ 3136 w 21600"/>
              <a:gd name="T41" fmla="*/ 18349 h 21600"/>
              <a:gd name="T42" fmla="*/ 3136 w 21600"/>
              <a:gd name="T43" fmla="*/ 18886 h 21600"/>
              <a:gd name="T44" fmla="*/ 3273 w 21600"/>
              <a:gd name="T45" fmla="*/ 19259 h 21600"/>
              <a:gd name="T46" fmla="*/ 3596 w 21600"/>
              <a:gd name="T47" fmla="*/ 19403 h 21600"/>
              <a:gd name="T48" fmla="*/ 18001 w 21600"/>
              <a:gd name="T49" fmla="*/ 19403 h 21600"/>
              <a:gd name="T50" fmla="*/ 18324 w 21600"/>
              <a:gd name="T51" fmla="*/ 19265 h 21600"/>
              <a:gd name="T52" fmla="*/ 18461 w 21600"/>
              <a:gd name="T53" fmla="*/ 18886 h 21600"/>
              <a:gd name="T54" fmla="*/ 18461 w 21600"/>
              <a:gd name="T55" fmla="*/ 18349 h 21600"/>
              <a:gd name="T56" fmla="*/ 18459 w 21600"/>
              <a:gd name="T57" fmla="*/ 18349 h 21600"/>
              <a:gd name="T58" fmla="*/ 18001 w 21600"/>
              <a:gd name="T59" fmla="*/ 11346 h 21600"/>
              <a:gd name="T60" fmla="*/ 3599 w 21600"/>
              <a:gd name="T61" fmla="*/ 11346 h 21600"/>
              <a:gd name="T62" fmla="*/ 3599 w 21600"/>
              <a:gd name="T63" fmla="*/ 1069 h 21600"/>
              <a:gd name="T64" fmla="*/ 3861 w 21600"/>
              <a:gd name="T65" fmla="*/ 314 h 21600"/>
              <a:gd name="T66" fmla="*/ 4512 w 21600"/>
              <a:gd name="T67" fmla="*/ 0 h 21600"/>
              <a:gd name="T68" fmla="*/ 12140 w 21600"/>
              <a:gd name="T69" fmla="*/ 0 h 21600"/>
              <a:gd name="T70" fmla="*/ 12140 w 21600"/>
              <a:gd name="T71" fmla="*/ 5387 h 21600"/>
              <a:gd name="T72" fmla="*/ 12539 w 21600"/>
              <a:gd name="T73" fmla="*/ 6550 h 21600"/>
              <a:gd name="T74" fmla="*/ 13489 w 21600"/>
              <a:gd name="T75" fmla="*/ 7032 h 21600"/>
              <a:gd name="T76" fmla="*/ 18001 w 21600"/>
              <a:gd name="T77" fmla="*/ 7032 h 21600"/>
              <a:gd name="T78" fmla="*/ 18001 w 21600"/>
              <a:gd name="T79" fmla="*/ 11346 h 21600"/>
              <a:gd name="T80" fmla="*/ 18001 w 21600"/>
              <a:gd name="T81" fmla="*/ 5387 h 21600"/>
              <a:gd name="T82" fmla="*/ 13489 w 21600"/>
              <a:gd name="T83" fmla="*/ 5387 h 21600"/>
              <a:gd name="T84" fmla="*/ 13489 w 21600"/>
              <a:gd name="T85" fmla="*/ 0 h 21600"/>
              <a:gd name="T86" fmla="*/ 18001 w 21600"/>
              <a:gd name="T87" fmla="*/ 5387 h 21600"/>
              <a:gd name="T88" fmla="*/ 18001 w 21600"/>
              <a:gd name="T89" fmla="*/ 538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1600" h="21600">
                <a:moveTo>
                  <a:pt x="18917" y="12965"/>
                </a:moveTo>
                <a:cubicBezTo>
                  <a:pt x="19282" y="12965"/>
                  <a:pt x="19632" y="13047"/>
                  <a:pt x="19960" y="13217"/>
                </a:cubicBezTo>
                <a:cubicBezTo>
                  <a:pt x="20288" y="13388"/>
                  <a:pt x="20572" y="13617"/>
                  <a:pt x="20807" y="13905"/>
                </a:cubicBezTo>
                <a:cubicBezTo>
                  <a:pt x="21049" y="14198"/>
                  <a:pt x="21240" y="14539"/>
                  <a:pt x="21385" y="14933"/>
                </a:cubicBezTo>
                <a:cubicBezTo>
                  <a:pt x="21529" y="15329"/>
                  <a:pt x="21600" y="15743"/>
                  <a:pt x="21600" y="16184"/>
                </a:cubicBezTo>
                <a:lnTo>
                  <a:pt x="21600" y="21051"/>
                </a:lnTo>
                <a:cubicBezTo>
                  <a:pt x="21600" y="21415"/>
                  <a:pt x="21448" y="21600"/>
                  <a:pt x="21142" y="21600"/>
                </a:cubicBezTo>
                <a:lnTo>
                  <a:pt x="458" y="21600"/>
                </a:lnTo>
                <a:cubicBezTo>
                  <a:pt x="152" y="21600"/>
                  <a:pt x="0" y="21415"/>
                  <a:pt x="0" y="21051"/>
                </a:cubicBezTo>
                <a:lnTo>
                  <a:pt x="0" y="16184"/>
                </a:lnTo>
                <a:cubicBezTo>
                  <a:pt x="0" y="15743"/>
                  <a:pt x="71" y="15329"/>
                  <a:pt x="215" y="14933"/>
                </a:cubicBezTo>
                <a:cubicBezTo>
                  <a:pt x="362" y="14539"/>
                  <a:pt x="558" y="14198"/>
                  <a:pt x="801" y="13905"/>
                </a:cubicBezTo>
                <a:cubicBezTo>
                  <a:pt x="1048" y="13617"/>
                  <a:pt x="1337" y="13388"/>
                  <a:pt x="1665" y="13217"/>
                </a:cubicBezTo>
                <a:cubicBezTo>
                  <a:pt x="1993" y="13047"/>
                  <a:pt x="2338" y="12965"/>
                  <a:pt x="2708" y="12965"/>
                </a:cubicBezTo>
                <a:lnTo>
                  <a:pt x="18917" y="12965"/>
                </a:lnTo>
                <a:close/>
                <a:moveTo>
                  <a:pt x="18459" y="18349"/>
                </a:moveTo>
                <a:cubicBezTo>
                  <a:pt x="18459" y="18199"/>
                  <a:pt x="18413" y="18069"/>
                  <a:pt x="18322" y="17964"/>
                </a:cubicBezTo>
                <a:cubicBezTo>
                  <a:pt x="18234" y="17855"/>
                  <a:pt x="18126" y="17802"/>
                  <a:pt x="17999" y="17802"/>
                </a:cubicBezTo>
                <a:lnTo>
                  <a:pt x="3596" y="17802"/>
                </a:lnTo>
                <a:cubicBezTo>
                  <a:pt x="3469" y="17802"/>
                  <a:pt x="3359" y="17852"/>
                  <a:pt x="3273" y="17955"/>
                </a:cubicBezTo>
                <a:cubicBezTo>
                  <a:pt x="3183" y="18058"/>
                  <a:pt x="3136" y="18190"/>
                  <a:pt x="3136" y="18349"/>
                </a:cubicBezTo>
                <a:lnTo>
                  <a:pt x="3136" y="18886"/>
                </a:lnTo>
                <a:cubicBezTo>
                  <a:pt x="3136" y="19033"/>
                  <a:pt x="3183" y="19156"/>
                  <a:pt x="3273" y="19259"/>
                </a:cubicBezTo>
                <a:cubicBezTo>
                  <a:pt x="3359" y="19356"/>
                  <a:pt x="3469" y="19403"/>
                  <a:pt x="3596" y="19403"/>
                </a:cubicBezTo>
                <a:lnTo>
                  <a:pt x="18001" y="19403"/>
                </a:lnTo>
                <a:cubicBezTo>
                  <a:pt x="18129" y="19403"/>
                  <a:pt x="18236" y="19359"/>
                  <a:pt x="18324" y="19265"/>
                </a:cubicBezTo>
                <a:cubicBezTo>
                  <a:pt x="18415" y="19168"/>
                  <a:pt x="18461" y="19042"/>
                  <a:pt x="18461" y="18886"/>
                </a:cubicBezTo>
                <a:lnTo>
                  <a:pt x="18461" y="18349"/>
                </a:lnTo>
                <a:lnTo>
                  <a:pt x="18459" y="18349"/>
                </a:lnTo>
                <a:close/>
                <a:moveTo>
                  <a:pt x="18001" y="11346"/>
                </a:moveTo>
                <a:lnTo>
                  <a:pt x="3599" y="11346"/>
                </a:lnTo>
                <a:lnTo>
                  <a:pt x="3599" y="1069"/>
                </a:lnTo>
                <a:cubicBezTo>
                  <a:pt x="3599" y="781"/>
                  <a:pt x="3684" y="529"/>
                  <a:pt x="3861" y="314"/>
                </a:cubicBezTo>
                <a:cubicBezTo>
                  <a:pt x="4035" y="106"/>
                  <a:pt x="4252" y="0"/>
                  <a:pt x="4512" y="0"/>
                </a:cubicBezTo>
                <a:lnTo>
                  <a:pt x="12140" y="0"/>
                </a:lnTo>
                <a:lnTo>
                  <a:pt x="12140" y="5387"/>
                </a:lnTo>
                <a:cubicBezTo>
                  <a:pt x="12140" y="5845"/>
                  <a:pt x="12275" y="6236"/>
                  <a:pt x="12539" y="6550"/>
                </a:cubicBezTo>
                <a:cubicBezTo>
                  <a:pt x="12804" y="6873"/>
                  <a:pt x="13120" y="7032"/>
                  <a:pt x="13489" y="7032"/>
                </a:cubicBezTo>
                <a:lnTo>
                  <a:pt x="18001" y="7032"/>
                </a:lnTo>
                <a:lnTo>
                  <a:pt x="18001" y="11346"/>
                </a:lnTo>
                <a:close/>
                <a:moveTo>
                  <a:pt x="18001" y="5387"/>
                </a:moveTo>
                <a:lnTo>
                  <a:pt x="13489" y="5387"/>
                </a:lnTo>
                <a:lnTo>
                  <a:pt x="13489" y="0"/>
                </a:lnTo>
                <a:lnTo>
                  <a:pt x="18001" y="5387"/>
                </a:lnTo>
                <a:close/>
                <a:moveTo>
                  <a:pt x="18001" y="5387"/>
                </a:move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1" name="Freeform 241">
            <a:extLst>
              <a:ext uri="{FF2B5EF4-FFF2-40B4-BE49-F238E27FC236}">
                <a16:creationId xmlns:a16="http://schemas.microsoft.com/office/drawing/2014/main" id="{6C0A119C-899B-410C-BC92-776B6F784CEF}"/>
              </a:ext>
            </a:extLst>
          </p:cNvPr>
          <p:cNvSpPr>
            <a:spLocks noEditPoints="1"/>
          </p:cNvSpPr>
          <p:nvPr/>
        </p:nvSpPr>
        <p:spPr bwMode="auto">
          <a:xfrm>
            <a:off x="3671246" y="3572998"/>
            <a:ext cx="642090" cy="424516"/>
          </a:xfrm>
          <a:custGeom>
            <a:avLst/>
            <a:gdLst>
              <a:gd name="T0" fmla="*/ 167 w 182"/>
              <a:gd name="T1" fmla="*/ 103 h 121"/>
              <a:gd name="T2" fmla="*/ 182 w 182"/>
              <a:gd name="T3" fmla="*/ 103 h 121"/>
              <a:gd name="T4" fmla="*/ 182 w 182"/>
              <a:gd name="T5" fmla="*/ 112 h 121"/>
              <a:gd name="T6" fmla="*/ 178 w 182"/>
              <a:gd name="T7" fmla="*/ 119 h 121"/>
              <a:gd name="T8" fmla="*/ 167 w 182"/>
              <a:gd name="T9" fmla="*/ 121 h 121"/>
              <a:gd name="T10" fmla="*/ 16 w 182"/>
              <a:gd name="T11" fmla="*/ 121 h 121"/>
              <a:gd name="T12" fmla="*/ 5 w 182"/>
              <a:gd name="T13" fmla="*/ 119 h 121"/>
              <a:gd name="T14" fmla="*/ 0 w 182"/>
              <a:gd name="T15" fmla="*/ 112 h 121"/>
              <a:gd name="T16" fmla="*/ 0 w 182"/>
              <a:gd name="T17" fmla="*/ 103 h 121"/>
              <a:gd name="T18" fmla="*/ 16 w 182"/>
              <a:gd name="T19" fmla="*/ 103 h 121"/>
              <a:gd name="T20" fmla="*/ 167 w 182"/>
              <a:gd name="T21" fmla="*/ 103 h 121"/>
              <a:gd name="T22" fmla="*/ 40 w 182"/>
              <a:gd name="T23" fmla="*/ 97 h 121"/>
              <a:gd name="T24" fmla="*/ 29 w 182"/>
              <a:gd name="T25" fmla="*/ 93 h 121"/>
              <a:gd name="T26" fmla="*/ 25 w 182"/>
              <a:gd name="T27" fmla="*/ 82 h 121"/>
              <a:gd name="T28" fmla="*/ 25 w 182"/>
              <a:gd name="T29" fmla="*/ 16 h 121"/>
              <a:gd name="T30" fmla="*/ 29 w 182"/>
              <a:gd name="T31" fmla="*/ 5 h 121"/>
              <a:gd name="T32" fmla="*/ 40 w 182"/>
              <a:gd name="T33" fmla="*/ 0 h 121"/>
              <a:gd name="T34" fmla="*/ 143 w 182"/>
              <a:gd name="T35" fmla="*/ 0 h 121"/>
              <a:gd name="T36" fmla="*/ 153 w 182"/>
              <a:gd name="T37" fmla="*/ 5 h 121"/>
              <a:gd name="T38" fmla="*/ 158 w 182"/>
              <a:gd name="T39" fmla="*/ 16 h 121"/>
              <a:gd name="T40" fmla="*/ 158 w 182"/>
              <a:gd name="T41" fmla="*/ 82 h 121"/>
              <a:gd name="T42" fmla="*/ 153 w 182"/>
              <a:gd name="T43" fmla="*/ 93 h 121"/>
              <a:gd name="T44" fmla="*/ 143 w 182"/>
              <a:gd name="T45" fmla="*/ 97 h 121"/>
              <a:gd name="T46" fmla="*/ 40 w 182"/>
              <a:gd name="T47" fmla="*/ 97 h 121"/>
              <a:gd name="T48" fmla="*/ 37 w 182"/>
              <a:gd name="T49" fmla="*/ 16 h 121"/>
              <a:gd name="T50" fmla="*/ 37 w 182"/>
              <a:gd name="T51" fmla="*/ 82 h 121"/>
              <a:gd name="T52" fmla="*/ 38 w 182"/>
              <a:gd name="T53" fmla="*/ 84 h 121"/>
              <a:gd name="T54" fmla="*/ 40 w 182"/>
              <a:gd name="T55" fmla="*/ 85 h 121"/>
              <a:gd name="T56" fmla="*/ 143 w 182"/>
              <a:gd name="T57" fmla="*/ 85 h 121"/>
              <a:gd name="T58" fmla="*/ 145 w 182"/>
              <a:gd name="T59" fmla="*/ 84 h 121"/>
              <a:gd name="T60" fmla="*/ 146 w 182"/>
              <a:gd name="T61" fmla="*/ 82 h 121"/>
              <a:gd name="T62" fmla="*/ 146 w 182"/>
              <a:gd name="T63" fmla="*/ 16 h 121"/>
              <a:gd name="T64" fmla="*/ 145 w 182"/>
              <a:gd name="T65" fmla="*/ 13 h 121"/>
              <a:gd name="T66" fmla="*/ 143 w 182"/>
              <a:gd name="T67" fmla="*/ 13 h 121"/>
              <a:gd name="T68" fmla="*/ 40 w 182"/>
              <a:gd name="T69" fmla="*/ 13 h 121"/>
              <a:gd name="T70" fmla="*/ 38 w 182"/>
              <a:gd name="T71" fmla="*/ 13 h 121"/>
              <a:gd name="T72" fmla="*/ 37 w 182"/>
              <a:gd name="T73" fmla="*/ 16 h 121"/>
              <a:gd name="T74" fmla="*/ 99 w 182"/>
              <a:gd name="T75" fmla="*/ 112 h 121"/>
              <a:gd name="T76" fmla="*/ 100 w 182"/>
              <a:gd name="T77" fmla="*/ 111 h 121"/>
              <a:gd name="T78" fmla="*/ 99 w 182"/>
              <a:gd name="T79" fmla="*/ 109 h 121"/>
              <a:gd name="T80" fmla="*/ 84 w 182"/>
              <a:gd name="T81" fmla="*/ 109 h 121"/>
              <a:gd name="T82" fmla="*/ 82 w 182"/>
              <a:gd name="T83" fmla="*/ 111 h 121"/>
              <a:gd name="T84" fmla="*/ 84 w 182"/>
              <a:gd name="T85" fmla="*/ 112 h 121"/>
              <a:gd name="T86" fmla="*/ 99 w 182"/>
              <a:gd name="T87" fmla="*/ 112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82" h="121">
                <a:moveTo>
                  <a:pt x="167" y="103"/>
                </a:moveTo>
                <a:cubicBezTo>
                  <a:pt x="182" y="103"/>
                  <a:pt x="182" y="103"/>
                  <a:pt x="182" y="103"/>
                </a:cubicBezTo>
                <a:cubicBezTo>
                  <a:pt x="182" y="112"/>
                  <a:pt x="182" y="112"/>
                  <a:pt x="182" y="112"/>
                </a:cubicBezTo>
                <a:cubicBezTo>
                  <a:pt x="182" y="115"/>
                  <a:pt x="180" y="117"/>
                  <a:pt x="178" y="119"/>
                </a:cubicBezTo>
                <a:cubicBezTo>
                  <a:pt x="175" y="121"/>
                  <a:pt x="171" y="121"/>
                  <a:pt x="167" y="121"/>
                </a:cubicBezTo>
                <a:cubicBezTo>
                  <a:pt x="16" y="121"/>
                  <a:pt x="16" y="121"/>
                  <a:pt x="16" y="121"/>
                </a:cubicBezTo>
                <a:cubicBezTo>
                  <a:pt x="11" y="121"/>
                  <a:pt x="8" y="121"/>
                  <a:pt x="5" y="119"/>
                </a:cubicBezTo>
                <a:cubicBezTo>
                  <a:pt x="2" y="117"/>
                  <a:pt x="0" y="115"/>
                  <a:pt x="0" y="112"/>
                </a:cubicBezTo>
                <a:cubicBezTo>
                  <a:pt x="0" y="103"/>
                  <a:pt x="0" y="103"/>
                  <a:pt x="0" y="103"/>
                </a:cubicBezTo>
                <a:cubicBezTo>
                  <a:pt x="16" y="103"/>
                  <a:pt x="16" y="103"/>
                  <a:pt x="16" y="103"/>
                </a:cubicBezTo>
                <a:lnTo>
                  <a:pt x="167" y="103"/>
                </a:lnTo>
                <a:close/>
                <a:moveTo>
                  <a:pt x="40" y="97"/>
                </a:moveTo>
                <a:cubicBezTo>
                  <a:pt x="36" y="97"/>
                  <a:pt x="32" y="96"/>
                  <a:pt x="29" y="93"/>
                </a:cubicBezTo>
                <a:cubicBezTo>
                  <a:pt x="26" y="90"/>
                  <a:pt x="25" y="86"/>
                  <a:pt x="25" y="82"/>
                </a:cubicBezTo>
                <a:cubicBezTo>
                  <a:pt x="25" y="16"/>
                  <a:pt x="25" y="16"/>
                  <a:pt x="25" y="16"/>
                </a:cubicBezTo>
                <a:cubicBezTo>
                  <a:pt x="25" y="11"/>
                  <a:pt x="26" y="8"/>
                  <a:pt x="29" y="5"/>
                </a:cubicBezTo>
                <a:cubicBezTo>
                  <a:pt x="32" y="2"/>
                  <a:pt x="36" y="0"/>
                  <a:pt x="40" y="0"/>
                </a:cubicBezTo>
                <a:cubicBezTo>
                  <a:pt x="143" y="0"/>
                  <a:pt x="143" y="0"/>
                  <a:pt x="143" y="0"/>
                </a:cubicBezTo>
                <a:cubicBezTo>
                  <a:pt x="147" y="0"/>
                  <a:pt x="150" y="2"/>
                  <a:pt x="153" y="5"/>
                </a:cubicBezTo>
                <a:cubicBezTo>
                  <a:pt x="156" y="8"/>
                  <a:pt x="158" y="11"/>
                  <a:pt x="158" y="16"/>
                </a:cubicBezTo>
                <a:cubicBezTo>
                  <a:pt x="158" y="82"/>
                  <a:pt x="158" y="82"/>
                  <a:pt x="158" y="82"/>
                </a:cubicBezTo>
                <a:cubicBezTo>
                  <a:pt x="158" y="86"/>
                  <a:pt x="156" y="90"/>
                  <a:pt x="153" y="93"/>
                </a:cubicBezTo>
                <a:cubicBezTo>
                  <a:pt x="150" y="96"/>
                  <a:pt x="147" y="97"/>
                  <a:pt x="143" y="97"/>
                </a:cubicBezTo>
                <a:lnTo>
                  <a:pt x="40" y="97"/>
                </a:lnTo>
                <a:close/>
                <a:moveTo>
                  <a:pt x="37" y="16"/>
                </a:moveTo>
                <a:cubicBezTo>
                  <a:pt x="37" y="82"/>
                  <a:pt x="37" y="82"/>
                  <a:pt x="37" y="82"/>
                </a:cubicBezTo>
                <a:cubicBezTo>
                  <a:pt x="37" y="83"/>
                  <a:pt x="37" y="84"/>
                  <a:pt x="38" y="84"/>
                </a:cubicBezTo>
                <a:cubicBezTo>
                  <a:pt x="38" y="85"/>
                  <a:pt x="39" y="85"/>
                  <a:pt x="40" y="85"/>
                </a:cubicBezTo>
                <a:cubicBezTo>
                  <a:pt x="143" y="85"/>
                  <a:pt x="143" y="85"/>
                  <a:pt x="143" y="85"/>
                </a:cubicBezTo>
                <a:cubicBezTo>
                  <a:pt x="143" y="85"/>
                  <a:pt x="144" y="85"/>
                  <a:pt x="145" y="84"/>
                </a:cubicBezTo>
                <a:cubicBezTo>
                  <a:pt x="145" y="84"/>
                  <a:pt x="146" y="83"/>
                  <a:pt x="146" y="82"/>
                </a:cubicBezTo>
                <a:cubicBezTo>
                  <a:pt x="146" y="16"/>
                  <a:pt x="146" y="16"/>
                  <a:pt x="146" y="16"/>
                </a:cubicBezTo>
                <a:cubicBezTo>
                  <a:pt x="146" y="15"/>
                  <a:pt x="145" y="14"/>
                  <a:pt x="145" y="13"/>
                </a:cubicBezTo>
                <a:cubicBezTo>
                  <a:pt x="144" y="13"/>
                  <a:pt x="143" y="13"/>
                  <a:pt x="143" y="13"/>
                </a:cubicBezTo>
                <a:cubicBezTo>
                  <a:pt x="40" y="13"/>
                  <a:pt x="40" y="13"/>
                  <a:pt x="40" y="13"/>
                </a:cubicBezTo>
                <a:cubicBezTo>
                  <a:pt x="39" y="13"/>
                  <a:pt x="38" y="13"/>
                  <a:pt x="38" y="13"/>
                </a:cubicBezTo>
                <a:cubicBezTo>
                  <a:pt x="37" y="14"/>
                  <a:pt x="37" y="15"/>
                  <a:pt x="37" y="16"/>
                </a:cubicBezTo>
                <a:close/>
                <a:moveTo>
                  <a:pt x="99" y="112"/>
                </a:moveTo>
                <a:cubicBezTo>
                  <a:pt x="100" y="112"/>
                  <a:pt x="100" y="112"/>
                  <a:pt x="100" y="111"/>
                </a:cubicBezTo>
                <a:cubicBezTo>
                  <a:pt x="100" y="110"/>
                  <a:pt x="100" y="109"/>
                  <a:pt x="99" y="109"/>
                </a:cubicBezTo>
                <a:cubicBezTo>
                  <a:pt x="84" y="109"/>
                  <a:pt x="84" y="109"/>
                  <a:pt x="84" y="109"/>
                </a:cubicBezTo>
                <a:cubicBezTo>
                  <a:pt x="83" y="109"/>
                  <a:pt x="82" y="110"/>
                  <a:pt x="82" y="111"/>
                </a:cubicBezTo>
                <a:cubicBezTo>
                  <a:pt x="82" y="112"/>
                  <a:pt x="83" y="112"/>
                  <a:pt x="84" y="112"/>
                </a:cubicBezTo>
                <a:lnTo>
                  <a:pt x="99" y="1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</a:bodyPr>
          <a:lstStyle/>
          <a:p>
            <a:endParaRPr lang="en-US" sz="3066"/>
          </a:p>
        </p:txBody>
      </p:sp>
      <p:sp>
        <p:nvSpPr>
          <p:cNvPr id="32" name="Freeform 385">
            <a:extLst>
              <a:ext uri="{FF2B5EF4-FFF2-40B4-BE49-F238E27FC236}">
                <a16:creationId xmlns:a16="http://schemas.microsoft.com/office/drawing/2014/main" id="{97B1A6DF-2BEA-4240-AC67-9127EF0EA6D9}"/>
              </a:ext>
            </a:extLst>
          </p:cNvPr>
          <p:cNvSpPr>
            <a:spLocks noEditPoints="1"/>
          </p:cNvSpPr>
          <p:nvPr/>
        </p:nvSpPr>
        <p:spPr bwMode="auto">
          <a:xfrm>
            <a:off x="9713853" y="3386278"/>
            <a:ext cx="658872" cy="570630"/>
          </a:xfrm>
          <a:custGeom>
            <a:avLst/>
            <a:gdLst>
              <a:gd name="T0" fmla="*/ 158 w 170"/>
              <a:gd name="T1" fmla="*/ 49 h 146"/>
              <a:gd name="T2" fmla="*/ 166 w 170"/>
              <a:gd name="T3" fmla="*/ 52 h 146"/>
              <a:gd name="T4" fmla="*/ 170 w 170"/>
              <a:gd name="T5" fmla="*/ 61 h 146"/>
              <a:gd name="T6" fmla="*/ 166 w 170"/>
              <a:gd name="T7" fmla="*/ 69 h 146"/>
              <a:gd name="T8" fmla="*/ 158 w 170"/>
              <a:gd name="T9" fmla="*/ 73 h 146"/>
              <a:gd name="T10" fmla="*/ 158 w 170"/>
              <a:gd name="T11" fmla="*/ 109 h 146"/>
              <a:gd name="T12" fmla="*/ 154 w 170"/>
              <a:gd name="T13" fmla="*/ 118 h 146"/>
              <a:gd name="T14" fmla="*/ 146 w 170"/>
              <a:gd name="T15" fmla="*/ 121 h 146"/>
              <a:gd name="T16" fmla="*/ 69 w 170"/>
              <a:gd name="T17" fmla="*/ 85 h 146"/>
              <a:gd name="T18" fmla="*/ 60 w 170"/>
              <a:gd name="T19" fmla="*/ 92 h 146"/>
              <a:gd name="T20" fmla="*/ 57 w 170"/>
              <a:gd name="T21" fmla="*/ 101 h 146"/>
              <a:gd name="T22" fmla="*/ 61 w 170"/>
              <a:gd name="T23" fmla="*/ 110 h 146"/>
              <a:gd name="T24" fmla="*/ 59 w 170"/>
              <a:gd name="T25" fmla="*/ 116 h 146"/>
              <a:gd name="T26" fmla="*/ 59 w 170"/>
              <a:gd name="T27" fmla="*/ 122 h 146"/>
              <a:gd name="T28" fmla="*/ 63 w 170"/>
              <a:gd name="T29" fmla="*/ 127 h 146"/>
              <a:gd name="T30" fmla="*/ 67 w 170"/>
              <a:gd name="T31" fmla="*/ 131 h 146"/>
              <a:gd name="T32" fmla="*/ 73 w 170"/>
              <a:gd name="T33" fmla="*/ 136 h 146"/>
              <a:gd name="T34" fmla="*/ 62 w 170"/>
              <a:gd name="T35" fmla="*/ 144 h 146"/>
              <a:gd name="T36" fmla="*/ 47 w 170"/>
              <a:gd name="T37" fmla="*/ 145 h 146"/>
              <a:gd name="T38" fmla="*/ 34 w 170"/>
              <a:gd name="T39" fmla="*/ 140 h 146"/>
              <a:gd name="T40" fmla="*/ 31 w 170"/>
              <a:gd name="T41" fmla="*/ 132 h 146"/>
              <a:gd name="T42" fmla="*/ 28 w 170"/>
              <a:gd name="T43" fmla="*/ 123 h 146"/>
              <a:gd name="T44" fmla="*/ 26 w 170"/>
              <a:gd name="T45" fmla="*/ 114 h 146"/>
              <a:gd name="T46" fmla="*/ 25 w 170"/>
              <a:gd name="T47" fmla="*/ 105 h 146"/>
              <a:gd name="T48" fmla="*/ 25 w 170"/>
              <a:gd name="T49" fmla="*/ 95 h 146"/>
              <a:gd name="T50" fmla="*/ 27 w 170"/>
              <a:gd name="T51" fmla="*/ 85 h 146"/>
              <a:gd name="T52" fmla="*/ 15 w 170"/>
              <a:gd name="T53" fmla="*/ 85 h 146"/>
              <a:gd name="T54" fmla="*/ 5 w 170"/>
              <a:gd name="T55" fmla="*/ 81 h 146"/>
              <a:gd name="T56" fmla="*/ 0 w 170"/>
              <a:gd name="T57" fmla="*/ 70 h 146"/>
              <a:gd name="T58" fmla="*/ 0 w 170"/>
              <a:gd name="T59" fmla="*/ 52 h 146"/>
              <a:gd name="T60" fmla="*/ 5 w 170"/>
              <a:gd name="T61" fmla="*/ 41 h 146"/>
              <a:gd name="T62" fmla="*/ 15 w 170"/>
              <a:gd name="T63" fmla="*/ 37 h 146"/>
              <a:gd name="T64" fmla="*/ 61 w 170"/>
              <a:gd name="T65" fmla="*/ 37 h 146"/>
              <a:gd name="T66" fmla="*/ 146 w 170"/>
              <a:gd name="T67" fmla="*/ 0 h 146"/>
              <a:gd name="T68" fmla="*/ 154 w 170"/>
              <a:gd name="T69" fmla="*/ 4 h 146"/>
              <a:gd name="T70" fmla="*/ 158 w 170"/>
              <a:gd name="T71" fmla="*/ 12 h 146"/>
              <a:gd name="T72" fmla="*/ 158 w 170"/>
              <a:gd name="T73" fmla="*/ 49 h 146"/>
              <a:gd name="T74" fmla="*/ 146 w 170"/>
              <a:gd name="T75" fmla="*/ 106 h 146"/>
              <a:gd name="T76" fmla="*/ 146 w 170"/>
              <a:gd name="T77" fmla="*/ 16 h 146"/>
              <a:gd name="T78" fmla="*/ 73 w 170"/>
              <a:gd name="T79" fmla="*/ 48 h 146"/>
              <a:gd name="T80" fmla="*/ 73 w 170"/>
              <a:gd name="T81" fmla="*/ 74 h 146"/>
              <a:gd name="T82" fmla="*/ 146 w 170"/>
              <a:gd name="T83" fmla="*/ 106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70" h="146">
                <a:moveTo>
                  <a:pt x="158" y="49"/>
                </a:moveTo>
                <a:cubicBezTo>
                  <a:pt x="161" y="49"/>
                  <a:pt x="164" y="50"/>
                  <a:pt x="166" y="52"/>
                </a:cubicBezTo>
                <a:cubicBezTo>
                  <a:pt x="169" y="55"/>
                  <a:pt x="170" y="57"/>
                  <a:pt x="170" y="61"/>
                </a:cubicBezTo>
                <a:cubicBezTo>
                  <a:pt x="170" y="64"/>
                  <a:pt x="169" y="67"/>
                  <a:pt x="166" y="69"/>
                </a:cubicBezTo>
                <a:cubicBezTo>
                  <a:pt x="164" y="72"/>
                  <a:pt x="161" y="73"/>
                  <a:pt x="158" y="73"/>
                </a:cubicBezTo>
                <a:cubicBezTo>
                  <a:pt x="158" y="109"/>
                  <a:pt x="158" y="109"/>
                  <a:pt x="158" y="109"/>
                </a:cubicBezTo>
                <a:cubicBezTo>
                  <a:pt x="158" y="112"/>
                  <a:pt x="156" y="115"/>
                  <a:pt x="154" y="118"/>
                </a:cubicBezTo>
                <a:cubicBezTo>
                  <a:pt x="152" y="120"/>
                  <a:pt x="149" y="121"/>
                  <a:pt x="146" y="121"/>
                </a:cubicBezTo>
                <a:cubicBezTo>
                  <a:pt x="119" y="99"/>
                  <a:pt x="94" y="87"/>
                  <a:pt x="69" y="85"/>
                </a:cubicBezTo>
                <a:cubicBezTo>
                  <a:pt x="65" y="87"/>
                  <a:pt x="62" y="89"/>
                  <a:pt x="60" y="92"/>
                </a:cubicBezTo>
                <a:cubicBezTo>
                  <a:pt x="58" y="95"/>
                  <a:pt x="57" y="98"/>
                  <a:pt x="57" y="101"/>
                </a:cubicBezTo>
                <a:cubicBezTo>
                  <a:pt x="57" y="105"/>
                  <a:pt x="59" y="107"/>
                  <a:pt x="61" y="110"/>
                </a:cubicBezTo>
                <a:cubicBezTo>
                  <a:pt x="60" y="112"/>
                  <a:pt x="59" y="114"/>
                  <a:pt x="59" y="116"/>
                </a:cubicBezTo>
                <a:cubicBezTo>
                  <a:pt x="59" y="118"/>
                  <a:pt x="59" y="120"/>
                  <a:pt x="59" y="122"/>
                </a:cubicBezTo>
                <a:cubicBezTo>
                  <a:pt x="60" y="123"/>
                  <a:pt x="61" y="125"/>
                  <a:pt x="63" y="127"/>
                </a:cubicBezTo>
                <a:cubicBezTo>
                  <a:pt x="64" y="129"/>
                  <a:pt x="66" y="130"/>
                  <a:pt x="67" y="131"/>
                </a:cubicBezTo>
                <a:cubicBezTo>
                  <a:pt x="69" y="133"/>
                  <a:pt x="71" y="134"/>
                  <a:pt x="73" y="136"/>
                </a:cubicBezTo>
                <a:cubicBezTo>
                  <a:pt x="71" y="140"/>
                  <a:pt x="68" y="143"/>
                  <a:pt x="62" y="144"/>
                </a:cubicBezTo>
                <a:cubicBezTo>
                  <a:pt x="57" y="146"/>
                  <a:pt x="52" y="146"/>
                  <a:pt x="47" y="145"/>
                </a:cubicBezTo>
                <a:cubicBezTo>
                  <a:pt x="41" y="144"/>
                  <a:pt x="37" y="143"/>
                  <a:pt x="34" y="140"/>
                </a:cubicBezTo>
                <a:cubicBezTo>
                  <a:pt x="34" y="138"/>
                  <a:pt x="33" y="136"/>
                  <a:pt x="31" y="132"/>
                </a:cubicBezTo>
                <a:cubicBezTo>
                  <a:pt x="30" y="128"/>
                  <a:pt x="29" y="125"/>
                  <a:pt x="28" y="123"/>
                </a:cubicBezTo>
                <a:cubicBezTo>
                  <a:pt x="28" y="121"/>
                  <a:pt x="27" y="118"/>
                  <a:pt x="26" y="114"/>
                </a:cubicBezTo>
                <a:cubicBezTo>
                  <a:pt x="25" y="111"/>
                  <a:pt x="25" y="107"/>
                  <a:pt x="25" y="105"/>
                </a:cubicBezTo>
                <a:cubicBezTo>
                  <a:pt x="25" y="102"/>
                  <a:pt x="25" y="99"/>
                  <a:pt x="25" y="95"/>
                </a:cubicBezTo>
                <a:cubicBezTo>
                  <a:pt x="25" y="92"/>
                  <a:pt x="26" y="88"/>
                  <a:pt x="27" y="85"/>
                </a:cubicBezTo>
                <a:cubicBezTo>
                  <a:pt x="15" y="85"/>
                  <a:pt x="15" y="85"/>
                  <a:pt x="15" y="85"/>
                </a:cubicBezTo>
                <a:cubicBezTo>
                  <a:pt x="11" y="85"/>
                  <a:pt x="8" y="84"/>
                  <a:pt x="5" y="81"/>
                </a:cubicBezTo>
                <a:cubicBezTo>
                  <a:pt x="2" y="78"/>
                  <a:pt x="0" y="74"/>
                  <a:pt x="0" y="70"/>
                </a:cubicBezTo>
                <a:cubicBezTo>
                  <a:pt x="0" y="52"/>
                  <a:pt x="0" y="52"/>
                  <a:pt x="0" y="52"/>
                </a:cubicBezTo>
                <a:cubicBezTo>
                  <a:pt x="0" y="48"/>
                  <a:pt x="2" y="44"/>
                  <a:pt x="5" y="41"/>
                </a:cubicBezTo>
                <a:cubicBezTo>
                  <a:pt x="8" y="38"/>
                  <a:pt x="11" y="37"/>
                  <a:pt x="15" y="37"/>
                </a:cubicBezTo>
                <a:cubicBezTo>
                  <a:pt x="61" y="37"/>
                  <a:pt x="61" y="37"/>
                  <a:pt x="61" y="37"/>
                </a:cubicBezTo>
                <a:cubicBezTo>
                  <a:pt x="88" y="37"/>
                  <a:pt x="117" y="25"/>
                  <a:pt x="146" y="0"/>
                </a:cubicBezTo>
                <a:cubicBezTo>
                  <a:pt x="149" y="0"/>
                  <a:pt x="152" y="1"/>
                  <a:pt x="154" y="4"/>
                </a:cubicBezTo>
                <a:cubicBezTo>
                  <a:pt x="156" y="6"/>
                  <a:pt x="158" y="9"/>
                  <a:pt x="158" y="12"/>
                </a:cubicBezTo>
                <a:lnTo>
                  <a:pt x="158" y="49"/>
                </a:lnTo>
                <a:close/>
                <a:moveTo>
                  <a:pt x="146" y="106"/>
                </a:moveTo>
                <a:cubicBezTo>
                  <a:pt x="146" y="16"/>
                  <a:pt x="146" y="16"/>
                  <a:pt x="146" y="16"/>
                </a:cubicBezTo>
                <a:cubicBezTo>
                  <a:pt x="121" y="35"/>
                  <a:pt x="97" y="45"/>
                  <a:pt x="73" y="48"/>
                </a:cubicBezTo>
                <a:cubicBezTo>
                  <a:pt x="73" y="74"/>
                  <a:pt x="73" y="74"/>
                  <a:pt x="73" y="74"/>
                </a:cubicBezTo>
                <a:cubicBezTo>
                  <a:pt x="97" y="76"/>
                  <a:pt x="121" y="87"/>
                  <a:pt x="146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</a:bodyPr>
          <a:lstStyle/>
          <a:p>
            <a:endParaRPr lang="en-US" sz="3066">
              <a:solidFill>
                <a:schemeClr val="bg1"/>
              </a:solidFill>
            </a:endParaRPr>
          </a:p>
        </p:txBody>
      </p:sp>
      <p:sp>
        <p:nvSpPr>
          <p:cNvPr id="33" name="Freeform 34">
            <a:extLst>
              <a:ext uri="{FF2B5EF4-FFF2-40B4-BE49-F238E27FC236}">
                <a16:creationId xmlns:a16="http://schemas.microsoft.com/office/drawing/2014/main" id="{04F2B252-9386-4F1F-BFB8-2334BBCA9A08}"/>
              </a:ext>
            </a:extLst>
          </p:cNvPr>
          <p:cNvSpPr>
            <a:spLocks/>
          </p:cNvSpPr>
          <p:nvPr/>
        </p:nvSpPr>
        <p:spPr bwMode="auto">
          <a:xfrm>
            <a:off x="7670194" y="3558242"/>
            <a:ext cx="732124" cy="447744"/>
          </a:xfrm>
          <a:custGeom>
            <a:avLst/>
            <a:gdLst>
              <a:gd name="T0" fmla="*/ 302 w 469"/>
              <a:gd name="T1" fmla="*/ 176 h 285"/>
              <a:gd name="T2" fmla="*/ 296 w 469"/>
              <a:gd name="T3" fmla="*/ 178 h 285"/>
              <a:gd name="T4" fmla="*/ 285 w 469"/>
              <a:gd name="T5" fmla="*/ 164 h 285"/>
              <a:gd name="T6" fmla="*/ 279 w 469"/>
              <a:gd name="T7" fmla="*/ 147 h 285"/>
              <a:gd name="T8" fmla="*/ 287 w 469"/>
              <a:gd name="T9" fmla="*/ 136 h 285"/>
              <a:gd name="T10" fmla="*/ 286 w 469"/>
              <a:gd name="T11" fmla="*/ 126 h 285"/>
              <a:gd name="T12" fmla="*/ 281 w 469"/>
              <a:gd name="T13" fmla="*/ 119 h 285"/>
              <a:gd name="T14" fmla="*/ 278 w 469"/>
              <a:gd name="T15" fmla="*/ 99 h 285"/>
              <a:gd name="T16" fmla="*/ 280 w 469"/>
              <a:gd name="T17" fmla="*/ 87 h 285"/>
              <a:gd name="T18" fmla="*/ 286 w 469"/>
              <a:gd name="T19" fmla="*/ 61 h 285"/>
              <a:gd name="T20" fmla="*/ 302 w 469"/>
              <a:gd name="T21" fmla="*/ 10 h 285"/>
              <a:gd name="T22" fmla="*/ 351 w 469"/>
              <a:gd name="T23" fmla="*/ 26 h 285"/>
              <a:gd name="T24" fmla="*/ 388 w 469"/>
              <a:gd name="T25" fmla="*/ 9 h 285"/>
              <a:gd name="T26" fmla="*/ 405 w 469"/>
              <a:gd name="T27" fmla="*/ 58 h 285"/>
              <a:gd name="T28" fmla="*/ 413 w 469"/>
              <a:gd name="T29" fmla="*/ 85 h 285"/>
              <a:gd name="T30" fmla="*/ 413 w 469"/>
              <a:gd name="T31" fmla="*/ 102 h 285"/>
              <a:gd name="T32" fmla="*/ 411 w 469"/>
              <a:gd name="T33" fmla="*/ 122 h 285"/>
              <a:gd name="T34" fmla="*/ 405 w 469"/>
              <a:gd name="T35" fmla="*/ 135 h 285"/>
              <a:gd name="T36" fmla="*/ 413 w 469"/>
              <a:gd name="T37" fmla="*/ 138 h 285"/>
              <a:gd name="T38" fmla="*/ 411 w 469"/>
              <a:gd name="T39" fmla="*/ 155 h 285"/>
              <a:gd name="T40" fmla="*/ 405 w 469"/>
              <a:gd name="T41" fmla="*/ 169 h 285"/>
              <a:gd name="T42" fmla="*/ 393 w 469"/>
              <a:gd name="T43" fmla="*/ 177 h 285"/>
              <a:gd name="T44" fmla="*/ 384 w 469"/>
              <a:gd name="T45" fmla="*/ 241 h 285"/>
              <a:gd name="T46" fmla="*/ 386 w 469"/>
              <a:gd name="T47" fmla="*/ 245 h 285"/>
              <a:gd name="T48" fmla="*/ 469 w 469"/>
              <a:gd name="T49" fmla="*/ 265 h 285"/>
              <a:gd name="T50" fmla="*/ 469 w 469"/>
              <a:gd name="T51" fmla="*/ 285 h 285"/>
              <a:gd name="T52" fmla="*/ 228 w 469"/>
              <a:gd name="T53" fmla="*/ 285 h 285"/>
              <a:gd name="T54" fmla="*/ 228 w 469"/>
              <a:gd name="T55" fmla="*/ 284 h 285"/>
              <a:gd name="T56" fmla="*/ 0 w 469"/>
              <a:gd name="T57" fmla="*/ 284 h 285"/>
              <a:gd name="T58" fmla="*/ 19 w 469"/>
              <a:gd name="T59" fmla="*/ 253 h 285"/>
              <a:gd name="T60" fmla="*/ 112 w 469"/>
              <a:gd name="T61" fmla="*/ 222 h 285"/>
              <a:gd name="T62" fmla="*/ 113 w 469"/>
              <a:gd name="T63" fmla="*/ 206 h 285"/>
              <a:gd name="T64" fmla="*/ 120 w 469"/>
              <a:gd name="T65" fmla="*/ 205 h 285"/>
              <a:gd name="T66" fmla="*/ 122 w 469"/>
              <a:gd name="T67" fmla="*/ 175 h 285"/>
              <a:gd name="T68" fmla="*/ 109 w 469"/>
              <a:gd name="T69" fmla="*/ 143 h 285"/>
              <a:gd name="T70" fmla="*/ 99 w 469"/>
              <a:gd name="T71" fmla="*/ 134 h 285"/>
              <a:gd name="T72" fmla="*/ 98 w 469"/>
              <a:gd name="T73" fmla="*/ 113 h 285"/>
              <a:gd name="T74" fmla="*/ 106 w 469"/>
              <a:gd name="T75" fmla="*/ 101 h 285"/>
              <a:gd name="T76" fmla="*/ 106 w 469"/>
              <a:gd name="T77" fmla="*/ 41 h 285"/>
              <a:gd name="T78" fmla="*/ 177 w 469"/>
              <a:gd name="T79" fmla="*/ 1 h 285"/>
              <a:gd name="T80" fmla="*/ 192 w 469"/>
              <a:gd name="T81" fmla="*/ 2 h 285"/>
              <a:gd name="T82" fmla="*/ 188 w 469"/>
              <a:gd name="T83" fmla="*/ 9 h 285"/>
              <a:gd name="T84" fmla="*/ 219 w 469"/>
              <a:gd name="T85" fmla="*/ 47 h 285"/>
              <a:gd name="T86" fmla="*/ 219 w 469"/>
              <a:gd name="T87" fmla="*/ 101 h 285"/>
              <a:gd name="T88" fmla="*/ 226 w 469"/>
              <a:gd name="T89" fmla="*/ 108 h 285"/>
              <a:gd name="T90" fmla="*/ 214 w 469"/>
              <a:gd name="T91" fmla="*/ 143 h 285"/>
              <a:gd name="T92" fmla="*/ 205 w 469"/>
              <a:gd name="T93" fmla="*/ 177 h 285"/>
              <a:gd name="T94" fmla="*/ 206 w 469"/>
              <a:gd name="T95" fmla="*/ 201 h 285"/>
              <a:gd name="T96" fmla="*/ 212 w 469"/>
              <a:gd name="T97" fmla="*/ 201 h 285"/>
              <a:gd name="T98" fmla="*/ 219 w 469"/>
              <a:gd name="T99" fmla="*/ 224 h 285"/>
              <a:gd name="T100" fmla="*/ 264 w 469"/>
              <a:gd name="T101" fmla="*/ 239 h 285"/>
              <a:gd name="T102" fmla="*/ 301 w 469"/>
              <a:gd name="T103" fmla="*/ 242 h 285"/>
              <a:gd name="T104" fmla="*/ 311 w 469"/>
              <a:gd name="T105" fmla="*/ 199 h 285"/>
              <a:gd name="T106" fmla="*/ 302 w 469"/>
              <a:gd name="T107" fmla="*/ 176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69" h="285">
                <a:moveTo>
                  <a:pt x="302" y="176"/>
                </a:moveTo>
                <a:cubicBezTo>
                  <a:pt x="302" y="176"/>
                  <a:pt x="301" y="180"/>
                  <a:pt x="296" y="178"/>
                </a:cubicBezTo>
                <a:cubicBezTo>
                  <a:pt x="291" y="176"/>
                  <a:pt x="287" y="169"/>
                  <a:pt x="285" y="164"/>
                </a:cubicBezTo>
                <a:cubicBezTo>
                  <a:pt x="285" y="158"/>
                  <a:pt x="280" y="149"/>
                  <a:pt x="279" y="147"/>
                </a:cubicBezTo>
                <a:cubicBezTo>
                  <a:pt x="277" y="143"/>
                  <a:pt x="278" y="136"/>
                  <a:pt x="287" y="136"/>
                </a:cubicBezTo>
                <a:cubicBezTo>
                  <a:pt x="287" y="136"/>
                  <a:pt x="283" y="129"/>
                  <a:pt x="286" y="126"/>
                </a:cubicBezTo>
                <a:cubicBezTo>
                  <a:pt x="286" y="126"/>
                  <a:pt x="277" y="127"/>
                  <a:pt x="281" y="119"/>
                </a:cubicBezTo>
                <a:cubicBezTo>
                  <a:pt x="281" y="119"/>
                  <a:pt x="264" y="113"/>
                  <a:pt x="278" y="99"/>
                </a:cubicBezTo>
                <a:cubicBezTo>
                  <a:pt x="278" y="99"/>
                  <a:pt x="269" y="89"/>
                  <a:pt x="280" y="87"/>
                </a:cubicBezTo>
                <a:cubicBezTo>
                  <a:pt x="280" y="87"/>
                  <a:pt x="264" y="68"/>
                  <a:pt x="286" y="61"/>
                </a:cubicBezTo>
                <a:cubicBezTo>
                  <a:pt x="286" y="61"/>
                  <a:pt x="266" y="12"/>
                  <a:pt x="302" y="10"/>
                </a:cubicBezTo>
                <a:cubicBezTo>
                  <a:pt x="321" y="7"/>
                  <a:pt x="334" y="19"/>
                  <a:pt x="351" y="26"/>
                </a:cubicBezTo>
                <a:cubicBezTo>
                  <a:pt x="351" y="26"/>
                  <a:pt x="375" y="7"/>
                  <a:pt x="388" y="9"/>
                </a:cubicBezTo>
                <a:cubicBezTo>
                  <a:pt x="412" y="14"/>
                  <a:pt x="419" y="37"/>
                  <a:pt x="405" y="58"/>
                </a:cubicBezTo>
                <a:cubicBezTo>
                  <a:pt x="420" y="54"/>
                  <a:pt x="425" y="77"/>
                  <a:pt x="413" y="85"/>
                </a:cubicBezTo>
                <a:cubicBezTo>
                  <a:pt x="413" y="85"/>
                  <a:pt x="420" y="93"/>
                  <a:pt x="413" y="102"/>
                </a:cubicBezTo>
                <a:cubicBezTo>
                  <a:pt x="413" y="102"/>
                  <a:pt x="424" y="116"/>
                  <a:pt x="411" y="122"/>
                </a:cubicBezTo>
                <a:cubicBezTo>
                  <a:pt x="411" y="122"/>
                  <a:pt x="408" y="131"/>
                  <a:pt x="405" y="135"/>
                </a:cubicBezTo>
                <a:cubicBezTo>
                  <a:pt x="405" y="135"/>
                  <a:pt x="411" y="134"/>
                  <a:pt x="413" y="138"/>
                </a:cubicBezTo>
                <a:cubicBezTo>
                  <a:pt x="415" y="143"/>
                  <a:pt x="416" y="148"/>
                  <a:pt x="411" y="155"/>
                </a:cubicBezTo>
                <a:cubicBezTo>
                  <a:pt x="407" y="161"/>
                  <a:pt x="406" y="165"/>
                  <a:pt x="405" y="169"/>
                </a:cubicBezTo>
                <a:cubicBezTo>
                  <a:pt x="403" y="173"/>
                  <a:pt x="402" y="183"/>
                  <a:pt x="393" y="177"/>
                </a:cubicBezTo>
                <a:cubicBezTo>
                  <a:pt x="380" y="193"/>
                  <a:pt x="375" y="219"/>
                  <a:pt x="384" y="241"/>
                </a:cubicBezTo>
                <a:cubicBezTo>
                  <a:pt x="386" y="245"/>
                  <a:pt x="386" y="245"/>
                  <a:pt x="386" y="245"/>
                </a:cubicBezTo>
                <a:cubicBezTo>
                  <a:pt x="416" y="251"/>
                  <a:pt x="452" y="258"/>
                  <a:pt x="469" y="265"/>
                </a:cubicBezTo>
                <a:cubicBezTo>
                  <a:pt x="469" y="285"/>
                  <a:pt x="469" y="285"/>
                  <a:pt x="469" y="285"/>
                </a:cubicBezTo>
                <a:cubicBezTo>
                  <a:pt x="228" y="285"/>
                  <a:pt x="228" y="285"/>
                  <a:pt x="228" y="285"/>
                </a:cubicBezTo>
                <a:cubicBezTo>
                  <a:pt x="228" y="284"/>
                  <a:pt x="228" y="284"/>
                  <a:pt x="228" y="284"/>
                </a:cubicBezTo>
                <a:cubicBezTo>
                  <a:pt x="0" y="284"/>
                  <a:pt x="0" y="284"/>
                  <a:pt x="0" y="284"/>
                </a:cubicBezTo>
                <a:cubicBezTo>
                  <a:pt x="0" y="284"/>
                  <a:pt x="1" y="262"/>
                  <a:pt x="19" y="253"/>
                </a:cubicBezTo>
                <a:cubicBezTo>
                  <a:pt x="38" y="244"/>
                  <a:pt x="107" y="224"/>
                  <a:pt x="112" y="222"/>
                </a:cubicBezTo>
                <a:cubicBezTo>
                  <a:pt x="113" y="206"/>
                  <a:pt x="113" y="206"/>
                  <a:pt x="113" y="206"/>
                </a:cubicBezTo>
                <a:cubicBezTo>
                  <a:pt x="120" y="205"/>
                  <a:pt x="120" y="205"/>
                  <a:pt x="120" y="205"/>
                </a:cubicBezTo>
                <a:cubicBezTo>
                  <a:pt x="120" y="205"/>
                  <a:pt x="122" y="179"/>
                  <a:pt x="122" y="175"/>
                </a:cubicBezTo>
                <a:cubicBezTo>
                  <a:pt x="122" y="175"/>
                  <a:pt x="112" y="155"/>
                  <a:pt x="109" y="143"/>
                </a:cubicBezTo>
                <a:cubicBezTo>
                  <a:pt x="109" y="143"/>
                  <a:pt x="101" y="143"/>
                  <a:pt x="99" y="134"/>
                </a:cubicBezTo>
                <a:cubicBezTo>
                  <a:pt x="99" y="125"/>
                  <a:pt x="99" y="119"/>
                  <a:pt x="98" y="113"/>
                </a:cubicBezTo>
                <a:cubicBezTo>
                  <a:pt x="96" y="106"/>
                  <a:pt x="101" y="99"/>
                  <a:pt x="106" y="101"/>
                </a:cubicBezTo>
                <a:cubicBezTo>
                  <a:pt x="106" y="101"/>
                  <a:pt x="96" y="55"/>
                  <a:pt x="106" y="41"/>
                </a:cubicBezTo>
                <a:cubicBezTo>
                  <a:pt x="112" y="32"/>
                  <a:pt x="131" y="9"/>
                  <a:pt x="177" y="1"/>
                </a:cubicBezTo>
                <a:cubicBezTo>
                  <a:pt x="177" y="1"/>
                  <a:pt x="188" y="0"/>
                  <a:pt x="192" y="2"/>
                </a:cubicBezTo>
                <a:cubicBezTo>
                  <a:pt x="195" y="2"/>
                  <a:pt x="194" y="3"/>
                  <a:pt x="188" y="9"/>
                </a:cubicBezTo>
                <a:cubicBezTo>
                  <a:pt x="188" y="9"/>
                  <a:pt x="212" y="24"/>
                  <a:pt x="219" y="47"/>
                </a:cubicBezTo>
                <a:cubicBezTo>
                  <a:pt x="224" y="61"/>
                  <a:pt x="222" y="92"/>
                  <a:pt x="219" y="101"/>
                </a:cubicBezTo>
                <a:cubicBezTo>
                  <a:pt x="219" y="101"/>
                  <a:pt x="227" y="99"/>
                  <a:pt x="226" y="108"/>
                </a:cubicBezTo>
                <a:cubicBezTo>
                  <a:pt x="224" y="122"/>
                  <a:pt x="224" y="148"/>
                  <a:pt x="214" y="143"/>
                </a:cubicBezTo>
                <a:cubicBezTo>
                  <a:pt x="214" y="143"/>
                  <a:pt x="214" y="171"/>
                  <a:pt x="205" y="177"/>
                </a:cubicBezTo>
                <a:cubicBezTo>
                  <a:pt x="205" y="177"/>
                  <a:pt x="202" y="200"/>
                  <a:pt x="206" y="201"/>
                </a:cubicBezTo>
                <a:cubicBezTo>
                  <a:pt x="212" y="201"/>
                  <a:pt x="212" y="201"/>
                  <a:pt x="212" y="201"/>
                </a:cubicBezTo>
                <a:cubicBezTo>
                  <a:pt x="212" y="201"/>
                  <a:pt x="215" y="220"/>
                  <a:pt x="219" y="224"/>
                </a:cubicBezTo>
                <a:cubicBezTo>
                  <a:pt x="219" y="224"/>
                  <a:pt x="240" y="233"/>
                  <a:pt x="264" y="239"/>
                </a:cubicBezTo>
                <a:cubicBezTo>
                  <a:pt x="274" y="241"/>
                  <a:pt x="287" y="242"/>
                  <a:pt x="301" y="242"/>
                </a:cubicBezTo>
                <a:cubicBezTo>
                  <a:pt x="305" y="230"/>
                  <a:pt x="311" y="227"/>
                  <a:pt x="311" y="199"/>
                </a:cubicBezTo>
                <a:cubicBezTo>
                  <a:pt x="311" y="188"/>
                  <a:pt x="302" y="176"/>
                  <a:pt x="302" y="17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</a:bodyPr>
          <a:lstStyle/>
          <a:p>
            <a:endParaRPr lang="en-US" sz="3066"/>
          </a:p>
        </p:txBody>
      </p:sp>
      <p:sp>
        <p:nvSpPr>
          <p:cNvPr id="35" name="Freeform 98">
            <a:extLst>
              <a:ext uri="{FF2B5EF4-FFF2-40B4-BE49-F238E27FC236}">
                <a16:creationId xmlns:a16="http://schemas.microsoft.com/office/drawing/2014/main" id="{67CB105B-D2A8-4889-80C3-257EFFF03503}"/>
              </a:ext>
            </a:extLst>
          </p:cNvPr>
          <p:cNvSpPr>
            <a:spLocks noEditPoints="1"/>
          </p:cNvSpPr>
          <p:nvPr/>
        </p:nvSpPr>
        <p:spPr bwMode="auto">
          <a:xfrm>
            <a:off x="5594283" y="3502082"/>
            <a:ext cx="816694" cy="461850"/>
          </a:xfrm>
          <a:custGeom>
            <a:avLst/>
            <a:gdLst>
              <a:gd name="T0" fmla="*/ 265 w 265"/>
              <a:gd name="T1" fmla="*/ 74 h 149"/>
              <a:gd name="T2" fmla="*/ 133 w 265"/>
              <a:gd name="T3" fmla="*/ 149 h 149"/>
              <a:gd name="T4" fmla="*/ 0 w 265"/>
              <a:gd name="T5" fmla="*/ 74 h 149"/>
              <a:gd name="T6" fmla="*/ 133 w 265"/>
              <a:gd name="T7" fmla="*/ 0 h 149"/>
              <a:gd name="T8" fmla="*/ 265 w 265"/>
              <a:gd name="T9" fmla="*/ 74 h 149"/>
              <a:gd name="T10" fmla="*/ 191 w 265"/>
              <a:gd name="T11" fmla="*/ 74 h 149"/>
              <a:gd name="T12" fmla="*/ 133 w 265"/>
              <a:gd name="T13" fmla="*/ 17 h 149"/>
              <a:gd name="T14" fmla="*/ 73 w 265"/>
              <a:gd name="T15" fmla="*/ 74 h 149"/>
              <a:gd name="T16" fmla="*/ 133 w 265"/>
              <a:gd name="T17" fmla="*/ 132 h 149"/>
              <a:gd name="T18" fmla="*/ 191 w 265"/>
              <a:gd name="T19" fmla="*/ 74 h 149"/>
              <a:gd name="T20" fmla="*/ 162 w 265"/>
              <a:gd name="T21" fmla="*/ 74 h 149"/>
              <a:gd name="T22" fmla="*/ 133 w 265"/>
              <a:gd name="T23" fmla="*/ 103 h 149"/>
              <a:gd name="T24" fmla="*/ 103 w 265"/>
              <a:gd name="T25" fmla="*/ 74 h 149"/>
              <a:gd name="T26" fmla="*/ 133 w 265"/>
              <a:gd name="T27" fmla="*/ 46 h 149"/>
              <a:gd name="T28" fmla="*/ 133 w 265"/>
              <a:gd name="T29" fmla="*/ 74 h 149"/>
              <a:gd name="T30" fmla="*/ 162 w 265"/>
              <a:gd name="T31" fmla="*/ 74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65" h="149">
                <a:moveTo>
                  <a:pt x="265" y="74"/>
                </a:moveTo>
                <a:cubicBezTo>
                  <a:pt x="265" y="85"/>
                  <a:pt x="220" y="149"/>
                  <a:pt x="133" y="149"/>
                </a:cubicBezTo>
                <a:cubicBezTo>
                  <a:pt x="45" y="149"/>
                  <a:pt x="0" y="85"/>
                  <a:pt x="0" y="74"/>
                </a:cubicBezTo>
                <a:cubicBezTo>
                  <a:pt x="0" y="64"/>
                  <a:pt x="45" y="0"/>
                  <a:pt x="133" y="0"/>
                </a:cubicBezTo>
                <a:cubicBezTo>
                  <a:pt x="220" y="0"/>
                  <a:pt x="265" y="64"/>
                  <a:pt x="265" y="74"/>
                </a:cubicBezTo>
                <a:close/>
                <a:moveTo>
                  <a:pt x="191" y="74"/>
                </a:moveTo>
                <a:cubicBezTo>
                  <a:pt x="191" y="43"/>
                  <a:pt x="165" y="17"/>
                  <a:pt x="133" y="17"/>
                </a:cubicBezTo>
                <a:cubicBezTo>
                  <a:pt x="100" y="17"/>
                  <a:pt x="73" y="43"/>
                  <a:pt x="73" y="74"/>
                </a:cubicBezTo>
                <a:cubicBezTo>
                  <a:pt x="73" y="106"/>
                  <a:pt x="100" y="132"/>
                  <a:pt x="133" y="132"/>
                </a:cubicBezTo>
                <a:cubicBezTo>
                  <a:pt x="165" y="132"/>
                  <a:pt x="191" y="106"/>
                  <a:pt x="191" y="74"/>
                </a:cubicBezTo>
                <a:close/>
                <a:moveTo>
                  <a:pt x="162" y="74"/>
                </a:moveTo>
                <a:cubicBezTo>
                  <a:pt x="162" y="90"/>
                  <a:pt x="148" y="103"/>
                  <a:pt x="133" y="103"/>
                </a:cubicBezTo>
                <a:cubicBezTo>
                  <a:pt x="116" y="103"/>
                  <a:pt x="103" y="90"/>
                  <a:pt x="103" y="74"/>
                </a:cubicBezTo>
                <a:cubicBezTo>
                  <a:pt x="103" y="59"/>
                  <a:pt x="116" y="46"/>
                  <a:pt x="133" y="46"/>
                </a:cubicBezTo>
                <a:cubicBezTo>
                  <a:pt x="141" y="46"/>
                  <a:pt x="127" y="69"/>
                  <a:pt x="133" y="74"/>
                </a:cubicBezTo>
                <a:cubicBezTo>
                  <a:pt x="137" y="80"/>
                  <a:pt x="162" y="67"/>
                  <a:pt x="162" y="7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</a:bodyPr>
          <a:lstStyle/>
          <a:p>
            <a:endParaRPr lang="en-US" sz="3066"/>
          </a:p>
        </p:txBody>
      </p:sp>
      <p:sp>
        <p:nvSpPr>
          <p:cNvPr id="3" name="Arrow: Pentagon 2">
            <a:extLst>
              <a:ext uri="{FF2B5EF4-FFF2-40B4-BE49-F238E27FC236}">
                <a16:creationId xmlns:a16="http://schemas.microsoft.com/office/drawing/2014/main" id="{A878223B-AF52-4518-8218-7903B7981F96}"/>
              </a:ext>
            </a:extLst>
          </p:cNvPr>
          <p:cNvSpPr/>
          <p:nvPr/>
        </p:nvSpPr>
        <p:spPr>
          <a:xfrm>
            <a:off x="0" y="6046698"/>
            <a:ext cx="11858625" cy="821572"/>
          </a:xfrm>
          <a:prstGeom prst="homePlate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F21366F-0E59-4EDF-9528-576FF7EF3450}"/>
              </a:ext>
            </a:extLst>
          </p:cNvPr>
          <p:cNvSpPr txBox="1"/>
          <p:nvPr/>
        </p:nvSpPr>
        <p:spPr>
          <a:xfrm>
            <a:off x="38100" y="6249376"/>
            <a:ext cx="11658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Using data from </a:t>
            </a:r>
            <a:r>
              <a:rPr lang="en-US" sz="2000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Budeshi</a:t>
            </a:r>
            <a:r>
              <a:rPr lang="en-US" sz="2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platform we embark on monitoring exercise and </a:t>
            </a:r>
            <a:r>
              <a:rPr lang="en-US" sz="2000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Budeshi</a:t>
            </a:r>
            <a:r>
              <a:rPr lang="en-US" sz="20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Waka </a:t>
            </a:r>
            <a:r>
              <a:rPr lang="en-US" sz="2000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afterwards</a:t>
            </a:r>
          </a:p>
        </p:txBody>
      </p:sp>
    </p:spTree>
    <p:extLst>
      <p:ext uri="{BB962C8B-B14F-4D97-AF65-F5344CB8AC3E}">
        <p14:creationId xmlns:p14="http://schemas.microsoft.com/office/powerpoint/2010/main" val="40938289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9B20E9E9-1049-4F12-AA6D-BB3B64305D0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-1150037" y="1150035"/>
            <a:ext cx="6858001" cy="4557931"/>
          </a:xfrm>
        </p:spPr>
      </p:pic>
      <p:sp>
        <p:nvSpPr>
          <p:cNvPr id="10" name="Rectangle 9"/>
          <p:cNvSpPr/>
          <p:nvPr/>
        </p:nvSpPr>
        <p:spPr>
          <a:xfrm>
            <a:off x="1" y="0"/>
            <a:ext cx="4557932" cy="6858000"/>
          </a:xfrm>
          <a:prstGeom prst="rect">
            <a:avLst/>
          </a:prstGeom>
          <a:solidFill>
            <a:srgbClr val="00000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7154916" y="6583259"/>
            <a:ext cx="4521268" cy="110746"/>
            <a:chOff x="0" y="3474720"/>
            <a:chExt cx="10261600" cy="71120"/>
          </a:xfrm>
        </p:grpSpPr>
        <p:sp>
          <p:nvSpPr>
            <p:cNvPr id="15" name="Rectangle 14"/>
            <p:cNvSpPr/>
            <p:nvPr/>
          </p:nvSpPr>
          <p:spPr>
            <a:xfrm>
              <a:off x="0" y="3474720"/>
              <a:ext cx="2052320" cy="711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052320" y="3474720"/>
              <a:ext cx="2052320" cy="711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104640" y="3474720"/>
              <a:ext cx="2052320" cy="711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156960" y="3474720"/>
              <a:ext cx="2052320" cy="7112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8209280" y="3474720"/>
              <a:ext cx="2052320" cy="71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0867126-C98A-45C2-9185-6E9F45149BD9}"/>
              </a:ext>
            </a:extLst>
          </p:cNvPr>
          <p:cNvGrpSpPr/>
          <p:nvPr/>
        </p:nvGrpSpPr>
        <p:grpSpPr>
          <a:xfrm>
            <a:off x="292603" y="1770205"/>
            <a:ext cx="707886" cy="4378036"/>
            <a:chOff x="292603" y="1770205"/>
            <a:chExt cx="707886" cy="437803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F7A175-0199-4FA8-91D6-27AAE215DB2E}"/>
                </a:ext>
              </a:extLst>
            </p:cNvPr>
            <p:cNvSpPr txBox="1"/>
            <p:nvPr/>
          </p:nvSpPr>
          <p:spPr>
            <a:xfrm rot="16200000">
              <a:off x="-1514763" y="3577571"/>
              <a:ext cx="432261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rgbClr val="10CF9B"/>
                  </a:solidFill>
                  <a:latin typeface="Segoe UI Semibold" panose="020B0702040204020203" pitchFamily="34" charset="0"/>
                  <a:ea typeface="Segoe UI Black" panose="020B0A02040204020203" pitchFamily="34" charset="0"/>
                  <a:cs typeface="Segoe UI Semibold" panose="020B0702040204020203" pitchFamily="34" charset="0"/>
                </a:rPr>
                <a:t>Data Gathering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CBB90A3-EF6F-419E-988F-F9ACA8E1F22D}"/>
                </a:ext>
              </a:extLst>
            </p:cNvPr>
            <p:cNvSpPr/>
            <p:nvPr/>
          </p:nvSpPr>
          <p:spPr>
            <a:xfrm>
              <a:off x="432628" y="6037405"/>
              <a:ext cx="427834" cy="11083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" name="Picture 19" descr="D:\DOSYAM\İCON\Version_02\Monetizing.png">
            <a:extLst>
              <a:ext uri="{FF2B5EF4-FFF2-40B4-BE49-F238E27FC236}">
                <a16:creationId xmlns:a16="http://schemas.microsoft.com/office/drawing/2014/main" id="{51A3E2D8-2541-4FA5-899E-7AC849676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73510" y="2542014"/>
            <a:ext cx="1006609" cy="671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Düz Bağlayıcı 66">
            <a:extLst>
              <a:ext uri="{FF2B5EF4-FFF2-40B4-BE49-F238E27FC236}">
                <a16:creationId xmlns:a16="http://schemas.microsoft.com/office/drawing/2014/main" id="{360FFE03-63B7-4ABF-9D4E-70D3EF7487BE}"/>
              </a:ext>
            </a:extLst>
          </p:cNvPr>
          <p:cNvCxnSpPr>
            <a:cxnSpLocks/>
          </p:cNvCxnSpPr>
          <p:nvPr/>
        </p:nvCxnSpPr>
        <p:spPr>
          <a:xfrm>
            <a:off x="5273512" y="3368445"/>
            <a:ext cx="938440" cy="0"/>
          </a:xfrm>
          <a:prstGeom prst="line">
            <a:avLst/>
          </a:prstGeom>
          <a:ln w="28575">
            <a:solidFill>
              <a:srgbClr val="F379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3" descr="D:\DOSYAM\İCON\Version_02\Portfolio.png">
            <a:extLst>
              <a:ext uri="{FF2B5EF4-FFF2-40B4-BE49-F238E27FC236}">
                <a16:creationId xmlns:a16="http://schemas.microsoft.com/office/drawing/2014/main" id="{762999CE-BA2A-481A-B888-1E9632025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40642" y="3816523"/>
            <a:ext cx="872346" cy="658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Düz Bağlayıcı 64">
            <a:extLst>
              <a:ext uri="{FF2B5EF4-FFF2-40B4-BE49-F238E27FC236}">
                <a16:creationId xmlns:a16="http://schemas.microsoft.com/office/drawing/2014/main" id="{1533393F-F5A6-4DC6-A590-9EA4536648DD}"/>
              </a:ext>
            </a:extLst>
          </p:cNvPr>
          <p:cNvCxnSpPr>
            <a:cxnSpLocks/>
          </p:cNvCxnSpPr>
          <p:nvPr/>
        </p:nvCxnSpPr>
        <p:spPr>
          <a:xfrm>
            <a:off x="5314921" y="4633290"/>
            <a:ext cx="953464" cy="0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719FE62-549D-4DF5-8D50-A4FB6737FD0C}"/>
              </a:ext>
            </a:extLst>
          </p:cNvPr>
          <p:cNvGrpSpPr/>
          <p:nvPr/>
        </p:nvGrpSpPr>
        <p:grpSpPr>
          <a:xfrm>
            <a:off x="5381499" y="5077300"/>
            <a:ext cx="806252" cy="960105"/>
            <a:chOff x="1873146" y="1735932"/>
            <a:chExt cx="806252" cy="960105"/>
          </a:xfrm>
        </p:grpSpPr>
        <p:pic>
          <p:nvPicPr>
            <p:cNvPr id="26" name="Picture 2" descr="D:\DOSYAM\İCON\Version_02\Smart Idea.png">
              <a:extLst>
                <a:ext uri="{FF2B5EF4-FFF2-40B4-BE49-F238E27FC236}">
                  <a16:creationId xmlns:a16="http://schemas.microsoft.com/office/drawing/2014/main" id="{F7EDC5BE-27A7-46EA-AF5F-C50A2C87D6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3146" y="1735932"/>
              <a:ext cx="806252" cy="8345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7" name="Düz Bağlayıcı 11">
              <a:extLst>
                <a:ext uri="{FF2B5EF4-FFF2-40B4-BE49-F238E27FC236}">
                  <a16:creationId xmlns:a16="http://schemas.microsoft.com/office/drawing/2014/main" id="{9B9B0EBB-B65B-4C92-9D51-E8C34E23BC7C}"/>
                </a:ext>
              </a:extLst>
            </p:cNvPr>
            <p:cNvCxnSpPr/>
            <p:nvPr/>
          </p:nvCxnSpPr>
          <p:spPr>
            <a:xfrm>
              <a:off x="1873146" y="2696037"/>
              <a:ext cx="806252" cy="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C1B27272-8405-4EF5-98B7-1194A61E9F01}"/>
              </a:ext>
            </a:extLst>
          </p:cNvPr>
          <p:cNvSpPr txBox="1"/>
          <p:nvPr/>
        </p:nvSpPr>
        <p:spPr>
          <a:xfrm>
            <a:off x="6400231" y="2462392"/>
            <a:ext cx="5275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37952"/>
                </a:solidFill>
              </a:rPr>
              <a:t>Records of payments of capital projects </a:t>
            </a:r>
          </a:p>
          <a:p>
            <a:r>
              <a:rPr lang="en-US" sz="2400" dirty="0">
                <a:solidFill>
                  <a:srgbClr val="F37952"/>
                </a:solidFill>
              </a:rPr>
              <a:t>released for the previous year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7D92DE6-8903-46BC-A4E6-390127BF5065}"/>
              </a:ext>
            </a:extLst>
          </p:cNvPr>
          <p:cNvSpPr txBox="1"/>
          <p:nvPr/>
        </p:nvSpPr>
        <p:spPr>
          <a:xfrm>
            <a:off x="6365668" y="3914701"/>
            <a:ext cx="56207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1A80A"/>
                </a:solidFill>
              </a:rPr>
              <a:t>List of contracts awarded by the institution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7B2C577-C193-4BAB-8177-9B6628F60A76}"/>
              </a:ext>
            </a:extLst>
          </p:cNvPr>
          <p:cNvSpPr txBox="1"/>
          <p:nvPr/>
        </p:nvSpPr>
        <p:spPr>
          <a:xfrm>
            <a:off x="6332333" y="5304353"/>
            <a:ext cx="5848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28A6D8"/>
                </a:solidFill>
              </a:rPr>
              <a:t>Procurement plans for the current year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0AF731C-B87C-41DE-B5AE-A0F6CCAFD658}"/>
              </a:ext>
            </a:extLst>
          </p:cNvPr>
          <p:cNvSpPr txBox="1"/>
          <p:nvPr/>
        </p:nvSpPr>
        <p:spPr>
          <a:xfrm>
            <a:off x="5710331" y="346597"/>
            <a:ext cx="65061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>
                <a:solidFill>
                  <a:srgbClr val="28A6D8"/>
                </a:solidFill>
                <a:latin typeface="Adobe Gothic Std B" panose="020B0800000000000000" pitchFamily="34" charset="-128"/>
                <a:ea typeface="Adobe Gothic Std B" panose="020B0800000000000000" pitchFamily="34" charset="-128"/>
              </a:rPr>
              <a:t>WHAT WE REQUEST FOR?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147921C-9E64-4D36-BCBD-024D1334EC55}"/>
              </a:ext>
            </a:extLst>
          </p:cNvPr>
          <p:cNvSpPr txBox="1"/>
          <p:nvPr/>
        </p:nvSpPr>
        <p:spPr>
          <a:xfrm>
            <a:off x="4455420" y="814952"/>
            <a:ext cx="77915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B050"/>
                </a:solidFill>
              </a:rPr>
              <a:t>In the Freedom of Information requests sent to public institutions, </a:t>
            </a:r>
          </a:p>
          <a:p>
            <a:pPr algn="ctr"/>
            <a:r>
              <a:rPr lang="en-US" sz="2000" dirty="0">
                <a:solidFill>
                  <a:srgbClr val="00B050"/>
                </a:solidFill>
              </a:rPr>
              <a:t>PPDC requests for the following information</a:t>
            </a:r>
          </a:p>
        </p:txBody>
      </p:sp>
    </p:spTree>
    <p:extLst>
      <p:ext uri="{BB962C8B-B14F-4D97-AF65-F5344CB8AC3E}">
        <p14:creationId xmlns:p14="http://schemas.microsoft.com/office/powerpoint/2010/main" val="9241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32" name="Picture 7">
            <a:extLst>
              <a:ext uri="{FF2B5EF4-FFF2-40B4-BE49-F238E27FC236}">
                <a16:creationId xmlns:a16="http://schemas.microsoft.com/office/drawing/2014/main" id="{1661F9B6-4122-480C-9E0E-8DBBD0E7FF9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29218" y="1382302"/>
            <a:ext cx="4325938" cy="351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9CDA67B7-2D37-4524-8A34-B6B21AEBB21F}"/>
              </a:ext>
            </a:extLst>
          </p:cNvPr>
          <p:cNvSpPr/>
          <p:nvPr/>
        </p:nvSpPr>
        <p:spPr>
          <a:xfrm>
            <a:off x="1919434" y="3318259"/>
            <a:ext cx="731838" cy="73183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A26026-54C3-414D-BB41-AFA2359A32BA}"/>
              </a:ext>
            </a:extLst>
          </p:cNvPr>
          <p:cNvSpPr/>
          <p:nvPr/>
        </p:nvSpPr>
        <p:spPr>
          <a:xfrm>
            <a:off x="0" y="0"/>
            <a:ext cx="1459345" cy="685800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5C65C2-4861-4389-8C60-ECD98710E5AD}"/>
              </a:ext>
            </a:extLst>
          </p:cNvPr>
          <p:cNvSpPr txBox="1"/>
          <p:nvPr/>
        </p:nvSpPr>
        <p:spPr>
          <a:xfrm rot="16200000">
            <a:off x="-1844281" y="3522196"/>
            <a:ext cx="56711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What We Do With The </a:t>
            </a:r>
            <a:r>
              <a:rPr lang="en-US" sz="2800" dirty="0">
                <a:solidFill>
                  <a:srgbClr val="FFFF00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Data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56E1DA2-5CB6-4C00-9FC8-BDFF5FA39A18}"/>
              </a:ext>
            </a:extLst>
          </p:cNvPr>
          <p:cNvGrpSpPr/>
          <p:nvPr/>
        </p:nvGrpSpPr>
        <p:grpSpPr>
          <a:xfrm>
            <a:off x="1949429" y="1382302"/>
            <a:ext cx="731838" cy="731838"/>
            <a:chOff x="2044675" y="2568792"/>
            <a:chExt cx="731838" cy="73183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39A1057-2B66-4AE7-9525-2ECE41116A14}"/>
                </a:ext>
              </a:extLst>
            </p:cNvPr>
            <p:cNvSpPr/>
            <p:nvPr/>
          </p:nvSpPr>
          <p:spPr>
            <a:xfrm>
              <a:off x="2044675" y="2568792"/>
              <a:ext cx="731838" cy="73183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37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5" name="AutoShape 123">
              <a:extLst>
                <a:ext uri="{FF2B5EF4-FFF2-40B4-BE49-F238E27FC236}">
                  <a16:creationId xmlns:a16="http://schemas.microsoft.com/office/drawing/2014/main" id="{FA34E137-B0E1-4DEC-9969-08FE04102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3411" y="2754638"/>
              <a:ext cx="381000" cy="381000"/>
            </a:xfrm>
            <a:custGeom>
              <a:avLst/>
              <a:gdLst>
                <a:gd name="T0" fmla="*/ 10806 w 21600"/>
                <a:gd name="T1" fmla="*/ 21600 h 21600"/>
                <a:gd name="T2" fmla="*/ 6592 w 21600"/>
                <a:gd name="T3" fmla="*/ 20756 h 21600"/>
                <a:gd name="T4" fmla="*/ 3156 w 21600"/>
                <a:gd name="T5" fmla="*/ 18446 h 21600"/>
                <a:gd name="T6" fmla="*/ 845 w 21600"/>
                <a:gd name="T7" fmla="*/ 15009 h 21600"/>
                <a:gd name="T8" fmla="*/ 0 w 21600"/>
                <a:gd name="T9" fmla="*/ 10801 h 21600"/>
                <a:gd name="T10" fmla="*/ 845 w 21600"/>
                <a:gd name="T11" fmla="*/ 6588 h 21600"/>
                <a:gd name="T12" fmla="*/ 3156 w 21600"/>
                <a:gd name="T13" fmla="*/ 3157 h 21600"/>
                <a:gd name="T14" fmla="*/ 6592 w 21600"/>
                <a:gd name="T15" fmla="*/ 844 h 21600"/>
                <a:gd name="T16" fmla="*/ 10806 w 21600"/>
                <a:gd name="T17" fmla="*/ 0 h 21600"/>
                <a:gd name="T18" fmla="*/ 15013 w 21600"/>
                <a:gd name="T19" fmla="*/ 844 h 21600"/>
                <a:gd name="T20" fmla="*/ 18449 w 21600"/>
                <a:gd name="T21" fmla="*/ 3157 h 21600"/>
                <a:gd name="T22" fmla="*/ 20761 w 21600"/>
                <a:gd name="T23" fmla="*/ 6588 h 21600"/>
                <a:gd name="T24" fmla="*/ 21600 w 21600"/>
                <a:gd name="T25" fmla="*/ 10801 h 21600"/>
                <a:gd name="T26" fmla="*/ 20761 w 21600"/>
                <a:gd name="T27" fmla="*/ 15009 h 21600"/>
                <a:gd name="T28" fmla="*/ 18449 w 21600"/>
                <a:gd name="T29" fmla="*/ 18446 h 21600"/>
                <a:gd name="T30" fmla="*/ 15013 w 21600"/>
                <a:gd name="T31" fmla="*/ 20756 h 21600"/>
                <a:gd name="T32" fmla="*/ 10806 w 21600"/>
                <a:gd name="T33" fmla="*/ 21600 h 21600"/>
                <a:gd name="T34" fmla="*/ 10806 w 21600"/>
                <a:gd name="T35" fmla="*/ 3242 h 21600"/>
                <a:gd name="T36" fmla="*/ 7850 w 21600"/>
                <a:gd name="T37" fmla="*/ 3838 h 21600"/>
                <a:gd name="T38" fmla="*/ 5457 w 21600"/>
                <a:gd name="T39" fmla="*/ 5459 h 21600"/>
                <a:gd name="T40" fmla="*/ 3840 w 21600"/>
                <a:gd name="T41" fmla="*/ 7853 h 21600"/>
                <a:gd name="T42" fmla="*/ 3244 w 21600"/>
                <a:gd name="T43" fmla="*/ 10801 h 21600"/>
                <a:gd name="T44" fmla="*/ 3840 w 21600"/>
                <a:gd name="T45" fmla="*/ 13747 h 21600"/>
                <a:gd name="T46" fmla="*/ 5457 w 21600"/>
                <a:gd name="T47" fmla="*/ 16142 h 21600"/>
                <a:gd name="T48" fmla="*/ 7850 w 21600"/>
                <a:gd name="T49" fmla="*/ 17762 h 21600"/>
                <a:gd name="T50" fmla="*/ 10806 w 21600"/>
                <a:gd name="T51" fmla="*/ 18358 h 21600"/>
                <a:gd name="T52" fmla="*/ 13756 w 21600"/>
                <a:gd name="T53" fmla="*/ 17762 h 21600"/>
                <a:gd name="T54" fmla="*/ 16152 w 21600"/>
                <a:gd name="T55" fmla="*/ 16142 h 21600"/>
                <a:gd name="T56" fmla="*/ 17774 w 21600"/>
                <a:gd name="T57" fmla="*/ 13747 h 21600"/>
                <a:gd name="T58" fmla="*/ 18370 w 21600"/>
                <a:gd name="T59" fmla="*/ 10801 h 21600"/>
                <a:gd name="T60" fmla="*/ 17774 w 21600"/>
                <a:gd name="T61" fmla="*/ 7853 h 21600"/>
                <a:gd name="T62" fmla="*/ 16152 w 21600"/>
                <a:gd name="T63" fmla="*/ 5459 h 21600"/>
                <a:gd name="T64" fmla="*/ 13756 w 21600"/>
                <a:gd name="T65" fmla="*/ 3838 h 21600"/>
                <a:gd name="T66" fmla="*/ 10806 w 21600"/>
                <a:gd name="T67" fmla="*/ 3242 h 21600"/>
                <a:gd name="T68" fmla="*/ 6098 w 21600"/>
                <a:gd name="T69" fmla="*/ 10801 h 21600"/>
                <a:gd name="T70" fmla="*/ 5598 w 21600"/>
                <a:gd name="T71" fmla="*/ 10462 h 21600"/>
                <a:gd name="T72" fmla="*/ 5733 w 21600"/>
                <a:gd name="T73" fmla="*/ 9881 h 21600"/>
                <a:gd name="T74" fmla="*/ 10413 w 21600"/>
                <a:gd name="T75" fmla="*/ 5204 h 21600"/>
                <a:gd name="T76" fmla="*/ 10806 w 21600"/>
                <a:gd name="T77" fmla="*/ 5069 h 21600"/>
                <a:gd name="T78" fmla="*/ 11187 w 21600"/>
                <a:gd name="T79" fmla="*/ 5204 h 21600"/>
                <a:gd name="T80" fmla="*/ 15881 w 21600"/>
                <a:gd name="T81" fmla="*/ 9881 h 21600"/>
                <a:gd name="T82" fmla="*/ 16016 w 21600"/>
                <a:gd name="T83" fmla="*/ 10462 h 21600"/>
                <a:gd name="T84" fmla="*/ 15513 w 21600"/>
                <a:gd name="T85" fmla="*/ 10801 h 21600"/>
                <a:gd name="T86" fmla="*/ 12688 w 21600"/>
                <a:gd name="T87" fmla="*/ 10801 h 21600"/>
                <a:gd name="T88" fmla="*/ 12688 w 21600"/>
                <a:gd name="T89" fmla="*/ 15667 h 21600"/>
                <a:gd name="T90" fmla="*/ 12529 w 21600"/>
                <a:gd name="T91" fmla="*/ 16037 h 21600"/>
                <a:gd name="T92" fmla="*/ 12162 w 21600"/>
                <a:gd name="T93" fmla="*/ 16195 h 21600"/>
                <a:gd name="T94" fmla="*/ 9438 w 21600"/>
                <a:gd name="T95" fmla="*/ 16195 h 21600"/>
                <a:gd name="T96" fmla="*/ 9065 w 21600"/>
                <a:gd name="T97" fmla="*/ 16045 h 21600"/>
                <a:gd name="T98" fmla="*/ 8910 w 21600"/>
                <a:gd name="T99" fmla="*/ 15667 h 21600"/>
                <a:gd name="T100" fmla="*/ 8910 w 21600"/>
                <a:gd name="T101" fmla="*/ 10801 h 21600"/>
                <a:gd name="T102" fmla="*/ 6098 w 21600"/>
                <a:gd name="T103" fmla="*/ 10801 h 21600"/>
                <a:gd name="T104" fmla="*/ 6098 w 21600"/>
                <a:gd name="T105" fmla="*/ 10801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1600" h="21600">
                  <a:moveTo>
                    <a:pt x="10806" y="21600"/>
                  </a:moveTo>
                  <a:cubicBezTo>
                    <a:pt x="9311" y="21600"/>
                    <a:pt x="7906" y="21320"/>
                    <a:pt x="6592" y="20756"/>
                  </a:cubicBezTo>
                  <a:cubicBezTo>
                    <a:pt x="5281" y="20194"/>
                    <a:pt x="4137" y="19423"/>
                    <a:pt x="3156" y="18446"/>
                  </a:cubicBezTo>
                  <a:cubicBezTo>
                    <a:pt x="2179" y="17466"/>
                    <a:pt x="1407" y="16322"/>
                    <a:pt x="845" y="15009"/>
                  </a:cubicBezTo>
                  <a:cubicBezTo>
                    <a:pt x="283" y="13699"/>
                    <a:pt x="0" y="12295"/>
                    <a:pt x="0" y="10801"/>
                  </a:cubicBezTo>
                  <a:cubicBezTo>
                    <a:pt x="0" y="9305"/>
                    <a:pt x="283" y="7901"/>
                    <a:pt x="845" y="6588"/>
                  </a:cubicBezTo>
                  <a:cubicBezTo>
                    <a:pt x="1407" y="5278"/>
                    <a:pt x="2181" y="4134"/>
                    <a:pt x="3156" y="3157"/>
                  </a:cubicBezTo>
                  <a:cubicBezTo>
                    <a:pt x="4137" y="2177"/>
                    <a:pt x="5281" y="1409"/>
                    <a:pt x="6592" y="844"/>
                  </a:cubicBezTo>
                  <a:cubicBezTo>
                    <a:pt x="7906" y="280"/>
                    <a:pt x="9311" y="0"/>
                    <a:pt x="10806" y="0"/>
                  </a:cubicBezTo>
                  <a:cubicBezTo>
                    <a:pt x="12303" y="0"/>
                    <a:pt x="13705" y="280"/>
                    <a:pt x="15013" y="844"/>
                  </a:cubicBezTo>
                  <a:cubicBezTo>
                    <a:pt x="16321" y="1409"/>
                    <a:pt x="17466" y="2177"/>
                    <a:pt x="18449" y="3157"/>
                  </a:cubicBezTo>
                  <a:cubicBezTo>
                    <a:pt x="19433" y="4134"/>
                    <a:pt x="20204" y="5278"/>
                    <a:pt x="20761" y="6588"/>
                  </a:cubicBezTo>
                  <a:cubicBezTo>
                    <a:pt x="21320" y="7901"/>
                    <a:pt x="21600" y="9305"/>
                    <a:pt x="21600" y="10801"/>
                  </a:cubicBezTo>
                  <a:cubicBezTo>
                    <a:pt x="21600" y="12295"/>
                    <a:pt x="21320" y="13699"/>
                    <a:pt x="20761" y="15009"/>
                  </a:cubicBezTo>
                  <a:cubicBezTo>
                    <a:pt x="20204" y="16322"/>
                    <a:pt x="19430" y="17466"/>
                    <a:pt x="18449" y="18446"/>
                  </a:cubicBezTo>
                  <a:cubicBezTo>
                    <a:pt x="17466" y="19423"/>
                    <a:pt x="16322" y="20194"/>
                    <a:pt x="15013" y="20756"/>
                  </a:cubicBezTo>
                  <a:cubicBezTo>
                    <a:pt x="13705" y="21320"/>
                    <a:pt x="12303" y="21600"/>
                    <a:pt x="10806" y="21600"/>
                  </a:cubicBezTo>
                  <a:moveTo>
                    <a:pt x="10806" y="3242"/>
                  </a:moveTo>
                  <a:cubicBezTo>
                    <a:pt x="9752" y="3242"/>
                    <a:pt x="8765" y="3442"/>
                    <a:pt x="7850" y="3838"/>
                  </a:cubicBezTo>
                  <a:cubicBezTo>
                    <a:pt x="6934" y="4236"/>
                    <a:pt x="6138" y="4775"/>
                    <a:pt x="5457" y="5459"/>
                  </a:cubicBezTo>
                  <a:cubicBezTo>
                    <a:pt x="4776" y="6148"/>
                    <a:pt x="4233" y="6944"/>
                    <a:pt x="3840" y="7853"/>
                  </a:cubicBezTo>
                  <a:cubicBezTo>
                    <a:pt x="3445" y="8763"/>
                    <a:pt x="3244" y="9745"/>
                    <a:pt x="3244" y="10801"/>
                  </a:cubicBezTo>
                  <a:cubicBezTo>
                    <a:pt x="3244" y="11855"/>
                    <a:pt x="3445" y="12838"/>
                    <a:pt x="3840" y="13747"/>
                  </a:cubicBezTo>
                  <a:cubicBezTo>
                    <a:pt x="4236" y="14656"/>
                    <a:pt x="4776" y="15455"/>
                    <a:pt x="5457" y="16142"/>
                  </a:cubicBezTo>
                  <a:cubicBezTo>
                    <a:pt x="6135" y="16825"/>
                    <a:pt x="6932" y="17364"/>
                    <a:pt x="7850" y="17762"/>
                  </a:cubicBezTo>
                  <a:cubicBezTo>
                    <a:pt x="8765" y="18158"/>
                    <a:pt x="9752" y="18358"/>
                    <a:pt x="10806" y="18358"/>
                  </a:cubicBezTo>
                  <a:cubicBezTo>
                    <a:pt x="11862" y="18358"/>
                    <a:pt x="12846" y="18158"/>
                    <a:pt x="13756" y="17762"/>
                  </a:cubicBezTo>
                  <a:cubicBezTo>
                    <a:pt x="14666" y="17364"/>
                    <a:pt x="15462" y="16825"/>
                    <a:pt x="16152" y="16142"/>
                  </a:cubicBezTo>
                  <a:cubicBezTo>
                    <a:pt x="16836" y="15455"/>
                    <a:pt x="17378" y="14656"/>
                    <a:pt x="17774" y="13747"/>
                  </a:cubicBezTo>
                  <a:cubicBezTo>
                    <a:pt x="18172" y="12838"/>
                    <a:pt x="18370" y="11855"/>
                    <a:pt x="18370" y="10801"/>
                  </a:cubicBezTo>
                  <a:cubicBezTo>
                    <a:pt x="18370" y="9745"/>
                    <a:pt x="18172" y="8763"/>
                    <a:pt x="17774" y="7853"/>
                  </a:cubicBezTo>
                  <a:cubicBezTo>
                    <a:pt x="17375" y="6944"/>
                    <a:pt x="16836" y="6148"/>
                    <a:pt x="16152" y="5459"/>
                  </a:cubicBezTo>
                  <a:cubicBezTo>
                    <a:pt x="15465" y="4775"/>
                    <a:pt x="14668" y="4236"/>
                    <a:pt x="13756" y="3838"/>
                  </a:cubicBezTo>
                  <a:cubicBezTo>
                    <a:pt x="12846" y="3442"/>
                    <a:pt x="11862" y="3242"/>
                    <a:pt x="10806" y="3242"/>
                  </a:cubicBezTo>
                  <a:moveTo>
                    <a:pt x="6098" y="10801"/>
                  </a:moveTo>
                  <a:cubicBezTo>
                    <a:pt x="5855" y="10801"/>
                    <a:pt x="5688" y="10688"/>
                    <a:pt x="5598" y="10462"/>
                  </a:cubicBezTo>
                  <a:cubicBezTo>
                    <a:pt x="5507" y="10239"/>
                    <a:pt x="5553" y="10042"/>
                    <a:pt x="5733" y="9881"/>
                  </a:cubicBezTo>
                  <a:lnTo>
                    <a:pt x="10413" y="5204"/>
                  </a:lnTo>
                  <a:cubicBezTo>
                    <a:pt x="10540" y="5114"/>
                    <a:pt x="10670" y="5069"/>
                    <a:pt x="10806" y="5069"/>
                  </a:cubicBezTo>
                  <a:cubicBezTo>
                    <a:pt x="10933" y="5069"/>
                    <a:pt x="11060" y="5114"/>
                    <a:pt x="11187" y="5204"/>
                  </a:cubicBezTo>
                  <a:lnTo>
                    <a:pt x="15881" y="9881"/>
                  </a:lnTo>
                  <a:cubicBezTo>
                    <a:pt x="16059" y="10042"/>
                    <a:pt x="16104" y="10239"/>
                    <a:pt x="16016" y="10462"/>
                  </a:cubicBezTo>
                  <a:cubicBezTo>
                    <a:pt x="15926" y="10688"/>
                    <a:pt x="15759" y="10801"/>
                    <a:pt x="15513" y="10801"/>
                  </a:cubicBezTo>
                  <a:lnTo>
                    <a:pt x="12688" y="10801"/>
                  </a:lnTo>
                  <a:lnTo>
                    <a:pt x="12688" y="15667"/>
                  </a:lnTo>
                  <a:cubicBezTo>
                    <a:pt x="12688" y="15811"/>
                    <a:pt x="12634" y="15935"/>
                    <a:pt x="12529" y="16037"/>
                  </a:cubicBezTo>
                  <a:cubicBezTo>
                    <a:pt x="12428" y="16144"/>
                    <a:pt x="12303" y="16195"/>
                    <a:pt x="12162" y="16195"/>
                  </a:cubicBezTo>
                  <a:lnTo>
                    <a:pt x="9438" y="16195"/>
                  </a:lnTo>
                  <a:cubicBezTo>
                    <a:pt x="9294" y="16195"/>
                    <a:pt x="9170" y="16147"/>
                    <a:pt x="9065" y="16045"/>
                  </a:cubicBezTo>
                  <a:cubicBezTo>
                    <a:pt x="8963" y="15947"/>
                    <a:pt x="8910" y="15819"/>
                    <a:pt x="8910" y="15667"/>
                  </a:cubicBezTo>
                  <a:lnTo>
                    <a:pt x="8910" y="10801"/>
                  </a:lnTo>
                  <a:lnTo>
                    <a:pt x="6098" y="10801"/>
                  </a:lnTo>
                  <a:close/>
                  <a:moveTo>
                    <a:pt x="6098" y="10801"/>
                  </a:moveTo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en-US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B5A5D5E-6C78-4D2D-AF17-F53ACE81F7F1}"/>
              </a:ext>
            </a:extLst>
          </p:cNvPr>
          <p:cNvSpPr txBox="1"/>
          <p:nvPr/>
        </p:nvSpPr>
        <p:spPr>
          <a:xfrm>
            <a:off x="2841139" y="1429351"/>
            <a:ext cx="35837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F6FC6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Upload data on </a:t>
            </a:r>
            <a:r>
              <a:rPr lang="en-US" sz="2400" dirty="0" err="1">
                <a:solidFill>
                  <a:srgbClr val="0F6FC6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Budeshi</a:t>
            </a:r>
            <a:endParaRPr lang="en-US" sz="2400" dirty="0">
              <a:solidFill>
                <a:srgbClr val="0F6FC6"/>
              </a:solidFill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097098F-D79D-495B-9A28-583877564289}"/>
              </a:ext>
            </a:extLst>
          </p:cNvPr>
          <p:cNvSpPr txBox="1"/>
          <p:nvPr/>
        </p:nvSpPr>
        <p:spPr>
          <a:xfrm>
            <a:off x="2841139" y="1788144"/>
            <a:ext cx="41785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Budeshi</a:t>
            </a:r>
            <a:r>
              <a:rPr lang="en-US" dirty="0"/>
              <a:t> is an Open Contracting platform that demonstrates the </a:t>
            </a:r>
            <a:r>
              <a:rPr lang="en-US" dirty="0">
                <a:solidFill>
                  <a:srgbClr val="0F6FC6"/>
                </a:solidFill>
              </a:rPr>
              <a:t>Open Contracting Data Standard (OCDS) </a:t>
            </a:r>
          </a:p>
        </p:txBody>
      </p:sp>
      <p:sp>
        <p:nvSpPr>
          <p:cNvPr id="29" name="AutoShape 121">
            <a:extLst>
              <a:ext uri="{FF2B5EF4-FFF2-40B4-BE49-F238E27FC236}">
                <a16:creationId xmlns:a16="http://schemas.microsoft.com/office/drawing/2014/main" id="{8F1CAFE2-A2D8-4D95-AD71-F5992DB773DE}"/>
              </a:ext>
            </a:extLst>
          </p:cNvPr>
          <p:cNvSpPr>
            <a:spLocks/>
          </p:cNvSpPr>
          <p:nvPr/>
        </p:nvSpPr>
        <p:spPr bwMode="auto">
          <a:xfrm>
            <a:off x="2071889" y="3522469"/>
            <a:ext cx="381000" cy="381000"/>
          </a:xfrm>
          <a:custGeom>
            <a:avLst/>
            <a:gdLst>
              <a:gd name="T0" fmla="*/ 21336 w 21600"/>
              <a:gd name="T1" fmla="*/ 311 h 21600"/>
              <a:gd name="T2" fmla="*/ 21600 w 21600"/>
              <a:gd name="T3" fmla="*/ 16238 h 21600"/>
              <a:gd name="T4" fmla="*/ 20684 w 21600"/>
              <a:gd name="T5" fmla="*/ 17275 h 21600"/>
              <a:gd name="T6" fmla="*/ 19807 w 21600"/>
              <a:gd name="T7" fmla="*/ 17370 h 21600"/>
              <a:gd name="T8" fmla="*/ 18747 w 21600"/>
              <a:gd name="T9" fmla="*/ 20362 h 21600"/>
              <a:gd name="T10" fmla="*/ 16198 w 21600"/>
              <a:gd name="T11" fmla="*/ 21600 h 21600"/>
              <a:gd name="T12" fmla="*/ 13653 w 21600"/>
              <a:gd name="T13" fmla="*/ 20362 h 21600"/>
              <a:gd name="T14" fmla="*/ 12600 w 21600"/>
              <a:gd name="T15" fmla="*/ 17370 h 21600"/>
              <a:gd name="T16" fmla="*/ 9000 w 21600"/>
              <a:gd name="T17" fmla="*/ 17275 h 21600"/>
              <a:gd name="T18" fmla="*/ 8713 w 21600"/>
              <a:gd name="T19" fmla="*/ 19017 h 21600"/>
              <a:gd name="T20" fmla="*/ 6803 w 21600"/>
              <a:gd name="T21" fmla="*/ 21263 h 21600"/>
              <a:gd name="T22" fmla="*/ 4004 w 21600"/>
              <a:gd name="T23" fmla="*/ 21263 h 21600"/>
              <a:gd name="T24" fmla="*/ 2091 w 21600"/>
              <a:gd name="T25" fmla="*/ 19017 h 21600"/>
              <a:gd name="T26" fmla="*/ 1805 w 21600"/>
              <a:gd name="T27" fmla="*/ 17275 h 21600"/>
              <a:gd name="T28" fmla="*/ 262 w 21600"/>
              <a:gd name="T29" fmla="*/ 16961 h 21600"/>
              <a:gd name="T30" fmla="*/ 0 w 21600"/>
              <a:gd name="T31" fmla="*/ 10669 h 21600"/>
              <a:gd name="T32" fmla="*/ 274 w 21600"/>
              <a:gd name="T33" fmla="*/ 9229 h 21600"/>
              <a:gd name="T34" fmla="*/ 960 w 21600"/>
              <a:gd name="T35" fmla="*/ 7965 h 21600"/>
              <a:gd name="T36" fmla="*/ 4053 w 21600"/>
              <a:gd name="T37" fmla="*/ 4475 h 21600"/>
              <a:gd name="T38" fmla="*/ 5278 w 21600"/>
              <a:gd name="T39" fmla="*/ 3867 h 21600"/>
              <a:gd name="T40" fmla="*/ 6820 w 21600"/>
              <a:gd name="T41" fmla="*/ 3775 h 21600"/>
              <a:gd name="T42" fmla="*/ 7082 w 21600"/>
              <a:gd name="T43" fmla="*/ 311 h 21600"/>
              <a:gd name="T44" fmla="*/ 20684 w 21600"/>
              <a:gd name="T45" fmla="*/ 0 h 21600"/>
              <a:gd name="T46" fmla="*/ 5878 w 21600"/>
              <a:gd name="T47" fmla="*/ 6439 h 21600"/>
              <a:gd name="T48" fmla="*/ 5153 w 21600"/>
              <a:gd name="T49" fmla="*/ 6784 h 21600"/>
              <a:gd name="T50" fmla="*/ 2351 w 21600"/>
              <a:gd name="T51" fmla="*/ 10240 h 21600"/>
              <a:gd name="T52" fmla="*/ 2258 w 21600"/>
              <a:gd name="T53" fmla="*/ 11527 h 21600"/>
              <a:gd name="T54" fmla="*/ 6796 w 21600"/>
              <a:gd name="T55" fmla="*/ 6439 h 21600"/>
              <a:gd name="T56" fmla="*/ 5395 w 21600"/>
              <a:gd name="T57" fmla="*/ 18942 h 21600"/>
              <a:gd name="T58" fmla="*/ 6732 w 21600"/>
              <a:gd name="T59" fmla="*/ 17373 h 21600"/>
              <a:gd name="T60" fmla="*/ 5395 w 21600"/>
              <a:gd name="T61" fmla="*/ 15786 h 21600"/>
              <a:gd name="T62" fmla="*/ 4046 w 21600"/>
              <a:gd name="T63" fmla="*/ 17373 h 21600"/>
              <a:gd name="T64" fmla="*/ 5395 w 21600"/>
              <a:gd name="T65" fmla="*/ 18942 h 21600"/>
              <a:gd name="T66" fmla="*/ 17145 w 21600"/>
              <a:gd name="T67" fmla="*/ 18481 h 21600"/>
              <a:gd name="T68" fmla="*/ 17150 w 21600"/>
              <a:gd name="T69" fmla="*/ 16253 h 21600"/>
              <a:gd name="T70" fmla="*/ 15250 w 21600"/>
              <a:gd name="T71" fmla="*/ 16247 h 21600"/>
              <a:gd name="T72" fmla="*/ 15250 w 21600"/>
              <a:gd name="T73" fmla="*/ 18481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1600" h="21600">
                <a:moveTo>
                  <a:pt x="20684" y="0"/>
                </a:moveTo>
                <a:cubicBezTo>
                  <a:pt x="20941" y="0"/>
                  <a:pt x="21159" y="104"/>
                  <a:pt x="21336" y="311"/>
                </a:cubicBezTo>
                <a:cubicBezTo>
                  <a:pt x="21512" y="518"/>
                  <a:pt x="21600" y="760"/>
                  <a:pt x="21600" y="1048"/>
                </a:cubicBezTo>
                <a:lnTo>
                  <a:pt x="21600" y="16238"/>
                </a:lnTo>
                <a:cubicBezTo>
                  <a:pt x="21600" y="16523"/>
                  <a:pt x="21512" y="16768"/>
                  <a:pt x="21336" y="16970"/>
                </a:cubicBezTo>
                <a:cubicBezTo>
                  <a:pt x="21162" y="17174"/>
                  <a:pt x="20944" y="17275"/>
                  <a:pt x="20684" y="17275"/>
                </a:cubicBezTo>
                <a:lnTo>
                  <a:pt x="19807" y="17275"/>
                </a:lnTo>
                <a:lnTo>
                  <a:pt x="19807" y="17370"/>
                </a:lnTo>
                <a:cubicBezTo>
                  <a:pt x="19807" y="17949"/>
                  <a:pt x="19709" y="18499"/>
                  <a:pt x="19513" y="19017"/>
                </a:cubicBezTo>
                <a:cubicBezTo>
                  <a:pt x="19318" y="19535"/>
                  <a:pt x="19060" y="19985"/>
                  <a:pt x="18747" y="20362"/>
                </a:cubicBezTo>
                <a:cubicBezTo>
                  <a:pt x="18433" y="20739"/>
                  <a:pt x="18051" y="21038"/>
                  <a:pt x="17608" y="21263"/>
                </a:cubicBezTo>
                <a:cubicBezTo>
                  <a:pt x="17167" y="21488"/>
                  <a:pt x="16697" y="21600"/>
                  <a:pt x="16198" y="21600"/>
                </a:cubicBezTo>
                <a:cubicBezTo>
                  <a:pt x="15705" y="21600"/>
                  <a:pt x="15238" y="21488"/>
                  <a:pt x="14797" y="21263"/>
                </a:cubicBezTo>
                <a:cubicBezTo>
                  <a:pt x="14353" y="21038"/>
                  <a:pt x="13974" y="20739"/>
                  <a:pt x="13653" y="20362"/>
                </a:cubicBezTo>
                <a:cubicBezTo>
                  <a:pt x="13332" y="19985"/>
                  <a:pt x="13078" y="19535"/>
                  <a:pt x="12887" y="19017"/>
                </a:cubicBezTo>
                <a:cubicBezTo>
                  <a:pt x="12696" y="18499"/>
                  <a:pt x="12600" y="17949"/>
                  <a:pt x="12600" y="17370"/>
                </a:cubicBezTo>
                <a:lnTo>
                  <a:pt x="12600" y="17275"/>
                </a:lnTo>
                <a:lnTo>
                  <a:pt x="9000" y="17275"/>
                </a:lnTo>
                <a:lnTo>
                  <a:pt x="9000" y="17370"/>
                </a:lnTo>
                <a:cubicBezTo>
                  <a:pt x="9000" y="17949"/>
                  <a:pt x="8904" y="18499"/>
                  <a:pt x="8713" y="19017"/>
                </a:cubicBezTo>
                <a:cubicBezTo>
                  <a:pt x="8522" y="19535"/>
                  <a:pt x="8265" y="19985"/>
                  <a:pt x="7947" y="20362"/>
                </a:cubicBezTo>
                <a:cubicBezTo>
                  <a:pt x="7629" y="20739"/>
                  <a:pt x="7244" y="21038"/>
                  <a:pt x="6803" y="21263"/>
                </a:cubicBezTo>
                <a:cubicBezTo>
                  <a:pt x="6360" y="21488"/>
                  <a:pt x="5895" y="21600"/>
                  <a:pt x="5402" y="21600"/>
                </a:cubicBezTo>
                <a:cubicBezTo>
                  <a:pt x="4910" y="21600"/>
                  <a:pt x="4442" y="21488"/>
                  <a:pt x="4004" y="21263"/>
                </a:cubicBezTo>
                <a:cubicBezTo>
                  <a:pt x="3558" y="21038"/>
                  <a:pt x="3179" y="20739"/>
                  <a:pt x="2858" y="20362"/>
                </a:cubicBezTo>
                <a:cubicBezTo>
                  <a:pt x="2537" y="19985"/>
                  <a:pt x="2282" y="19535"/>
                  <a:pt x="2091" y="19017"/>
                </a:cubicBezTo>
                <a:cubicBezTo>
                  <a:pt x="1900" y="18499"/>
                  <a:pt x="1805" y="17949"/>
                  <a:pt x="1805" y="17370"/>
                </a:cubicBezTo>
                <a:lnTo>
                  <a:pt x="1805" y="17275"/>
                </a:lnTo>
                <a:lnTo>
                  <a:pt x="891" y="17275"/>
                </a:lnTo>
                <a:cubicBezTo>
                  <a:pt x="647" y="17275"/>
                  <a:pt x="438" y="17168"/>
                  <a:pt x="262" y="16961"/>
                </a:cubicBezTo>
                <a:cubicBezTo>
                  <a:pt x="88" y="16756"/>
                  <a:pt x="0" y="16514"/>
                  <a:pt x="0" y="16238"/>
                </a:cubicBezTo>
                <a:lnTo>
                  <a:pt x="0" y="10669"/>
                </a:lnTo>
                <a:cubicBezTo>
                  <a:pt x="0" y="10442"/>
                  <a:pt x="27" y="10205"/>
                  <a:pt x="69" y="9961"/>
                </a:cubicBezTo>
                <a:cubicBezTo>
                  <a:pt x="118" y="9716"/>
                  <a:pt x="186" y="9474"/>
                  <a:pt x="274" y="9229"/>
                </a:cubicBezTo>
                <a:cubicBezTo>
                  <a:pt x="365" y="8984"/>
                  <a:pt x="470" y="8751"/>
                  <a:pt x="593" y="8526"/>
                </a:cubicBezTo>
                <a:cubicBezTo>
                  <a:pt x="713" y="8302"/>
                  <a:pt x="838" y="8115"/>
                  <a:pt x="960" y="7965"/>
                </a:cubicBezTo>
                <a:lnTo>
                  <a:pt x="3573" y="4907"/>
                </a:lnTo>
                <a:cubicBezTo>
                  <a:pt x="3698" y="4760"/>
                  <a:pt x="3857" y="4613"/>
                  <a:pt x="4053" y="4475"/>
                </a:cubicBezTo>
                <a:cubicBezTo>
                  <a:pt x="4249" y="4331"/>
                  <a:pt x="4450" y="4210"/>
                  <a:pt x="4658" y="4109"/>
                </a:cubicBezTo>
                <a:cubicBezTo>
                  <a:pt x="4864" y="4005"/>
                  <a:pt x="5072" y="3928"/>
                  <a:pt x="5278" y="3867"/>
                </a:cubicBezTo>
                <a:cubicBezTo>
                  <a:pt x="5486" y="3807"/>
                  <a:pt x="5687" y="3775"/>
                  <a:pt x="5882" y="3775"/>
                </a:cubicBezTo>
                <a:lnTo>
                  <a:pt x="6820" y="3775"/>
                </a:lnTo>
                <a:lnTo>
                  <a:pt x="6820" y="1048"/>
                </a:lnTo>
                <a:cubicBezTo>
                  <a:pt x="6820" y="760"/>
                  <a:pt x="6909" y="518"/>
                  <a:pt x="7082" y="311"/>
                </a:cubicBezTo>
                <a:cubicBezTo>
                  <a:pt x="7259" y="104"/>
                  <a:pt x="7464" y="0"/>
                  <a:pt x="7700" y="0"/>
                </a:cubicBezTo>
                <a:lnTo>
                  <a:pt x="20684" y="0"/>
                </a:lnTo>
                <a:close/>
                <a:moveTo>
                  <a:pt x="6791" y="6439"/>
                </a:moveTo>
                <a:lnTo>
                  <a:pt x="5878" y="6439"/>
                </a:lnTo>
                <a:cubicBezTo>
                  <a:pt x="5799" y="6439"/>
                  <a:pt x="5677" y="6479"/>
                  <a:pt x="5510" y="6551"/>
                </a:cubicBezTo>
                <a:cubicBezTo>
                  <a:pt x="5341" y="6626"/>
                  <a:pt x="5224" y="6704"/>
                  <a:pt x="5153" y="6784"/>
                </a:cubicBezTo>
                <a:lnTo>
                  <a:pt x="2540" y="9831"/>
                </a:lnTo>
                <a:cubicBezTo>
                  <a:pt x="2478" y="9903"/>
                  <a:pt x="2412" y="10041"/>
                  <a:pt x="2351" y="10240"/>
                </a:cubicBezTo>
                <a:cubicBezTo>
                  <a:pt x="2290" y="10436"/>
                  <a:pt x="2258" y="10580"/>
                  <a:pt x="2258" y="10672"/>
                </a:cubicBezTo>
                <a:lnTo>
                  <a:pt x="2258" y="11527"/>
                </a:lnTo>
                <a:lnTo>
                  <a:pt x="6796" y="11527"/>
                </a:lnTo>
                <a:lnTo>
                  <a:pt x="6796" y="6439"/>
                </a:lnTo>
                <a:lnTo>
                  <a:pt x="6791" y="6439"/>
                </a:lnTo>
                <a:close/>
                <a:moveTo>
                  <a:pt x="5395" y="18942"/>
                </a:moveTo>
                <a:cubicBezTo>
                  <a:pt x="5760" y="18942"/>
                  <a:pt x="6076" y="18789"/>
                  <a:pt x="6340" y="18481"/>
                </a:cubicBezTo>
                <a:cubicBezTo>
                  <a:pt x="6600" y="18173"/>
                  <a:pt x="6732" y="17805"/>
                  <a:pt x="6732" y="17373"/>
                </a:cubicBezTo>
                <a:cubicBezTo>
                  <a:pt x="6732" y="16941"/>
                  <a:pt x="6600" y="16569"/>
                  <a:pt x="6340" y="16253"/>
                </a:cubicBezTo>
                <a:cubicBezTo>
                  <a:pt x="6078" y="15944"/>
                  <a:pt x="5762" y="15786"/>
                  <a:pt x="5395" y="15786"/>
                </a:cubicBezTo>
                <a:cubicBezTo>
                  <a:pt x="5028" y="15786"/>
                  <a:pt x="4714" y="15942"/>
                  <a:pt x="4445" y="16247"/>
                </a:cubicBezTo>
                <a:cubicBezTo>
                  <a:pt x="4180" y="16558"/>
                  <a:pt x="4046" y="16932"/>
                  <a:pt x="4046" y="17373"/>
                </a:cubicBezTo>
                <a:cubicBezTo>
                  <a:pt x="4046" y="17805"/>
                  <a:pt x="4180" y="18173"/>
                  <a:pt x="4445" y="18481"/>
                </a:cubicBezTo>
                <a:cubicBezTo>
                  <a:pt x="4714" y="18789"/>
                  <a:pt x="5028" y="18942"/>
                  <a:pt x="5395" y="18942"/>
                </a:cubicBezTo>
                <a:moveTo>
                  <a:pt x="16195" y="18942"/>
                </a:moveTo>
                <a:cubicBezTo>
                  <a:pt x="16560" y="18942"/>
                  <a:pt x="16878" y="18789"/>
                  <a:pt x="17145" y="18481"/>
                </a:cubicBezTo>
                <a:cubicBezTo>
                  <a:pt x="17410" y="18173"/>
                  <a:pt x="17544" y="17805"/>
                  <a:pt x="17544" y="17373"/>
                </a:cubicBezTo>
                <a:cubicBezTo>
                  <a:pt x="17544" y="16941"/>
                  <a:pt x="17412" y="16569"/>
                  <a:pt x="17150" y="16253"/>
                </a:cubicBezTo>
                <a:cubicBezTo>
                  <a:pt x="16891" y="15944"/>
                  <a:pt x="16572" y="15786"/>
                  <a:pt x="16195" y="15786"/>
                </a:cubicBezTo>
                <a:cubicBezTo>
                  <a:pt x="15828" y="15786"/>
                  <a:pt x="15514" y="15942"/>
                  <a:pt x="15250" y="16247"/>
                </a:cubicBezTo>
                <a:cubicBezTo>
                  <a:pt x="14990" y="16558"/>
                  <a:pt x="14858" y="16932"/>
                  <a:pt x="14858" y="17373"/>
                </a:cubicBezTo>
                <a:cubicBezTo>
                  <a:pt x="14858" y="17805"/>
                  <a:pt x="14990" y="18173"/>
                  <a:pt x="15250" y="18481"/>
                </a:cubicBezTo>
                <a:cubicBezTo>
                  <a:pt x="15512" y="18789"/>
                  <a:pt x="15825" y="18942"/>
                  <a:pt x="16195" y="18942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DDC15D4-9B0F-48E0-8D52-E06047495C27}"/>
              </a:ext>
            </a:extLst>
          </p:cNvPr>
          <p:cNvSpPr txBox="1"/>
          <p:nvPr/>
        </p:nvSpPr>
        <p:spPr>
          <a:xfrm>
            <a:off x="2841138" y="3414158"/>
            <a:ext cx="4430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10CF9B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Embark on Monitoring </a:t>
            </a:r>
            <a:r>
              <a:rPr lang="en-US" sz="2400" dirty="0" err="1">
                <a:solidFill>
                  <a:srgbClr val="10CF9B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Excercise</a:t>
            </a:r>
            <a:endParaRPr lang="en-US" sz="2400" dirty="0">
              <a:solidFill>
                <a:srgbClr val="10CF9B"/>
              </a:solidFill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5352EFC-717E-4164-9BA4-E8CEF3D8ACC1}"/>
              </a:ext>
            </a:extLst>
          </p:cNvPr>
          <p:cNvSpPr txBox="1"/>
          <p:nvPr/>
        </p:nvSpPr>
        <p:spPr>
          <a:xfrm>
            <a:off x="2912400" y="4234616"/>
            <a:ext cx="36921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Using data from </a:t>
            </a:r>
            <a:r>
              <a:rPr lang="en-US" dirty="0" err="1"/>
              <a:t>Budeshi</a:t>
            </a:r>
            <a:r>
              <a:rPr lang="en-US" dirty="0"/>
              <a:t>, our procurement monitors visit project sites to verify conformance to provided information.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B3D7CD-D658-4EE4-BAA1-011617EBEF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538" y="1528763"/>
            <a:ext cx="4022271" cy="230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905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BB3D0A7-3DF9-433F-8BC1-BCE8BC5950C2}"/>
              </a:ext>
            </a:extLst>
          </p:cNvPr>
          <p:cNvSpPr/>
          <p:nvPr/>
        </p:nvSpPr>
        <p:spPr>
          <a:xfrm>
            <a:off x="2037945" y="414048"/>
            <a:ext cx="81161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FOI Compliance and Transparency Ranking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E0404C-F049-4EF9-8EF5-FAA92F0E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13" y="1161144"/>
            <a:ext cx="8940802" cy="33699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4226CD-AC8B-4CA4-9E0F-1A88379B58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530" y="4693397"/>
            <a:ext cx="3775470" cy="216460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2580DB4-B10A-4A01-948A-2749C40D18E2}"/>
              </a:ext>
            </a:extLst>
          </p:cNvPr>
          <p:cNvSpPr txBox="1"/>
          <p:nvPr/>
        </p:nvSpPr>
        <p:spPr>
          <a:xfrm>
            <a:off x="1219200" y="1161144"/>
            <a:ext cx="975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PPDC ranks public and security institutions based on their compliance with the FOI Act 2011</a:t>
            </a:r>
          </a:p>
        </p:txBody>
      </p:sp>
    </p:spTree>
    <p:extLst>
      <p:ext uri="{BB962C8B-B14F-4D97-AF65-F5344CB8AC3E}">
        <p14:creationId xmlns:p14="http://schemas.microsoft.com/office/powerpoint/2010/main" val="2969039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CF55785-C4BF-4FD4-ABED-1CFFCB9AF598}"/>
              </a:ext>
            </a:extLst>
          </p:cNvPr>
          <p:cNvSpPr/>
          <p:nvPr/>
        </p:nvSpPr>
        <p:spPr>
          <a:xfrm>
            <a:off x="0" y="157655"/>
            <a:ext cx="4981903" cy="935421"/>
          </a:xfrm>
          <a:prstGeom prst="rect">
            <a:avLst/>
          </a:prstGeom>
          <a:solidFill>
            <a:srgbClr val="0BD0D9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Delta State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BC17E1A-5BFD-4535-A63F-4364EA4793F7}"/>
              </a:ext>
            </a:extLst>
          </p:cNvPr>
          <p:cNvSpPr txBox="1"/>
          <p:nvPr/>
        </p:nvSpPr>
        <p:spPr>
          <a:xfrm>
            <a:off x="5206604" y="366471"/>
            <a:ext cx="5658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F6FC6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Contract Details and Monitor’s Report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60C9441-C16F-4535-89A7-79AE24A8F9D8}"/>
              </a:ext>
            </a:extLst>
          </p:cNvPr>
          <p:cNvSpPr/>
          <p:nvPr/>
        </p:nvSpPr>
        <p:spPr>
          <a:xfrm>
            <a:off x="10643329" y="366471"/>
            <a:ext cx="103517" cy="465826"/>
          </a:xfrm>
          <a:prstGeom prst="rect">
            <a:avLst/>
          </a:prstGeom>
          <a:solidFill>
            <a:srgbClr val="0BD0D9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AF78C23-FA41-425F-A165-3E246C29DCE2}"/>
              </a:ext>
            </a:extLst>
          </p:cNvPr>
          <p:cNvCxnSpPr>
            <a:cxnSpLocks/>
          </p:cNvCxnSpPr>
          <p:nvPr/>
        </p:nvCxnSpPr>
        <p:spPr>
          <a:xfrm flipV="1">
            <a:off x="-2710" y="1147311"/>
            <a:ext cx="4134763" cy="1"/>
          </a:xfrm>
          <a:prstGeom prst="line">
            <a:avLst/>
          </a:prstGeom>
          <a:ln>
            <a:solidFill>
              <a:srgbClr val="0BD0D9"/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5C82F907-E57F-4481-85A8-8F9A79368D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854" y="1462138"/>
            <a:ext cx="4331600" cy="44526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3243B2-84FA-4951-8002-8F260259AD7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7465" y="1430313"/>
            <a:ext cx="4331599" cy="4452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79857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74B613-F7D3-4FB8-B4BB-ACC4931F77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28" y="1968500"/>
            <a:ext cx="4508500" cy="4508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A01CFFE-E596-456B-9581-3049C55B7E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408" y="1968500"/>
            <a:ext cx="4508500" cy="45085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0C08858-ECDE-434A-ACCA-368DCC032C54}"/>
              </a:ext>
            </a:extLst>
          </p:cNvPr>
          <p:cNvSpPr/>
          <p:nvPr/>
        </p:nvSpPr>
        <p:spPr>
          <a:xfrm>
            <a:off x="0" y="1248228"/>
            <a:ext cx="4151086" cy="5805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BEFORE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385F541-79D9-4661-A72A-93F257D67B10}"/>
              </a:ext>
            </a:extLst>
          </p:cNvPr>
          <p:cNvSpPr/>
          <p:nvPr/>
        </p:nvSpPr>
        <p:spPr>
          <a:xfrm>
            <a:off x="8926286" y="1248228"/>
            <a:ext cx="3265714" cy="5805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AFTER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CE3ECC-8A48-4357-BF0E-1C4FC22D7DA9}"/>
              </a:ext>
            </a:extLst>
          </p:cNvPr>
          <p:cNvSpPr txBox="1"/>
          <p:nvPr/>
        </p:nvSpPr>
        <p:spPr>
          <a:xfrm>
            <a:off x="3809736" y="254117"/>
            <a:ext cx="42402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906030804020204" pitchFamily="34" charset="0"/>
                <a:cs typeface="Segoe UI Semibold" panose="020B0702040204020203" pitchFamily="34" charset="0"/>
              </a:rPr>
              <a:t>BURUTU CASE STUDY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9CDE90-C749-4D32-95FE-691B1B2ED959}"/>
              </a:ext>
            </a:extLst>
          </p:cNvPr>
          <p:cNvSpPr/>
          <p:nvPr/>
        </p:nvSpPr>
        <p:spPr>
          <a:xfrm rot="5400000" flipH="1">
            <a:off x="5930301" y="-92886"/>
            <a:ext cx="50037" cy="19838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524491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34DBF7-3E88-44ED-BF59-D64E569E6D8D}"/>
              </a:ext>
            </a:extLst>
          </p:cNvPr>
          <p:cNvSpPr txBox="1"/>
          <p:nvPr/>
        </p:nvSpPr>
        <p:spPr>
          <a:xfrm>
            <a:off x="3566074" y="254117"/>
            <a:ext cx="47275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906030804020204" pitchFamily="34" charset="0"/>
                <a:cs typeface="Segoe UI Semibold" panose="020B0702040204020203" pitchFamily="34" charset="0"/>
              </a:rPr>
              <a:t>CITIZENS ENGAGEMENT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B1D6E0A-4FA9-48E4-B6A5-AAB6969307F6}"/>
              </a:ext>
            </a:extLst>
          </p:cNvPr>
          <p:cNvSpPr/>
          <p:nvPr/>
        </p:nvSpPr>
        <p:spPr>
          <a:xfrm rot="5400000" flipH="1">
            <a:off x="5930301" y="-92886"/>
            <a:ext cx="50037" cy="19838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F9E89F-E4C0-4589-953C-4070BE3AE1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476" y="4108579"/>
            <a:ext cx="4727576" cy="267325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0389CC3-95FE-4D1E-A68F-0376BBB55B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732" y="1353684"/>
            <a:ext cx="4434325" cy="266922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CF82ED-0CF3-4394-8328-4D14ED712C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476" y="1181701"/>
            <a:ext cx="4727576" cy="266922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96AFC79-1652-467D-8063-348B851EB209}"/>
              </a:ext>
            </a:extLst>
          </p:cNvPr>
          <p:cNvSpPr/>
          <p:nvPr/>
        </p:nvSpPr>
        <p:spPr>
          <a:xfrm>
            <a:off x="0" y="4201791"/>
            <a:ext cx="5239657" cy="501505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BAUCHI TOWN HALL MEETING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F9A5C27C-6ED6-48DE-82BD-7E9EC93A827D}"/>
              </a:ext>
            </a:extLst>
          </p:cNvPr>
          <p:cNvSpPr/>
          <p:nvPr/>
        </p:nvSpPr>
        <p:spPr>
          <a:xfrm>
            <a:off x="0" y="5672639"/>
            <a:ext cx="5746525" cy="1109193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EDO TOWN HALL MEETING</a:t>
            </a:r>
          </a:p>
        </p:txBody>
      </p:sp>
    </p:spTree>
    <p:extLst>
      <p:ext uri="{BB962C8B-B14F-4D97-AF65-F5344CB8AC3E}">
        <p14:creationId xmlns:p14="http://schemas.microsoft.com/office/powerpoint/2010/main" val="2732556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Rectangle 102"/>
          <p:cNvSpPr/>
          <p:nvPr/>
        </p:nvSpPr>
        <p:spPr>
          <a:xfrm rot="5400000" flipH="1">
            <a:off x="5930301" y="-92886"/>
            <a:ext cx="50037" cy="19838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4" name="TextBox 103"/>
          <p:cNvSpPr txBox="1"/>
          <p:nvPr/>
        </p:nvSpPr>
        <p:spPr>
          <a:xfrm>
            <a:off x="4123914" y="254117"/>
            <a:ext cx="36118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accent1"/>
                </a:solidFill>
                <a:latin typeface="Segoe UI Semibold" panose="020B0702040204020203" pitchFamily="34" charset="0"/>
                <a:ea typeface="Open Sans Extrabold" panose="020B0906030804020204" pitchFamily="34" charset="0"/>
                <a:cs typeface="Segoe UI Semibold" panose="020B0702040204020203" pitchFamily="34" charset="0"/>
              </a:rPr>
              <a:t>HOW WE ENGAGE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45D30AD-7CE4-466E-BDD1-8FC208406E8B}"/>
              </a:ext>
            </a:extLst>
          </p:cNvPr>
          <p:cNvGrpSpPr/>
          <p:nvPr/>
        </p:nvGrpSpPr>
        <p:grpSpPr>
          <a:xfrm>
            <a:off x="5519281" y="1523730"/>
            <a:ext cx="5972180" cy="4578211"/>
            <a:chOff x="3109984" y="1458030"/>
            <a:chExt cx="5972180" cy="4578211"/>
          </a:xfrm>
        </p:grpSpPr>
        <p:grpSp>
          <p:nvGrpSpPr>
            <p:cNvPr id="59" name="Group 58"/>
            <p:cNvGrpSpPr/>
            <p:nvPr/>
          </p:nvGrpSpPr>
          <p:grpSpPr>
            <a:xfrm>
              <a:off x="3109984" y="1458030"/>
              <a:ext cx="5972180" cy="4578211"/>
              <a:chOff x="4714876" y="1235076"/>
              <a:chExt cx="3246437" cy="3235325"/>
            </a:xfrm>
          </p:grpSpPr>
          <p:sp>
            <p:nvSpPr>
              <p:cNvPr id="6" name="Rectangle 5"/>
              <p:cNvSpPr>
                <a:spLocks noChangeArrowheads="1"/>
              </p:cNvSpPr>
              <p:nvPr/>
            </p:nvSpPr>
            <p:spPr bwMode="auto">
              <a:xfrm>
                <a:off x="4714876" y="1235076"/>
                <a:ext cx="1624013" cy="1617663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7" name="Rectangle 6"/>
              <p:cNvSpPr>
                <a:spLocks noChangeArrowheads="1"/>
              </p:cNvSpPr>
              <p:nvPr/>
            </p:nvSpPr>
            <p:spPr bwMode="auto">
              <a:xfrm>
                <a:off x="6338888" y="2852738"/>
                <a:ext cx="1622425" cy="161766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8" name="Rectangle 7"/>
              <p:cNvSpPr>
                <a:spLocks noChangeArrowheads="1"/>
              </p:cNvSpPr>
              <p:nvPr/>
            </p:nvSpPr>
            <p:spPr bwMode="auto">
              <a:xfrm>
                <a:off x="4714876" y="2852738"/>
                <a:ext cx="1624013" cy="1617663"/>
              </a:xfrm>
              <a:prstGeom prst="rect">
                <a:avLst/>
              </a:prstGeom>
              <a:solidFill>
                <a:srgbClr val="E58365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9" name="Rectangle 8"/>
              <p:cNvSpPr>
                <a:spLocks noChangeArrowheads="1"/>
              </p:cNvSpPr>
              <p:nvPr/>
            </p:nvSpPr>
            <p:spPr bwMode="auto">
              <a:xfrm>
                <a:off x="6338888" y="1235076"/>
                <a:ext cx="1622425" cy="161766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574D94A-FCAC-4006-873E-750E6FD51534}"/>
                </a:ext>
              </a:extLst>
            </p:cNvPr>
            <p:cNvSpPr txBox="1"/>
            <p:nvPr/>
          </p:nvSpPr>
          <p:spPr>
            <a:xfrm>
              <a:off x="3240790" y="2314340"/>
              <a:ext cx="26891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Send reports to relevant agencies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4358FD5-26C8-4BDC-94CB-B5CD52408BC0}"/>
                </a:ext>
              </a:extLst>
            </p:cNvPr>
            <p:cNvSpPr txBox="1"/>
            <p:nvPr/>
          </p:nvSpPr>
          <p:spPr>
            <a:xfrm>
              <a:off x="6228340" y="2188924"/>
              <a:ext cx="268914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Engage the public through TV, radio programs and social media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79073E4-9EA0-41D4-B730-F8EA670FD9C2}"/>
                </a:ext>
              </a:extLst>
            </p:cNvPr>
            <p:cNvSpPr txBox="1"/>
            <p:nvPr/>
          </p:nvSpPr>
          <p:spPr>
            <a:xfrm>
              <a:off x="3271384" y="4607213"/>
              <a:ext cx="268914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Train public institutions about open data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6FD27BC-AEE8-4094-8BEF-A66E7306BF57}"/>
                </a:ext>
              </a:extLst>
            </p:cNvPr>
            <p:cNvSpPr txBox="1"/>
            <p:nvPr/>
          </p:nvSpPr>
          <p:spPr>
            <a:xfrm>
              <a:off x="6258936" y="4685114"/>
              <a:ext cx="26891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chemeClr val="bg1"/>
                  </a:solidFill>
                </a:rPr>
                <a:t>Produce  Documentaries</a:t>
              </a:r>
            </a:p>
          </p:txBody>
        </p:sp>
        <p:sp>
          <p:nvSpPr>
            <p:cNvPr id="38" name="Freeform 58">
              <a:extLst>
                <a:ext uri="{FF2B5EF4-FFF2-40B4-BE49-F238E27FC236}">
                  <a16:creationId xmlns:a16="http://schemas.microsoft.com/office/drawing/2014/main" id="{97E019FB-A4BF-41D1-9B8B-E3E2D17EB9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7780" y="1669745"/>
              <a:ext cx="760011" cy="527411"/>
            </a:xfrm>
            <a:custGeom>
              <a:avLst/>
              <a:gdLst>
                <a:gd name="T0" fmla="*/ 0 w 208"/>
                <a:gd name="T1" fmla="*/ 10 h 135"/>
                <a:gd name="T2" fmla="*/ 1 w 208"/>
                <a:gd name="T3" fmla="*/ 6 h 135"/>
                <a:gd name="T4" fmla="*/ 3 w 208"/>
                <a:gd name="T5" fmla="*/ 3 h 135"/>
                <a:gd name="T6" fmla="*/ 6 w 208"/>
                <a:gd name="T7" fmla="*/ 1 h 135"/>
                <a:gd name="T8" fmla="*/ 10 w 208"/>
                <a:gd name="T9" fmla="*/ 0 h 135"/>
                <a:gd name="T10" fmla="*/ 198 w 208"/>
                <a:gd name="T11" fmla="*/ 0 h 135"/>
                <a:gd name="T12" fmla="*/ 202 w 208"/>
                <a:gd name="T13" fmla="*/ 1 h 135"/>
                <a:gd name="T14" fmla="*/ 205 w 208"/>
                <a:gd name="T15" fmla="*/ 3 h 135"/>
                <a:gd name="T16" fmla="*/ 207 w 208"/>
                <a:gd name="T17" fmla="*/ 6 h 135"/>
                <a:gd name="T18" fmla="*/ 208 w 208"/>
                <a:gd name="T19" fmla="*/ 10 h 135"/>
                <a:gd name="T20" fmla="*/ 167 w 208"/>
                <a:gd name="T21" fmla="*/ 41 h 135"/>
                <a:gd name="T22" fmla="*/ 115 w 208"/>
                <a:gd name="T23" fmla="*/ 80 h 135"/>
                <a:gd name="T24" fmla="*/ 104 w 208"/>
                <a:gd name="T25" fmla="*/ 83 h 135"/>
                <a:gd name="T26" fmla="*/ 93 w 208"/>
                <a:gd name="T27" fmla="*/ 80 h 135"/>
                <a:gd name="T28" fmla="*/ 41 w 208"/>
                <a:gd name="T29" fmla="*/ 41 h 135"/>
                <a:gd name="T30" fmla="*/ 0 w 208"/>
                <a:gd name="T31" fmla="*/ 10 h 135"/>
                <a:gd name="T32" fmla="*/ 0 w 208"/>
                <a:gd name="T33" fmla="*/ 125 h 135"/>
                <a:gd name="T34" fmla="*/ 0 w 208"/>
                <a:gd name="T35" fmla="*/ 21 h 135"/>
                <a:gd name="T36" fmla="*/ 41 w 208"/>
                <a:gd name="T37" fmla="*/ 51 h 135"/>
                <a:gd name="T38" fmla="*/ 93 w 208"/>
                <a:gd name="T39" fmla="*/ 90 h 135"/>
                <a:gd name="T40" fmla="*/ 104 w 208"/>
                <a:gd name="T41" fmla="*/ 94 h 135"/>
                <a:gd name="T42" fmla="*/ 115 w 208"/>
                <a:gd name="T43" fmla="*/ 90 h 135"/>
                <a:gd name="T44" fmla="*/ 167 w 208"/>
                <a:gd name="T45" fmla="*/ 52 h 135"/>
                <a:gd name="T46" fmla="*/ 208 w 208"/>
                <a:gd name="T47" fmla="*/ 21 h 135"/>
                <a:gd name="T48" fmla="*/ 208 w 208"/>
                <a:gd name="T49" fmla="*/ 125 h 135"/>
                <a:gd name="T50" fmla="*/ 156 w 208"/>
                <a:gd name="T51" fmla="*/ 83 h 135"/>
                <a:gd name="T52" fmla="*/ 205 w 208"/>
                <a:gd name="T53" fmla="*/ 132 h 135"/>
                <a:gd name="T54" fmla="*/ 198 w 208"/>
                <a:gd name="T55" fmla="*/ 135 h 135"/>
                <a:gd name="T56" fmla="*/ 10 w 208"/>
                <a:gd name="T57" fmla="*/ 135 h 135"/>
                <a:gd name="T58" fmla="*/ 3 w 208"/>
                <a:gd name="T59" fmla="*/ 132 h 135"/>
                <a:gd name="T60" fmla="*/ 52 w 208"/>
                <a:gd name="T61" fmla="*/ 83 h 135"/>
                <a:gd name="T62" fmla="*/ 0 w 208"/>
                <a:gd name="T63" fmla="*/ 12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8" h="135">
                  <a:moveTo>
                    <a:pt x="0" y="10"/>
                  </a:moveTo>
                  <a:cubicBezTo>
                    <a:pt x="0" y="9"/>
                    <a:pt x="0" y="8"/>
                    <a:pt x="1" y="6"/>
                  </a:cubicBezTo>
                  <a:cubicBezTo>
                    <a:pt x="1" y="5"/>
                    <a:pt x="2" y="4"/>
                    <a:pt x="3" y="3"/>
                  </a:cubicBezTo>
                  <a:cubicBezTo>
                    <a:pt x="4" y="2"/>
                    <a:pt x="5" y="1"/>
                    <a:pt x="6" y="1"/>
                  </a:cubicBezTo>
                  <a:cubicBezTo>
                    <a:pt x="8" y="0"/>
                    <a:pt x="9" y="0"/>
                    <a:pt x="10" y="0"/>
                  </a:cubicBezTo>
                  <a:cubicBezTo>
                    <a:pt x="198" y="0"/>
                    <a:pt x="198" y="0"/>
                    <a:pt x="198" y="0"/>
                  </a:cubicBezTo>
                  <a:cubicBezTo>
                    <a:pt x="199" y="0"/>
                    <a:pt x="200" y="0"/>
                    <a:pt x="202" y="1"/>
                  </a:cubicBezTo>
                  <a:cubicBezTo>
                    <a:pt x="203" y="1"/>
                    <a:pt x="204" y="2"/>
                    <a:pt x="205" y="3"/>
                  </a:cubicBezTo>
                  <a:cubicBezTo>
                    <a:pt x="206" y="4"/>
                    <a:pt x="207" y="5"/>
                    <a:pt x="207" y="6"/>
                  </a:cubicBezTo>
                  <a:cubicBezTo>
                    <a:pt x="208" y="8"/>
                    <a:pt x="208" y="9"/>
                    <a:pt x="208" y="10"/>
                  </a:cubicBezTo>
                  <a:cubicBezTo>
                    <a:pt x="167" y="41"/>
                    <a:pt x="167" y="41"/>
                    <a:pt x="167" y="41"/>
                  </a:cubicBezTo>
                  <a:cubicBezTo>
                    <a:pt x="115" y="80"/>
                    <a:pt x="115" y="80"/>
                    <a:pt x="115" y="80"/>
                  </a:cubicBezTo>
                  <a:cubicBezTo>
                    <a:pt x="113" y="82"/>
                    <a:pt x="109" y="83"/>
                    <a:pt x="104" y="83"/>
                  </a:cubicBezTo>
                  <a:cubicBezTo>
                    <a:pt x="99" y="83"/>
                    <a:pt x="95" y="82"/>
                    <a:pt x="93" y="80"/>
                  </a:cubicBezTo>
                  <a:cubicBezTo>
                    <a:pt x="41" y="41"/>
                    <a:pt x="41" y="41"/>
                    <a:pt x="41" y="41"/>
                  </a:cubicBezTo>
                  <a:lnTo>
                    <a:pt x="0" y="10"/>
                  </a:lnTo>
                  <a:close/>
                  <a:moveTo>
                    <a:pt x="0" y="125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41" y="51"/>
                    <a:pt x="41" y="51"/>
                    <a:pt x="41" y="51"/>
                  </a:cubicBezTo>
                  <a:cubicBezTo>
                    <a:pt x="93" y="90"/>
                    <a:pt x="93" y="90"/>
                    <a:pt x="93" y="90"/>
                  </a:cubicBezTo>
                  <a:cubicBezTo>
                    <a:pt x="96" y="92"/>
                    <a:pt x="99" y="94"/>
                    <a:pt x="104" y="94"/>
                  </a:cubicBezTo>
                  <a:cubicBezTo>
                    <a:pt x="109" y="94"/>
                    <a:pt x="112" y="92"/>
                    <a:pt x="115" y="90"/>
                  </a:cubicBezTo>
                  <a:cubicBezTo>
                    <a:pt x="167" y="52"/>
                    <a:pt x="167" y="52"/>
                    <a:pt x="167" y="52"/>
                  </a:cubicBezTo>
                  <a:cubicBezTo>
                    <a:pt x="208" y="21"/>
                    <a:pt x="208" y="21"/>
                    <a:pt x="208" y="21"/>
                  </a:cubicBezTo>
                  <a:cubicBezTo>
                    <a:pt x="208" y="125"/>
                    <a:pt x="208" y="125"/>
                    <a:pt x="208" y="125"/>
                  </a:cubicBezTo>
                  <a:cubicBezTo>
                    <a:pt x="156" y="83"/>
                    <a:pt x="156" y="83"/>
                    <a:pt x="156" y="83"/>
                  </a:cubicBezTo>
                  <a:cubicBezTo>
                    <a:pt x="205" y="132"/>
                    <a:pt x="205" y="132"/>
                    <a:pt x="205" y="132"/>
                  </a:cubicBezTo>
                  <a:cubicBezTo>
                    <a:pt x="203" y="134"/>
                    <a:pt x="200" y="135"/>
                    <a:pt x="198" y="135"/>
                  </a:cubicBezTo>
                  <a:cubicBezTo>
                    <a:pt x="10" y="135"/>
                    <a:pt x="10" y="135"/>
                    <a:pt x="10" y="135"/>
                  </a:cubicBezTo>
                  <a:cubicBezTo>
                    <a:pt x="8" y="135"/>
                    <a:pt x="5" y="134"/>
                    <a:pt x="3" y="132"/>
                  </a:cubicBezTo>
                  <a:cubicBezTo>
                    <a:pt x="52" y="83"/>
                    <a:pt x="52" y="83"/>
                    <a:pt x="52" y="83"/>
                  </a:cubicBezTo>
                  <a:lnTo>
                    <a:pt x="0" y="12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21888" tIns="60944" rIns="121888" bIns="60944" numCol="1" anchor="t" anchorCtr="0" compatLnSpc="1">
              <a:prstTxWarp prst="textNoShape">
                <a:avLst/>
              </a:prstTxWarp>
            </a:bodyPr>
            <a:lstStyle/>
            <a:p>
              <a:endParaRPr lang="en-US" sz="3066"/>
            </a:p>
          </p:txBody>
        </p:sp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8D7C2C68-3E9B-4177-8A4C-3CCAFABCFB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62375" y="1526756"/>
              <a:ext cx="820046" cy="670400"/>
            </a:xfrm>
            <a:custGeom>
              <a:avLst/>
              <a:gdLst>
                <a:gd name="T0" fmla="*/ 108 w 208"/>
                <a:gd name="T1" fmla="*/ 3 h 169"/>
                <a:gd name="T2" fmla="*/ 21 w 208"/>
                <a:gd name="T3" fmla="*/ 107 h 169"/>
                <a:gd name="T4" fmla="*/ 56 w 208"/>
                <a:gd name="T5" fmla="*/ 106 h 169"/>
                <a:gd name="T6" fmla="*/ 57 w 208"/>
                <a:gd name="T7" fmla="*/ 102 h 169"/>
                <a:gd name="T8" fmla="*/ 56 w 208"/>
                <a:gd name="T9" fmla="*/ 103 h 169"/>
                <a:gd name="T10" fmla="*/ 57 w 208"/>
                <a:gd name="T11" fmla="*/ 112 h 169"/>
                <a:gd name="T12" fmla="*/ 56 w 208"/>
                <a:gd name="T13" fmla="*/ 98 h 169"/>
                <a:gd name="T14" fmla="*/ 23 w 208"/>
                <a:gd name="T15" fmla="*/ 98 h 169"/>
                <a:gd name="T16" fmla="*/ 56 w 208"/>
                <a:gd name="T17" fmla="*/ 119 h 169"/>
                <a:gd name="T18" fmla="*/ 56 w 208"/>
                <a:gd name="T19" fmla="*/ 92 h 169"/>
                <a:gd name="T20" fmla="*/ 26 w 208"/>
                <a:gd name="T21" fmla="*/ 92 h 169"/>
                <a:gd name="T22" fmla="*/ 26 w 208"/>
                <a:gd name="T23" fmla="*/ 121 h 169"/>
                <a:gd name="T24" fmla="*/ 28 w 208"/>
                <a:gd name="T25" fmla="*/ 87 h 169"/>
                <a:gd name="T26" fmla="*/ 28 w 208"/>
                <a:gd name="T27" fmla="*/ 85 h 169"/>
                <a:gd name="T28" fmla="*/ 28 w 208"/>
                <a:gd name="T29" fmla="*/ 126 h 169"/>
                <a:gd name="T30" fmla="*/ 31 w 208"/>
                <a:gd name="T31" fmla="*/ 82 h 169"/>
                <a:gd name="T32" fmla="*/ 32 w 208"/>
                <a:gd name="T33" fmla="*/ 80 h 169"/>
                <a:gd name="T34" fmla="*/ 56 w 208"/>
                <a:gd name="T35" fmla="*/ 132 h 169"/>
                <a:gd name="T36" fmla="*/ 37 w 208"/>
                <a:gd name="T37" fmla="*/ 76 h 169"/>
                <a:gd name="T38" fmla="*/ 56 w 208"/>
                <a:gd name="T39" fmla="*/ 75 h 169"/>
                <a:gd name="T40" fmla="*/ 56 w 208"/>
                <a:gd name="T41" fmla="*/ 139 h 169"/>
                <a:gd name="T42" fmla="*/ 37 w 208"/>
                <a:gd name="T43" fmla="*/ 138 h 169"/>
                <a:gd name="T44" fmla="*/ 48 w 208"/>
                <a:gd name="T45" fmla="*/ 71 h 169"/>
                <a:gd name="T46" fmla="*/ 56 w 208"/>
                <a:gd name="T47" fmla="*/ 145 h 169"/>
                <a:gd name="T48" fmla="*/ 71 w 208"/>
                <a:gd name="T49" fmla="*/ 72 h 169"/>
                <a:gd name="T50" fmla="*/ 64 w 208"/>
                <a:gd name="T51" fmla="*/ 72 h 169"/>
                <a:gd name="T52" fmla="*/ 83 w 208"/>
                <a:gd name="T53" fmla="*/ 76 h 169"/>
                <a:gd name="T54" fmla="*/ 63 w 208"/>
                <a:gd name="T55" fmla="*/ 76 h 169"/>
                <a:gd name="T56" fmla="*/ 89 w 208"/>
                <a:gd name="T57" fmla="*/ 81 h 169"/>
                <a:gd name="T58" fmla="*/ 63 w 208"/>
                <a:gd name="T59" fmla="*/ 86 h 169"/>
                <a:gd name="T60" fmla="*/ 93 w 208"/>
                <a:gd name="T61" fmla="*/ 86 h 169"/>
                <a:gd name="T62" fmla="*/ 96 w 208"/>
                <a:gd name="T63" fmla="*/ 91 h 169"/>
                <a:gd name="T64" fmla="*/ 95 w 208"/>
                <a:gd name="T65" fmla="*/ 92 h 169"/>
                <a:gd name="T66" fmla="*/ 63 w 208"/>
                <a:gd name="T67" fmla="*/ 97 h 169"/>
                <a:gd name="T68" fmla="*/ 98 w 208"/>
                <a:gd name="T69" fmla="*/ 101 h 169"/>
                <a:gd name="T70" fmla="*/ 63 w 208"/>
                <a:gd name="T71" fmla="*/ 107 h 169"/>
                <a:gd name="T72" fmla="*/ 98 w 208"/>
                <a:gd name="T73" fmla="*/ 106 h 169"/>
                <a:gd name="T74" fmla="*/ 63 w 208"/>
                <a:gd name="T75" fmla="*/ 112 h 169"/>
                <a:gd name="T76" fmla="*/ 98 w 208"/>
                <a:gd name="T77" fmla="*/ 111 h 169"/>
                <a:gd name="T78" fmla="*/ 63 w 208"/>
                <a:gd name="T79" fmla="*/ 118 h 169"/>
                <a:gd name="T80" fmla="*/ 98 w 208"/>
                <a:gd name="T81" fmla="*/ 117 h 169"/>
                <a:gd name="T82" fmla="*/ 96 w 208"/>
                <a:gd name="T83" fmla="*/ 122 h 169"/>
                <a:gd name="T84" fmla="*/ 95 w 208"/>
                <a:gd name="T85" fmla="*/ 124 h 169"/>
                <a:gd name="T86" fmla="*/ 63 w 208"/>
                <a:gd name="T87" fmla="*/ 128 h 169"/>
                <a:gd name="T88" fmla="*/ 88 w 208"/>
                <a:gd name="T89" fmla="*/ 132 h 169"/>
                <a:gd name="T90" fmla="*/ 63 w 208"/>
                <a:gd name="T91" fmla="*/ 138 h 169"/>
                <a:gd name="T92" fmla="*/ 82 w 208"/>
                <a:gd name="T93" fmla="*/ 137 h 169"/>
                <a:gd name="T94" fmla="*/ 63 w 208"/>
                <a:gd name="T95" fmla="*/ 144 h 169"/>
                <a:gd name="T96" fmla="*/ 64 w 208"/>
                <a:gd name="T97" fmla="*/ 142 h 169"/>
                <a:gd name="T98" fmla="*/ 120 w 208"/>
                <a:gd name="T99" fmla="*/ 76 h 169"/>
                <a:gd name="T100" fmla="*/ 116 w 208"/>
                <a:gd name="T101" fmla="*/ 67 h 169"/>
                <a:gd name="T102" fmla="*/ 124 w 208"/>
                <a:gd name="T103" fmla="*/ 90 h 169"/>
                <a:gd name="T104" fmla="*/ 115 w 208"/>
                <a:gd name="T105" fmla="*/ 86 h 169"/>
                <a:gd name="T106" fmla="*/ 125 w 208"/>
                <a:gd name="T107" fmla="*/ 102 h 169"/>
                <a:gd name="T108" fmla="*/ 132 w 208"/>
                <a:gd name="T109" fmla="*/ 134 h 169"/>
                <a:gd name="T110" fmla="*/ 141 w 208"/>
                <a:gd name="T111" fmla="*/ 138 h 169"/>
                <a:gd name="T112" fmla="*/ 155 w 208"/>
                <a:gd name="T113" fmla="*/ 142 h 169"/>
                <a:gd name="T114" fmla="*/ 146 w 208"/>
                <a:gd name="T115" fmla="*/ 138 h 169"/>
                <a:gd name="T116" fmla="*/ 170 w 208"/>
                <a:gd name="T117" fmla="*/ 146 h 169"/>
                <a:gd name="T118" fmla="*/ 187 w 208"/>
                <a:gd name="T119" fmla="*/ 142 h 169"/>
                <a:gd name="T120" fmla="*/ 170 w 208"/>
                <a:gd name="T121" fmla="*/ 131 h 169"/>
                <a:gd name="T122" fmla="*/ 167 w 208"/>
                <a:gd name="T123" fmla="*/ 117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08" h="169">
                  <a:moveTo>
                    <a:pt x="0" y="169"/>
                  </a:moveTo>
                  <a:cubicBezTo>
                    <a:pt x="0" y="45"/>
                    <a:pt x="0" y="45"/>
                    <a:pt x="0" y="45"/>
                  </a:cubicBezTo>
                  <a:cubicBezTo>
                    <a:pt x="59" y="45"/>
                    <a:pt x="59" y="45"/>
                    <a:pt x="59" y="45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8" y="3"/>
                    <a:pt x="108" y="3"/>
                    <a:pt x="108" y="3"/>
                  </a:cubicBezTo>
                  <a:cubicBezTo>
                    <a:pt x="66" y="45"/>
                    <a:pt x="66" y="45"/>
                    <a:pt x="66" y="45"/>
                  </a:cubicBezTo>
                  <a:cubicBezTo>
                    <a:pt x="208" y="45"/>
                    <a:pt x="208" y="45"/>
                    <a:pt x="208" y="45"/>
                  </a:cubicBezTo>
                  <a:cubicBezTo>
                    <a:pt x="208" y="169"/>
                    <a:pt x="208" y="169"/>
                    <a:pt x="208" y="169"/>
                  </a:cubicBezTo>
                  <a:lnTo>
                    <a:pt x="0" y="169"/>
                  </a:lnTo>
                  <a:close/>
                  <a:moveTo>
                    <a:pt x="21" y="107"/>
                  </a:moveTo>
                  <a:cubicBezTo>
                    <a:pt x="21" y="108"/>
                    <a:pt x="21" y="108"/>
                    <a:pt x="22" y="108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7" y="108"/>
                    <a:pt x="57" y="108"/>
                    <a:pt x="57" y="107"/>
                  </a:cubicBezTo>
                  <a:cubicBezTo>
                    <a:pt x="57" y="106"/>
                    <a:pt x="57" y="106"/>
                    <a:pt x="56" y="106"/>
                  </a:cubicBezTo>
                  <a:cubicBezTo>
                    <a:pt x="56" y="106"/>
                    <a:pt x="56" y="106"/>
                    <a:pt x="56" y="106"/>
                  </a:cubicBezTo>
                  <a:cubicBezTo>
                    <a:pt x="22" y="106"/>
                    <a:pt x="22" y="106"/>
                    <a:pt x="22" y="106"/>
                  </a:cubicBezTo>
                  <a:cubicBezTo>
                    <a:pt x="22" y="106"/>
                    <a:pt x="22" y="106"/>
                    <a:pt x="22" y="106"/>
                  </a:cubicBezTo>
                  <a:cubicBezTo>
                    <a:pt x="21" y="106"/>
                    <a:pt x="21" y="106"/>
                    <a:pt x="21" y="107"/>
                  </a:cubicBezTo>
                  <a:close/>
                  <a:moveTo>
                    <a:pt x="56" y="103"/>
                  </a:moveTo>
                  <a:cubicBezTo>
                    <a:pt x="57" y="103"/>
                    <a:pt x="57" y="103"/>
                    <a:pt x="57" y="102"/>
                  </a:cubicBezTo>
                  <a:cubicBezTo>
                    <a:pt x="57" y="101"/>
                    <a:pt x="57" y="101"/>
                    <a:pt x="56" y="101"/>
                  </a:cubicBezTo>
                  <a:cubicBezTo>
                    <a:pt x="22" y="101"/>
                    <a:pt x="22" y="101"/>
                    <a:pt x="22" y="101"/>
                  </a:cubicBezTo>
                  <a:cubicBezTo>
                    <a:pt x="21" y="101"/>
                    <a:pt x="21" y="101"/>
                    <a:pt x="21" y="102"/>
                  </a:cubicBezTo>
                  <a:cubicBezTo>
                    <a:pt x="21" y="103"/>
                    <a:pt x="21" y="103"/>
                    <a:pt x="22" y="103"/>
                  </a:cubicBezTo>
                  <a:lnTo>
                    <a:pt x="56" y="103"/>
                  </a:lnTo>
                  <a:close/>
                  <a:moveTo>
                    <a:pt x="21" y="112"/>
                  </a:moveTo>
                  <a:cubicBezTo>
                    <a:pt x="21" y="112"/>
                    <a:pt x="21" y="113"/>
                    <a:pt x="21" y="113"/>
                  </a:cubicBezTo>
                  <a:cubicBezTo>
                    <a:pt x="22" y="113"/>
                    <a:pt x="22" y="113"/>
                    <a:pt x="22" y="113"/>
                  </a:cubicBezTo>
                  <a:cubicBezTo>
                    <a:pt x="56" y="113"/>
                    <a:pt x="56" y="113"/>
                    <a:pt x="56" y="113"/>
                  </a:cubicBezTo>
                  <a:cubicBezTo>
                    <a:pt x="57" y="113"/>
                    <a:pt x="57" y="113"/>
                    <a:pt x="57" y="112"/>
                  </a:cubicBezTo>
                  <a:cubicBezTo>
                    <a:pt x="57" y="111"/>
                    <a:pt x="57" y="111"/>
                    <a:pt x="56" y="111"/>
                  </a:cubicBezTo>
                  <a:cubicBezTo>
                    <a:pt x="22" y="111"/>
                    <a:pt x="22" y="111"/>
                    <a:pt x="22" y="111"/>
                  </a:cubicBezTo>
                  <a:cubicBezTo>
                    <a:pt x="22" y="111"/>
                    <a:pt x="22" y="111"/>
                    <a:pt x="21" y="111"/>
                  </a:cubicBezTo>
                  <a:cubicBezTo>
                    <a:pt x="21" y="112"/>
                    <a:pt x="21" y="112"/>
                    <a:pt x="21" y="112"/>
                  </a:cubicBezTo>
                  <a:close/>
                  <a:moveTo>
                    <a:pt x="56" y="98"/>
                  </a:moveTo>
                  <a:cubicBezTo>
                    <a:pt x="57" y="98"/>
                    <a:pt x="57" y="97"/>
                    <a:pt x="57" y="97"/>
                  </a:cubicBezTo>
                  <a:cubicBezTo>
                    <a:pt x="57" y="96"/>
                    <a:pt x="57" y="95"/>
                    <a:pt x="56" y="95"/>
                  </a:cubicBezTo>
                  <a:cubicBezTo>
                    <a:pt x="23" y="95"/>
                    <a:pt x="23" y="95"/>
                    <a:pt x="23" y="95"/>
                  </a:cubicBezTo>
                  <a:cubicBezTo>
                    <a:pt x="23" y="95"/>
                    <a:pt x="22" y="96"/>
                    <a:pt x="22" y="97"/>
                  </a:cubicBezTo>
                  <a:cubicBezTo>
                    <a:pt x="22" y="97"/>
                    <a:pt x="23" y="98"/>
                    <a:pt x="23" y="98"/>
                  </a:cubicBezTo>
                  <a:lnTo>
                    <a:pt x="56" y="98"/>
                  </a:lnTo>
                  <a:close/>
                  <a:moveTo>
                    <a:pt x="22" y="117"/>
                  </a:moveTo>
                  <a:cubicBezTo>
                    <a:pt x="22" y="118"/>
                    <a:pt x="23" y="119"/>
                    <a:pt x="23" y="119"/>
                  </a:cubicBezTo>
                  <a:cubicBezTo>
                    <a:pt x="23" y="118"/>
                    <a:pt x="23" y="118"/>
                    <a:pt x="23" y="118"/>
                  </a:cubicBezTo>
                  <a:cubicBezTo>
                    <a:pt x="56" y="119"/>
                    <a:pt x="56" y="119"/>
                    <a:pt x="56" y="119"/>
                  </a:cubicBezTo>
                  <a:cubicBezTo>
                    <a:pt x="57" y="119"/>
                    <a:pt x="57" y="118"/>
                    <a:pt x="57" y="117"/>
                  </a:cubicBezTo>
                  <a:cubicBezTo>
                    <a:pt x="57" y="116"/>
                    <a:pt x="57" y="116"/>
                    <a:pt x="56" y="116"/>
                  </a:cubicBezTo>
                  <a:cubicBezTo>
                    <a:pt x="23" y="116"/>
                    <a:pt x="23" y="116"/>
                    <a:pt x="23" y="116"/>
                  </a:cubicBezTo>
                  <a:cubicBezTo>
                    <a:pt x="23" y="116"/>
                    <a:pt x="22" y="116"/>
                    <a:pt x="22" y="117"/>
                  </a:cubicBezTo>
                  <a:close/>
                  <a:moveTo>
                    <a:pt x="56" y="92"/>
                  </a:moveTo>
                  <a:cubicBezTo>
                    <a:pt x="57" y="92"/>
                    <a:pt x="57" y="92"/>
                    <a:pt x="57" y="91"/>
                  </a:cubicBezTo>
                  <a:cubicBezTo>
                    <a:pt x="57" y="90"/>
                    <a:pt x="57" y="90"/>
                    <a:pt x="56" y="90"/>
                  </a:cubicBezTo>
                  <a:cubicBezTo>
                    <a:pt x="26" y="90"/>
                    <a:pt x="26" y="90"/>
                    <a:pt x="26" y="90"/>
                  </a:cubicBezTo>
                  <a:cubicBezTo>
                    <a:pt x="25" y="90"/>
                    <a:pt x="24" y="90"/>
                    <a:pt x="24" y="91"/>
                  </a:cubicBezTo>
                  <a:cubicBezTo>
                    <a:pt x="24" y="92"/>
                    <a:pt x="25" y="92"/>
                    <a:pt x="26" y="92"/>
                  </a:cubicBezTo>
                  <a:lnTo>
                    <a:pt x="56" y="92"/>
                  </a:lnTo>
                  <a:close/>
                  <a:moveTo>
                    <a:pt x="56" y="124"/>
                  </a:moveTo>
                  <a:cubicBezTo>
                    <a:pt x="57" y="124"/>
                    <a:pt x="57" y="123"/>
                    <a:pt x="57" y="122"/>
                  </a:cubicBezTo>
                  <a:cubicBezTo>
                    <a:pt x="57" y="122"/>
                    <a:pt x="57" y="121"/>
                    <a:pt x="56" y="121"/>
                  </a:cubicBezTo>
                  <a:cubicBezTo>
                    <a:pt x="26" y="121"/>
                    <a:pt x="26" y="121"/>
                    <a:pt x="26" y="121"/>
                  </a:cubicBezTo>
                  <a:cubicBezTo>
                    <a:pt x="25" y="121"/>
                    <a:pt x="24" y="122"/>
                    <a:pt x="24" y="122"/>
                  </a:cubicBezTo>
                  <a:cubicBezTo>
                    <a:pt x="24" y="123"/>
                    <a:pt x="25" y="124"/>
                    <a:pt x="26" y="124"/>
                  </a:cubicBezTo>
                  <a:lnTo>
                    <a:pt x="56" y="124"/>
                  </a:lnTo>
                  <a:close/>
                  <a:moveTo>
                    <a:pt x="27" y="86"/>
                  </a:moveTo>
                  <a:cubicBezTo>
                    <a:pt x="27" y="87"/>
                    <a:pt x="27" y="87"/>
                    <a:pt x="28" y="87"/>
                  </a:cubicBezTo>
                  <a:cubicBezTo>
                    <a:pt x="28" y="87"/>
                    <a:pt x="28" y="87"/>
                    <a:pt x="28" y="87"/>
                  </a:cubicBezTo>
                  <a:cubicBezTo>
                    <a:pt x="56" y="87"/>
                    <a:pt x="56" y="87"/>
                    <a:pt x="56" y="87"/>
                  </a:cubicBezTo>
                  <a:cubicBezTo>
                    <a:pt x="57" y="87"/>
                    <a:pt x="57" y="87"/>
                    <a:pt x="57" y="86"/>
                  </a:cubicBezTo>
                  <a:cubicBezTo>
                    <a:pt x="57" y="85"/>
                    <a:pt x="57" y="85"/>
                    <a:pt x="56" y="85"/>
                  </a:cubicBezTo>
                  <a:cubicBezTo>
                    <a:pt x="28" y="85"/>
                    <a:pt x="28" y="85"/>
                    <a:pt x="28" y="85"/>
                  </a:cubicBezTo>
                  <a:cubicBezTo>
                    <a:pt x="27" y="85"/>
                    <a:pt x="27" y="85"/>
                    <a:pt x="27" y="86"/>
                  </a:cubicBezTo>
                  <a:close/>
                  <a:moveTo>
                    <a:pt x="56" y="129"/>
                  </a:moveTo>
                  <a:cubicBezTo>
                    <a:pt x="57" y="129"/>
                    <a:pt x="57" y="129"/>
                    <a:pt x="57" y="128"/>
                  </a:cubicBezTo>
                  <a:cubicBezTo>
                    <a:pt x="57" y="127"/>
                    <a:pt x="57" y="126"/>
                    <a:pt x="56" y="126"/>
                  </a:cubicBezTo>
                  <a:cubicBezTo>
                    <a:pt x="28" y="126"/>
                    <a:pt x="28" y="126"/>
                    <a:pt x="28" y="126"/>
                  </a:cubicBezTo>
                  <a:cubicBezTo>
                    <a:pt x="27" y="126"/>
                    <a:pt x="27" y="127"/>
                    <a:pt x="27" y="128"/>
                  </a:cubicBezTo>
                  <a:cubicBezTo>
                    <a:pt x="27" y="129"/>
                    <a:pt x="27" y="129"/>
                    <a:pt x="28" y="129"/>
                  </a:cubicBezTo>
                  <a:lnTo>
                    <a:pt x="56" y="129"/>
                  </a:lnTo>
                  <a:close/>
                  <a:moveTo>
                    <a:pt x="31" y="81"/>
                  </a:moveTo>
                  <a:cubicBezTo>
                    <a:pt x="31" y="81"/>
                    <a:pt x="31" y="82"/>
                    <a:pt x="31" y="82"/>
                  </a:cubicBezTo>
                  <a:cubicBezTo>
                    <a:pt x="32" y="82"/>
                    <a:pt x="32" y="82"/>
                    <a:pt x="32" y="82"/>
                  </a:cubicBezTo>
                  <a:cubicBezTo>
                    <a:pt x="56" y="82"/>
                    <a:pt x="56" y="82"/>
                    <a:pt x="56" y="82"/>
                  </a:cubicBezTo>
                  <a:cubicBezTo>
                    <a:pt x="57" y="82"/>
                    <a:pt x="57" y="82"/>
                    <a:pt x="57" y="81"/>
                  </a:cubicBezTo>
                  <a:cubicBezTo>
                    <a:pt x="57" y="80"/>
                    <a:pt x="57" y="80"/>
                    <a:pt x="56" y="80"/>
                  </a:cubicBezTo>
                  <a:cubicBezTo>
                    <a:pt x="32" y="80"/>
                    <a:pt x="32" y="80"/>
                    <a:pt x="32" y="80"/>
                  </a:cubicBezTo>
                  <a:cubicBezTo>
                    <a:pt x="32" y="80"/>
                    <a:pt x="32" y="80"/>
                    <a:pt x="31" y="80"/>
                  </a:cubicBezTo>
                  <a:cubicBezTo>
                    <a:pt x="31" y="80"/>
                    <a:pt x="31" y="81"/>
                    <a:pt x="31" y="81"/>
                  </a:cubicBezTo>
                  <a:close/>
                  <a:moveTo>
                    <a:pt x="56" y="134"/>
                  </a:moveTo>
                  <a:cubicBezTo>
                    <a:pt x="57" y="134"/>
                    <a:pt x="57" y="134"/>
                    <a:pt x="57" y="133"/>
                  </a:cubicBezTo>
                  <a:cubicBezTo>
                    <a:pt x="57" y="132"/>
                    <a:pt x="57" y="132"/>
                    <a:pt x="56" y="132"/>
                  </a:cubicBezTo>
                  <a:cubicBezTo>
                    <a:pt x="32" y="132"/>
                    <a:pt x="32" y="132"/>
                    <a:pt x="32" y="132"/>
                  </a:cubicBezTo>
                  <a:cubicBezTo>
                    <a:pt x="31" y="132"/>
                    <a:pt x="31" y="132"/>
                    <a:pt x="31" y="133"/>
                  </a:cubicBezTo>
                  <a:cubicBezTo>
                    <a:pt x="31" y="134"/>
                    <a:pt x="31" y="134"/>
                    <a:pt x="32" y="134"/>
                  </a:cubicBezTo>
                  <a:lnTo>
                    <a:pt x="56" y="134"/>
                  </a:lnTo>
                  <a:close/>
                  <a:moveTo>
                    <a:pt x="37" y="76"/>
                  </a:moveTo>
                  <a:cubicBezTo>
                    <a:pt x="37" y="77"/>
                    <a:pt x="37" y="77"/>
                    <a:pt x="38" y="77"/>
                  </a:cubicBezTo>
                  <a:cubicBezTo>
                    <a:pt x="56" y="77"/>
                    <a:pt x="56" y="77"/>
                    <a:pt x="56" y="77"/>
                  </a:cubicBezTo>
                  <a:cubicBezTo>
                    <a:pt x="57" y="77"/>
                    <a:pt x="57" y="77"/>
                    <a:pt x="57" y="76"/>
                  </a:cubicBezTo>
                  <a:cubicBezTo>
                    <a:pt x="57" y="75"/>
                    <a:pt x="57" y="74"/>
                    <a:pt x="56" y="74"/>
                  </a:cubicBezTo>
                  <a:cubicBezTo>
                    <a:pt x="56" y="75"/>
                    <a:pt x="56" y="75"/>
                    <a:pt x="56" y="75"/>
                  </a:cubicBezTo>
                  <a:cubicBezTo>
                    <a:pt x="38" y="74"/>
                    <a:pt x="38" y="74"/>
                    <a:pt x="38" y="74"/>
                  </a:cubicBezTo>
                  <a:cubicBezTo>
                    <a:pt x="37" y="74"/>
                    <a:pt x="37" y="75"/>
                    <a:pt x="37" y="76"/>
                  </a:cubicBezTo>
                  <a:close/>
                  <a:moveTo>
                    <a:pt x="37" y="138"/>
                  </a:moveTo>
                  <a:cubicBezTo>
                    <a:pt x="37" y="139"/>
                    <a:pt x="37" y="139"/>
                    <a:pt x="38" y="139"/>
                  </a:cubicBezTo>
                  <a:cubicBezTo>
                    <a:pt x="56" y="139"/>
                    <a:pt x="56" y="139"/>
                    <a:pt x="56" y="139"/>
                  </a:cubicBezTo>
                  <a:cubicBezTo>
                    <a:pt x="57" y="139"/>
                    <a:pt x="57" y="139"/>
                    <a:pt x="57" y="138"/>
                  </a:cubicBezTo>
                  <a:cubicBezTo>
                    <a:pt x="57" y="137"/>
                    <a:pt x="57" y="137"/>
                    <a:pt x="56" y="137"/>
                  </a:cubicBezTo>
                  <a:cubicBezTo>
                    <a:pt x="56" y="137"/>
                    <a:pt x="56" y="137"/>
                    <a:pt x="56" y="137"/>
                  </a:cubicBezTo>
                  <a:cubicBezTo>
                    <a:pt x="38" y="137"/>
                    <a:pt x="38" y="137"/>
                    <a:pt x="38" y="137"/>
                  </a:cubicBezTo>
                  <a:cubicBezTo>
                    <a:pt x="37" y="137"/>
                    <a:pt x="37" y="137"/>
                    <a:pt x="37" y="138"/>
                  </a:cubicBezTo>
                  <a:close/>
                  <a:moveTo>
                    <a:pt x="56" y="72"/>
                  </a:moveTo>
                  <a:cubicBezTo>
                    <a:pt x="57" y="72"/>
                    <a:pt x="57" y="71"/>
                    <a:pt x="57" y="71"/>
                  </a:cubicBezTo>
                  <a:cubicBezTo>
                    <a:pt x="57" y="70"/>
                    <a:pt x="57" y="69"/>
                    <a:pt x="56" y="69"/>
                  </a:cubicBezTo>
                  <a:cubicBezTo>
                    <a:pt x="49" y="69"/>
                    <a:pt x="49" y="69"/>
                    <a:pt x="49" y="69"/>
                  </a:cubicBezTo>
                  <a:cubicBezTo>
                    <a:pt x="48" y="69"/>
                    <a:pt x="48" y="70"/>
                    <a:pt x="48" y="71"/>
                  </a:cubicBezTo>
                  <a:cubicBezTo>
                    <a:pt x="48" y="71"/>
                    <a:pt x="48" y="72"/>
                    <a:pt x="49" y="72"/>
                  </a:cubicBezTo>
                  <a:lnTo>
                    <a:pt x="56" y="72"/>
                  </a:lnTo>
                  <a:close/>
                  <a:moveTo>
                    <a:pt x="48" y="143"/>
                  </a:moveTo>
                  <a:cubicBezTo>
                    <a:pt x="48" y="144"/>
                    <a:pt x="48" y="145"/>
                    <a:pt x="49" y="145"/>
                  </a:cubicBezTo>
                  <a:cubicBezTo>
                    <a:pt x="56" y="145"/>
                    <a:pt x="56" y="145"/>
                    <a:pt x="56" y="145"/>
                  </a:cubicBezTo>
                  <a:cubicBezTo>
                    <a:pt x="57" y="145"/>
                    <a:pt x="57" y="144"/>
                    <a:pt x="57" y="143"/>
                  </a:cubicBezTo>
                  <a:cubicBezTo>
                    <a:pt x="57" y="142"/>
                    <a:pt x="57" y="142"/>
                    <a:pt x="56" y="142"/>
                  </a:cubicBezTo>
                  <a:cubicBezTo>
                    <a:pt x="49" y="142"/>
                    <a:pt x="49" y="142"/>
                    <a:pt x="49" y="142"/>
                  </a:cubicBezTo>
                  <a:cubicBezTo>
                    <a:pt x="48" y="142"/>
                    <a:pt x="48" y="142"/>
                    <a:pt x="48" y="143"/>
                  </a:cubicBezTo>
                  <a:close/>
                  <a:moveTo>
                    <a:pt x="71" y="72"/>
                  </a:moveTo>
                  <a:cubicBezTo>
                    <a:pt x="72" y="72"/>
                    <a:pt x="73" y="71"/>
                    <a:pt x="73" y="71"/>
                  </a:cubicBezTo>
                  <a:cubicBezTo>
                    <a:pt x="73" y="70"/>
                    <a:pt x="72" y="69"/>
                    <a:pt x="71" y="69"/>
                  </a:cubicBezTo>
                  <a:cubicBezTo>
                    <a:pt x="64" y="69"/>
                    <a:pt x="64" y="69"/>
                    <a:pt x="64" y="69"/>
                  </a:cubicBezTo>
                  <a:cubicBezTo>
                    <a:pt x="63" y="69"/>
                    <a:pt x="63" y="70"/>
                    <a:pt x="63" y="71"/>
                  </a:cubicBezTo>
                  <a:cubicBezTo>
                    <a:pt x="63" y="71"/>
                    <a:pt x="63" y="72"/>
                    <a:pt x="64" y="72"/>
                  </a:cubicBezTo>
                  <a:lnTo>
                    <a:pt x="71" y="72"/>
                  </a:lnTo>
                  <a:close/>
                  <a:moveTo>
                    <a:pt x="63" y="76"/>
                  </a:moveTo>
                  <a:cubicBezTo>
                    <a:pt x="63" y="77"/>
                    <a:pt x="63" y="77"/>
                    <a:pt x="64" y="77"/>
                  </a:cubicBezTo>
                  <a:cubicBezTo>
                    <a:pt x="82" y="77"/>
                    <a:pt x="82" y="77"/>
                    <a:pt x="82" y="77"/>
                  </a:cubicBezTo>
                  <a:cubicBezTo>
                    <a:pt x="83" y="77"/>
                    <a:pt x="83" y="77"/>
                    <a:pt x="83" y="76"/>
                  </a:cubicBezTo>
                  <a:cubicBezTo>
                    <a:pt x="83" y="75"/>
                    <a:pt x="83" y="74"/>
                    <a:pt x="82" y="74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64" y="74"/>
                    <a:pt x="64" y="74"/>
                    <a:pt x="64" y="74"/>
                  </a:cubicBezTo>
                  <a:cubicBezTo>
                    <a:pt x="64" y="74"/>
                    <a:pt x="63" y="74"/>
                    <a:pt x="63" y="75"/>
                  </a:cubicBezTo>
                  <a:cubicBezTo>
                    <a:pt x="63" y="75"/>
                    <a:pt x="63" y="75"/>
                    <a:pt x="63" y="76"/>
                  </a:cubicBezTo>
                  <a:close/>
                  <a:moveTo>
                    <a:pt x="63" y="81"/>
                  </a:moveTo>
                  <a:cubicBezTo>
                    <a:pt x="63" y="81"/>
                    <a:pt x="63" y="82"/>
                    <a:pt x="63" y="82"/>
                  </a:cubicBezTo>
                  <a:cubicBezTo>
                    <a:pt x="63" y="82"/>
                    <a:pt x="64" y="82"/>
                    <a:pt x="64" y="82"/>
                  </a:cubicBezTo>
                  <a:cubicBezTo>
                    <a:pt x="88" y="82"/>
                    <a:pt x="88" y="82"/>
                    <a:pt x="88" y="82"/>
                  </a:cubicBezTo>
                  <a:cubicBezTo>
                    <a:pt x="89" y="82"/>
                    <a:pt x="89" y="82"/>
                    <a:pt x="89" y="81"/>
                  </a:cubicBezTo>
                  <a:cubicBezTo>
                    <a:pt x="89" y="80"/>
                    <a:pt x="89" y="80"/>
                    <a:pt x="88" y="80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64" y="80"/>
                    <a:pt x="63" y="80"/>
                    <a:pt x="63" y="80"/>
                  </a:cubicBezTo>
                  <a:cubicBezTo>
                    <a:pt x="63" y="80"/>
                    <a:pt x="63" y="81"/>
                    <a:pt x="63" y="81"/>
                  </a:cubicBezTo>
                  <a:close/>
                  <a:moveTo>
                    <a:pt x="63" y="86"/>
                  </a:moveTo>
                  <a:cubicBezTo>
                    <a:pt x="63" y="86"/>
                    <a:pt x="63" y="87"/>
                    <a:pt x="63" y="87"/>
                  </a:cubicBezTo>
                  <a:cubicBezTo>
                    <a:pt x="63" y="87"/>
                    <a:pt x="64" y="87"/>
                    <a:pt x="64" y="87"/>
                  </a:cubicBezTo>
                  <a:cubicBezTo>
                    <a:pt x="64" y="87"/>
                    <a:pt x="64" y="87"/>
                    <a:pt x="64" y="87"/>
                  </a:cubicBezTo>
                  <a:cubicBezTo>
                    <a:pt x="92" y="87"/>
                    <a:pt x="92" y="87"/>
                    <a:pt x="92" y="87"/>
                  </a:cubicBezTo>
                  <a:cubicBezTo>
                    <a:pt x="93" y="87"/>
                    <a:pt x="93" y="87"/>
                    <a:pt x="93" y="86"/>
                  </a:cubicBezTo>
                  <a:cubicBezTo>
                    <a:pt x="93" y="85"/>
                    <a:pt x="93" y="85"/>
                    <a:pt x="92" y="85"/>
                  </a:cubicBezTo>
                  <a:cubicBezTo>
                    <a:pt x="64" y="85"/>
                    <a:pt x="64" y="85"/>
                    <a:pt x="64" y="85"/>
                  </a:cubicBezTo>
                  <a:cubicBezTo>
                    <a:pt x="63" y="85"/>
                    <a:pt x="63" y="85"/>
                    <a:pt x="63" y="86"/>
                  </a:cubicBezTo>
                  <a:close/>
                  <a:moveTo>
                    <a:pt x="95" y="92"/>
                  </a:moveTo>
                  <a:cubicBezTo>
                    <a:pt x="96" y="92"/>
                    <a:pt x="96" y="92"/>
                    <a:pt x="96" y="91"/>
                  </a:cubicBezTo>
                  <a:cubicBezTo>
                    <a:pt x="96" y="90"/>
                    <a:pt x="96" y="90"/>
                    <a:pt x="95" y="90"/>
                  </a:cubicBezTo>
                  <a:cubicBezTo>
                    <a:pt x="64" y="90"/>
                    <a:pt x="64" y="90"/>
                    <a:pt x="64" y="90"/>
                  </a:cubicBezTo>
                  <a:cubicBezTo>
                    <a:pt x="63" y="90"/>
                    <a:pt x="63" y="90"/>
                    <a:pt x="63" y="91"/>
                  </a:cubicBezTo>
                  <a:cubicBezTo>
                    <a:pt x="63" y="92"/>
                    <a:pt x="63" y="92"/>
                    <a:pt x="64" y="92"/>
                  </a:cubicBezTo>
                  <a:lnTo>
                    <a:pt x="95" y="92"/>
                  </a:lnTo>
                  <a:close/>
                  <a:moveTo>
                    <a:pt x="97" y="98"/>
                  </a:moveTo>
                  <a:cubicBezTo>
                    <a:pt x="98" y="98"/>
                    <a:pt x="98" y="97"/>
                    <a:pt x="98" y="97"/>
                  </a:cubicBezTo>
                  <a:cubicBezTo>
                    <a:pt x="98" y="96"/>
                    <a:pt x="98" y="95"/>
                    <a:pt x="97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3" y="95"/>
                    <a:pt x="63" y="96"/>
                    <a:pt x="63" y="97"/>
                  </a:cubicBezTo>
                  <a:cubicBezTo>
                    <a:pt x="63" y="97"/>
                    <a:pt x="63" y="98"/>
                    <a:pt x="64" y="98"/>
                  </a:cubicBezTo>
                  <a:lnTo>
                    <a:pt x="97" y="98"/>
                  </a:lnTo>
                  <a:close/>
                  <a:moveTo>
                    <a:pt x="98" y="103"/>
                  </a:moveTo>
                  <a:cubicBezTo>
                    <a:pt x="99" y="103"/>
                    <a:pt x="99" y="103"/>
                    <a:pt x="99" y="102"/>
                  </a:cubicBezTo>
                  <a:cubicBezTo>
                    <a:pt x="99" y="101"/>
                    <a:pt x="99" y="101"/>
                    <a:pt x="98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3" y="101"/>
                    <a:pt x="63" y="101"/>
                    <a:pt x="63" y="102"/>
                  </a:cubicBezTo>
                  <a:cubicBezTo>
                    <a:pt x="63" y="103"/>
                    <a:pt x="63" y="103"/>
                    <a:pt x="64" y="103"/>
                  </a:cubicBezTo>
                  <a:lnTo>
                    <a:pt x="98" y="103"/>
                  </a:lnTo>
                  <a:close/>
                  <a:moveTo>
                    <a:pt x="63" y="107"/>
                  </a:moveTo>
                  <a:cubicBezTo>
                    <a:pt x="63" y="108"/>
                    <a:pt x="63" y="108"/>
                    <a:pt x="64" y="108"/>
                  </a:cubicBezTo>
                  <a:cubicBezTo>
                    <a:pt x="98" y="108"/>
                    <a:pt x="98" y="108"/>
                    <a:pt x="98" y="108"/>
                  </a:cubicBezTo>
                  <a:cubicBezTo>
                    <a:pt x="99" y="108"/>
                    <a:pt x="100" y="108"/>
                    <a:pt x="100" y="107"/>
                  </a:cubicBezTo>
                  <a:cubicBezTo>
                    <a:pt x="100" y="107"/>
                    <a:pt x="99" y="106"/>
                    <a:pt x="99" y="106"/>
                  </a:cubicBezTo>
                  <a:cubicBezTo>
                    <a:pt x="99" y="106"/>
                    <a:pt x="99" y="106"/>
                    <a:pt x="98" y="106"/>
                  </a:cubicBezTo>
                  <a:cubicBezTo>
                    <a:pt x="98" y="106"/>
                    <a:pt x="98" y="106"/>
                    <a:pt x="98" y="106"/>
                  </a:cubicBezTo>
                  <a:cubicBezTo>
                    <a:pt x="64" y="106"/>
                    <a:pt x="64" y="106"/>
                    <a:pt x="64" y="106"/>
                  </a:cubicBezTo>
                  <a:cubicBezTo>
                    <a:pt x="64" y="106"/>
                    <a:pt x="63" y="106"/>
                    <a:pt x="63" y="106"/>
                  </a:cubicBezTo>
                  <a:cubicBezTo>
                    <a:pt x="63" y="106"/>
                    <a:pt x="63" y="107"/>
                    <a:pt x="63" y="107"/>
                  </a:cubicBezTo>
                  <a:close/>
                  <a:moveTo>
                    <a:pt x="63" y="112"/>
                  </a:moveTo>
                  <a:cubicBezTo>
                    <a:pt x="63" y="112"/>
                    <a:pt x="63" y="113"/>
                    <a:pt x="63" y="113"/>
                  </a:cubicBezTo>
                  <a:cubicBezTo>
                    <a:pt x="63" y="113"/>
                    <a:pt x="64" y="113"/>
                    <a:pt x="64" y="113"/>
                  </a:cubicBezTo>
                  <a:cubicBezTo>
                    <a:pt x="98" y="113"/>
                    <a:pt x="98" y="113"/>
                    <a:pt x="98" y="113"/>
                  </a:cubicBezTo>
                  <a:cubicBezTo>
                    <a:pt x="99" y="113"/>
                    <a:pt x="99" y="113"/>
                    <a:pt x="99" y="112"/>
                  </a:cubicBezTo>
                  <a:cubicBezTo>
                    <a:pt x="99" y="111"/>
                    <a:pt x="99" y="111"/>
                    <a:pt x="98" y="111"/>
                  </a:cubicBezTo>
                  <a:cubicBezTo>
                    <a:pt x="64" y="111"/>
                    <a:pt x="64" y="111"/>
                    <a:pt x="64" y="111"/>
                  </a:cubicBezTo>
                  <a:cubicBezTo>
                    <a:pt x="64" y="111"/>
                    <a:pt x="63" y="111"/>
                    <a:pt x="63" y="111"/>
                  </a:cubicBezTo>
                  <a:cubicBezTo>
                    <a:pt x="63" y="112"/>
                    <a:pt x="63" y="112"/>
                    <a:pt x="63" y="112"/>
                  </a:cubicBezTo>
                  <a:close/>
                  <a:moveTo>
                    <a:pt x="63" y="117"/>
                  </a:moveTo>
                  <a:cubicBezTo>
                    <a:pt x="63" y="118"/>
                    <a:pt x="63" y="118"/>
                    <a:pt x="63" y="118"/>
                  </a:cubicBezTo>
                  <a:cubicBezTo>
                    <a:pt x="63" y="119"/>
                    <a:pt x="64" y="119"/>
                    <a:pt x="64" y="119"/>
                  </a:cubicBezTo>
                  <a:cubicBezTo>
                    <a:pt x="64" y="118"/>
                    <a:pt x="64" y="118"/>
                    <a:pt x="64" y="118"/>
                  </a:cubicBezTo>
                  <a:cubicBezTo>
                    <a:pt x="97" y="119"/>
                    <a:pt x="97" y="119"/>
                    <a:pt x="97" y="119"/>
                  </a:cubicBezTo>
                  <a:cubicBezTo>
                    <a:pt x="97" y="119"/>
                    <a:pt x="97" y="119"/>
                    <a:pt x="97" y="119"/>
                  </a:cubicBezTo>
                  <a:cubicBezTo>
                    <a:pt x="98" y="119"/>
                    <a:pt x="98" y="118"/>
                    <a:pt x="98" y="117"/>
                  </a:cubicBezTo>
                  <a:cubicBezTo>
                    <a:pt x="98" y="116"/>
                    <a:pt x="98" y="116"/>
                    <a:pt x="97" y="116"/>
                  </a:cubicBezTo>
                  <a:cubicBezTo>
                    <a:pt x="64" y="116"/>
                    <a:pt x="64" y="116"/>
                    <a:pt x="64" y="116"/>
                  </a:cubicBezTo>
                  <a:cubicBezTo>
                    <a:pt x="63" y="116"/>
                    <a:pt x="63" y="116"/>
                    <a:pt x="63" y="117"/>
                  </a:cubicBezTo>
                  <a:close/>
                  <a:moveTo>
                    <a:pt x="95" y="124"/>
                  </a:moveTo>
                  <a:cubicBezTo>
                    <a:pt x="96" y="124"/>
                    <a:pt x="96" y="123"/>
                    <a:pt x="96" y="122"/>
                  </a:cubicBezTo>
                  <a:cubicBezTo>
                    <a:pt x="96" y="122"/>
                    <a:pt x="96" y="121"/>
                    <a:pt x="95" y="121"/>
                  </a:cubicBezTo>
                  <a:cubicBezTo>
                    <a:pt x="64" y="121"/>
                    <a:pt x="64" y="121"/>
                    <a:pt x="64" y="121"/>
                  </a:cubicBezTo>
                  <a:cubicBezTo>
                    <a:pt x="63" y="121"/>
                    <a:pt x="63" y="122"/>
                    <a:pt x="63" y="122"/>
                  </a:cubicBezTo>
                  <a:cubicBezTo>
                    <a:pt x="63" y="123"/>
                    <a:pt x="63" y="124"/>
                    <a:pt x="64" y="124"/>
                  </a:cubicBezTo>
                  <a:lnTo>
                    <a:pt x="95" y="124"/>
                  </a:lnTo>
                  <a:close/>
                  <a:moveTo>
                    <a:pt x="92" y="129"/>
                  </a:moveTo>
                  <a:cubicBezTo>
                    <a:pt x="93" y="129"/>
                    <a:pt x="93" y="129"/>
                    <a:pt x="93" y="128"/>
                  </a:cubicBezTo>
                  <a:cubicBezTo>
                    <a:pt x="93" y="127"/>
                    <a:pt x="93" y="126"/>
                    <a:pt x="92" y="126"/>
                  </a:cubicBezTo>
                  <a:cubicBezTo>
                    <a:pt x="64" y="126"/>
                    <a:pt x="64" y="126"/>
                    <a:pt x="64" y="126"/>
                  </a:cubicBezTo>
                  <a:cubicBezTo>
                    <a:pt x="63" y="126"/>
                    <a:pt x="63" y="127"/>
                    <a:pt x="63" y="128"/>
                  </a:cubicBezTo>
                  <a:cubicBezTo>
                    <a:pt x="63" y="129"/>
                    <a:pt x="63" y="129"/>
                    <a:pt x="64" y="129"/>
                  </a:cubicBezTo>
                  <a:lnTo>
                    <a:pt x="92" y="129"/>
                  </a:lnTo>
                  <a:close/>
                  <a:moveTo>
                    <a:pt x="88" y="134"/>
                  </a:moveTo>
                  <a:cubicBezTo>
                    <a:pt x="89" y="134"/>
                    <a:pt x="89" y="134"/>
                    <a:pt x="89" y="133"/>
                  </a:cubicBezTo>
                  <a:cubicBezTo>
                    <a:pt x="89" y="132"/>
                    <a:pt x="89" y="132"/>
                    <a:pt x="88" y="132"/>
                  </a:cubicBezTo>
                  <a:cubicBezTo>
                    <a:pt x="64" y="132"/>
                    <a:pt x="64" y="132"/>
                    <a:pt x="64" y="132"/>
                  </a:cubicBezTo>
                  <a:cubicBezTo>
                    <a:pt x="63" y="132"/>
                    <a:pt x="63" y="132"/>
                    <a:pt x="63" y="133"/>
                  </a:cubicBezTo>
                  <a:cubicBezTo>
                    <a:pt x="63" y="134"/>
                    <a:pt x="63" y="134"/>
                    <a:pt x="64" y="134"/>
                  </a:cubicBezTo>
                  <a:lnTo>
                    <a:pt x="88" y="134"/>
                  </a:lnTo>
                  <a:close/>
                  <a:moveTo>
                    <a:pt x="63" y="138"/>
                  </a:moveTo>
                  <a:cubicBezTo>
                    <a:pt x="63" y="139"/>
                    <a:pt x="63" y="139"/>
                    <a:pt x="64" y="139"/>
                  </a:cubicBezTo>
                  <a:cubicBezTo>
                    <a:pt x="82" y="139"/>
                    <a:pt x="82" y="139"/>
                    <a:pt x="82" y="139"/>
                  </a:cubicBezTo>
                  <a:cubicBezTo>
                    <a:pt x="83" y="139"/>
                    <a:pt x="83" y="139"/>
                    <a:pt x="83" y="138"/>
                  </a:cubicBezTo>
                  <a:cubicBezTo>
                    <a:pt x="83" y="137"/>
                    <a:pt x="83" y="137"/>
                    <a:pt x="82" y="137"/>
                  </a:cubicBezTo>
                  <a:cubicBezTo>
                    <a:pt x="82" y="137"/>
                    <a:pt x="82" y="137"/>
                    <a:pt x="82" y="137"/>
                  </a:cubicBezTo>
                  <a:cubicBezTo>
                    <a:pt x="64" y="137"/>
                    <a:pt x="64" y="137"/>
                    <a:pt x="64" y="137"/>
                  </a:cubicBezTo>
                  <a:cubicBezTo>
                    <a:pt x="64" y="137"/>
                    <a:pt x="63" y="137"/>
                    <a:pt x="63" y="137"/>
                  </a:cubicBezTo>
                  <a:cubicBezTo>
                    <a:pt x="63" y="137"/>
                    <a:pt x="63" y="138"/>
                    <a:pt x="63" y="138"/>
                  </a:cubicBezTo>
                  <a:close/>
                  <a:moveTo>
                    <a:pt x="63" y="143"/>
                  </a:moveTo>
                  <a:cubicBezTo>
                    <a:pt x="63" y="144"/>
                    <a:pt x="63" y="144"/>
                    <a:pt x="63" y="144"/>
                  </a:cubicBezTo>
                  <a:cubicBezTo>
                    <a:pt x="63" y="145"/>
                    <a:pt x="64" y="145"/>
                    <a:pt x="64" y="145"/>
                  </a:cubicBezTo>
                  <a:cubicBezTo>
                    <a:pt x="71" y="145"/>
                    <a:pt x="71" y="145"/>
                    <a:pt x="71" y="145"/>
                  </a:cubicBezTo>
                  <a:cubicBezTo>
                    <a:pt x="72" y="145"/>
                    <a:pt x="73" y="144"/>
                    <a:pt x="73" y="143"/>
                  </a:cubicBezTo>
                  <a:cubicBezTo>
                    <a:pt x="73" y="142"/>
                    <a:pt x="72" y="142"/>
                    <a:pt x="71" y="142"/>
                  </a:cubicBezTo>
                  <a:cubicBezTo>
                    <a:pt x="64" y="142"/>
                    <a:pt x="64" y="142"/>
                    <a:pt x="64" y="142"/>
                  </a:cubicBezTo>
                  <a:cubicBezTo>
                    <a:pt x="64" y="142"/>
                    <a:pt x="63" y="142"/>
                    <a:pt x="63" y="142"/>
                  </a:cubicBezTo>
                  <a:cubicBezTo>
                    <a:pt x="63" y="143"/>
                    <a:pt x="63" y="143"/>
                    <a:pt x="63" y="143"/>
                  </a:cubicBezTo>
                  <a:close/>
                  <a:moveTo>
                    <a:pt x="115" y="71"/>
                  </a:moveTo>
                  <a:cubicBezTo>
                    <a:pt x="115" y="72"/>
                    <a:pt x="115" y="73"/>
                    <a:pt x="116" y="74"/>
                  </a:cubicBezTo>
                  <a:cubicBezTo>
                    <a:pt x="117" y="75"/>
                    <a:pt x="118" y="76"/>
                    <a:pt x="120" y="76"/>
                  </a:cubicBezTo>
                  <a:cubicBezTo>
                    <a:pt x="121" y="76"/>
                    <a:pt x="123" y="75"/>
                    <a:pt x="124" y="74"/>
                  </a:cubicBezTo>
                  <a:cubicBezTo>
                    <a:pt x="125" y="73"/>
                    <a:pt x="125" y="72"/>
                    <a:pt x="125" y="71"/>
                  </a:cubicBezTo>
                  <a:cubicBezTo>
                    <a:pt x="125" y="69"/>
                    <a:pt x="125" y="68"/>
                    <a:pt x="124" y="67"/>
                  </a:cubicBezTo>
                  <a:cubicBezTo>
                    <a:pt x="123" y="66"/>
                    <a:pt x="121" y="65"/>
                    <a:pt x="120" y="65"/>
                  </a:cubicBezTo>
                  <a:cubicBezTo>
                    <a:pt x="118" y="65"/>
                    <a:pt x="117" y="66"/>
                    <a:pt x="116" y="67"/>
                  </a:cubicBezTo>
                  <a:cubicBezTo>
                    <a:pt x="115" y="68"/>
                    <a:pt x="115" y="69"/>
                    <a:pt x="115" y="71"/>
                  </a:cubicBezTo>
                  <a:close/>
                  <a:moveTo>
                    <a:pt x="115" y="86"/>
                  </a:moveTo>
                  <a:cubicBezTo>
                    <a:pt x="115" y="88"/>
                    <a:pt x="115" y="89"/>
                    <a:pt x="116" y="90"/>
                  </a:cubicBezTo>
                  <a:cubicBezTo>
                    <a:pt x="117" y="91"/>
                    <a:pt x="118" y="92"/>
                    <a:pt x="120" y="92"/>
                  </a:cubicBezTo>
                  <a:cubicBezTo>
                    <a:pt x="121" y="92"/>
                    <a:pt x="123" y="91"/>
                    <a:pt x="124" y="90"/>
                  </a:cubicBezTo>
                  <a:cubicBezTo>
                    <a:pt x="125" y="89"/>
                    <a:pt x="125" y="88"/>
                    <a:pt x="125" y="86"/>
                  </a:cubicBezTo>
                  <a:cubicBezTo>
                    <a:pt x="125" y="85"/>
                    <a:pt x="125" y="83"/>
                    <a:pt x="124" y="82"/>
                  </a:cubicBezTo>
                  <a:cubicBezTo>
                    <a:pt x="123" y="82"/>
                    <a:pt x="121" y="81"/>
                    <a:pt x="120" y="81"/>
                  </a:cubicBezTo>
                  <a:cubicBezTo>
                    <a:pt x="118" y="81"/>
                    <a:pt x="117" y="82"/>
                    <a:pt x="116" y="82"/>
                  </a:cubicBezTo>
                  <a:cubicBezTo>
                    <a:pt x="115" y="83"/>
                    <a:pt x="115" y="85"/>
                    <a:pt x="115" y="86"/>
                  </a:cubicBezTo>
                  <a:close/>
                  <a:moveTo>
                    <a:pt x="115" y="102"/>
                  </a:moveTo>
                  <a:cubicBezTo>
                    <a:pt x="115" y="103"/>
                    <a:pt x="115" y="105"/>
                    <a:pt x="116" y="106"/>
                  </a:cubicBezTo>
                  <a:cubicBezTo>
                    <a:pt x="117" y="107"/>
                    <a:pt x="118" y="107"/>
                    <a:pt x="120" y="107"/>
                  </a:cubicBezTo>
                  <a:cubicBezTo>
                    <a:pt x="121" y="107"/>
                    <a:pt x="123" y="107"/>
                    <a:pt x="124" y="106"/>
                  </a:cubicBezTo>
                  <a:cubicBezTo>
                    <a:pt x="125" y="105"/>
                    <a:pt x="125" y="103"/>
                    <a:pt x="125" y="102"/>
                  </a:cubicBezTo>
                  <a:cubicBezTo>
                    <a:pt x="125" y="100"/>
                    <a:pt x="125" y="99"/>
                    <a:pt x="124" y="98"/>
                  </a:cubicBezTo>
                  <a:cubicBezTo>
                    <a:pt x="123" y="97"/>
                    <a:pt x="121" y="97"/>
                    <a:pt x="120" y="97"/>
                  </a:cubicBezTo>
                  <a:cubicBezTo>
                    <a:pt x="118" y="97"/>
                    <a:pt x="117" y="97"/>
                    <a:pt x="116" y="98"/>
                  </a:cubicBezTo>
                  <a:cubicBezTo>
                    <a:pt x="115" y="99"/>
                    <a:pt x="115" y="100"/>
                    <a:pt x="115" y="102"/>
                  </a:cubicBezTo>
                  <a:close/>
                  <a:moveTo>
                    <a:pt x="132" y="134"/>
                  </a:moveTo>
                  <a:cubicBezTo>
                    <a:pt x="131" y="135"/>
                    <a:pt x="130" y="137"/>
                    <a:pt x="130" y="138"/>
                  </a:cubicBezTo>
                  <a:cubicBezTo>
                    <a:pt x="130" y="140"/>
                    <a:pt x="131" y="141"/>
                    <a:pt x="132" y="142"/>
                  </a:cubicBezTo>
                  <a:cubicBezTo>
                    <a:pt x="133" y="143"/>
                    <a:pt x="134" y="143"/>
                    <a:pt x="136" y="143"/>
                  </a:cubicBezTo>
                  <a:cubicBezTo>
                    <a:pt x="137" y="143"/>
                    <a:pt x="138" y="143"/>
                    <a:pt x="139" y="142"/>
                  </a:cubicBezTo>
                  <a:cubicBezTo>
                    <a:pt x="140" y="141"/>
                    <a:pt x="141" y="140"/>
                    <a:pt x="141" y="138"/>
                  </a:cubicBezTo>
                  <a:cubicBezTo>
                    <a:pt x="141" y="137"/>
                    <a:pt x="140" y="135"/>
                    <a:pt x="139" y="134"/>
                  </a:cubicBezTo>
                  <a:cubicBezTo>
                    <a:pt x="138" y="133"/>
                    <a:pt x="137" y="133"/>
                    <a:pt x="136" y="133"/>
                  </a:cubicBezTo>
                  <a:cubicBezTo>
                    <a:pt x="134" y="133"/>
                    <a:pt x="133" y="133"/>
                    <a:pt x="132" y="134"/>
                  </a:cubicBezTo>
                  <a:close/>
                  <a:moveTo>
                    <a:pt x="151" y="143"/>
                  </a:moveTo>
                  <a:cubicBezTo>
                    <a:pt x="153" y="144"/>
                    <a:pt x="154" y="143"/>
                    <a:pt x="155" y="142"/>
                  </a:cubicBezTo>
                  <a:cubicBezTo>
                    <a:pt x="156" y="141"/>
                    <a:pt x="156" y="140"/>
                    <a:pt x="156" y="138"/>
                  </a:cubicBezTo>
                  <a:cubicBezTo>
                    <a:pt x="156" y="137"/>
                    <a:pt x="156" y="136"/>
                    <a:pt x="155" y="134"/>
                  </a:cubicBezTo>
                  <a:cubicBezTo>
                    <a:pt x="154" y="133"/>
                    <a:pt x="153" y="133"/>
                    <a:pt x="151" y="133"/>
                  </a:cubicBezTo>
                  <a:cubicBezTo>
                    <a:pt x="150" y="133"/>
                    <a:pt x="148" y="133"/>
                    <a:pt x="148" y="134"/>
                  </a:cubicBezTo>
                  <a:cubicBezTo>
                    <a:pt x="147" y="135"/>
                    <a:pt x="146" y="137"/>
                    <a:pt x="146" y="138"/>
                  </a:cubicBezTo>
                  <a:cubicBezTo>
                    <a:pt x="146" y="140"/>
                    <a:pt x="147" y="141"/>
                    <a:pt x="148" y="142"/>
                  </a:cubicBezTo>
                  <a:cubicBezTo>
                    <a:pt x="148" y="143"/>
                    <a:pt x="150" y="143"/>
                    <a:pt x="151" y="143"/>
                  </a:cubicBezTo>
                  <a:close/>
                  <a:moveTo>
                    <a:pt x="170" y="131"/>
                  </a:moveTo>
                  <a:cubicBezTo>
                    <a:pt x="168" y="133"/>
                    <a:pt x="167" y="135"/>
                    <a:pt x="167" y="138"/>
                  </a:cubicBezTo>
                  <a:cubicBezTo>
                    <a:pt x="167" y="141"/>
                    <a:pt x="168" y="144"/>
                    <a:pt x="170" y="146"/>
                  </a:cubicBezTo>
                  <a:cubicBezTo>
                    <a:pt x="171" y="147"/>
                    <a:pt x="172" y="147"/>
                    <a:pt x="173" y="148"/>
                  </a:cubicBezTo>
                  <a:cubicBezTo>
                    <a:pt x="175" y="148"/>
                    <a:pt x="176" y="149"/>
                    <a:pt x="177" y="149"/>
                  </a:cubicBezTo>
                  <a:cubicBezTo>
                    <a:pt x="179" y="149"/>
                    <a:pt x="180" y="148"/>
                    <a:pt x="181" y="148"/>
                  </a:cubicBezTo>
                  <a:cubicBezTo>
                    <a:pt x="182" y="147"/>
                    <a:pt x="183" y="147"/>
                    <a:pt x="184" y="146"/>
                  </a:cubicBezTo>
                  <a:cubicBezTo>
                    <a:pt x="185" y="145"/>
                    <a:pt x="186" y="143"/>
                    <a:pt x="187" y="142"/>
                  </a:cubicBezTo>
                  <a:cubicBezTo>
                    <a:pt x="187" y="141"/>
                    <a:pt x="187" y="139"/>
                    <a:pt x="187" y="138"/>
                  </a:cubicBezTo>
                  <a:cubicBezTo>
                    <a:pt x="187" y="137"/>
                    <a:pt x="187" y="136"/>
                    <a:pt x="187" y="134"/>
                  </a:cubicBezTo>
                  <a:cubicBezTo>
                    <a:pt x="186" y="133"/>
                    <a:pt x="185" y="132"/>
                    <a:pt x="184" y="131"/>
                  </a:cubicBezTo>
                  <a:cubicBezTo>
                    <a:pt x="182" y="129"/>
                    <a:pt x="180" y="128"/>
                    <a:pt x="177" y="128"/>
                  </a:cubicBezTo>
                  <a:cubicBezTo>
                    <a:pt x="174" y="128"/>
                    <a:pt x="172" y="129"/>
                    <a:pt x="170" y="131"/>
                  </a:cubicBezTo>
                  <a:close/>
                  <a:moveTo>
                    <a:pt x="167" y="117"/>
                  </a:moveTo>
                  <a:cubicBezTo>
                    <a:pt x="187" y="117"/>
                    <a:pt x="187" y="117"/>
                    <a:pt x="187" y="117"/>
                  </a:cubicBezTo>
                  <a:cubicBezTo>
                    <a:pt x="187" y="65"/>
                    <a:pt x="187" y="65"/>
                    <a:pt x="187" y="65"/>
                  </a:cubicBezTo>
                  <a:cubicBezTo>
                    <a:pt x="167" y="65"/>
                    <a:pt x="167" y="65"/>
                    <a:pt x="167" y="65"/>
                  </a:cubicBezTo>
                  <a:lnTo>
                    <a:pt x="167" y="11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21888" tIns="60944" rIns="121888" bIns="60944" numCol="1" anchor="t" anchorCtr="0" compatLnSpc="1">
              <a:prstTxWarp prst="textNoShape">
                <a:avLst/>
              </a:prstTxWarp>
            </a:bodyPr>
            <a:lstStyle/>
            <a:p>
              <a:endParaRPr lang="en-US" sz="3066"/>
            </a:p>
          </p:txBody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E38D5A15-EE28-4DF2-B2D3-786812337C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47705" y="3925052"/>
              <a:ext cx="649386" cy="663604"/>
            </a:xfrm>
            <a:custGeom>
              <a:avLst/>
              <a:gdLst>
                <a:gd name="T0" fmla="*/ 0 w 208"/>
                <a:gd name="T1" fmla="*/ 66 h 212"/>
                <a:gd name="T2" fmla="*/ 6 w 208"/>
                <a:gd name="T3" fmla="*/ 51 h 212"/>
                <a:gd name="T4" fmla="*/ 21 w 208"/>
                <a:gd name="T5" fmla="*/ 45 h 212"/>
                <a:gd name="T6" fmla="*/ 97 w 208"/>
                <a:gd name="T7" fmla="*/ 45 h 212"/>
                <a:gd name="T8" fmla="*/ 55 w 208"/>
                <a:gd name="T9" fmla="*/ 4 h 212"/>
                <a:gd name="T10" fmla="*/ 59 w 208"/>
                <a:gd name="T11" fmla="*/ 0 h 212"/>
                <a:gd name="T12" fmla="*/ 104 w 208"/>
                <a:gd name="T13" fmla="*/ 45 h 212"/>
                <a:gd name="T14" fmla="*/ 104 w 208"/>
                <a:gd name="T15" fmla="*/ 45 h 212"/>
                <a:gd name="T16" fmla="*/ 149 w 208"/>
                <a:gd name="T17" fmla="*/ 0 h 212"/>
                <a:gd name="T18" fmla="*/ 153 w 208"/>
                <a:gd name="T19" fmla="*/ 4 h 212"/>
                <a:gd name="T20" fmla="*/ 111 w 208"/>
                <a:gd name="T21" fmla="*/ 45 h 212"/>
                <a:gd name="T22" fmla="*/ 187 w 208"/>
                <a:gd name="T23" fmla="*/ 45 h 212"/>
                <a:gd name="T24" fmla="*/ 202 w 208"/>
                <a:gd name="T25" fmla="*/ 51 h 212"/>
                <a:gd name="T26" fmla="*/ 208 w 208"/>
                <a:gd name="T27" fmla="*/ 66 h 212"/>
                <a:gd name="T28" fmla="*/ 208 w 208"/>
                <a:gd name="T29" fmla="*/ 170 h 212"/>
                <a:gd name="T30" fmla="*/ 202 w 208"/>
                <a:gd name="T31" fmla="*/ 185 h 212"/>
                <a:gd name="T32" fmla="*/ 187 w 208"/>
                <a:gd name="T33" fmla="*/ 191 h 212"/>
                <a:gd name="T34" fmla="*/ 21 w 208"/>
                <a:gd name="T35" fmla="*/ 191 h 212"/>
                <a:gd name="T36" fmla="*/ 6 w 208"/>
                <a:gd name="T37" fmla="*/ 185 h 212"/>
                <a:gd name="T38" fmla="*/ 0 w 208"/>
                <a:gd name="T39" fmla="*/ 170 h 212"/>
                <a:gd name="T40" fmla="*/ 0 w 208"/>
                <a:gd name="T41" fmla="*/ 66 h 212"/>
                <a:gd name="T42" fmla="*/ 21 w 208"/>
                <a:gd name="T43" fmla="*/ 165 h 212"/>
                <a:gd name="T44" fmla="*/ 22 w 208"/>
                <a:gd name="T45" fmla="*/ 168 h 212"/>
                <a:gd name="T46" fmla="*/ 26 w 208"/>
                <a:gd name="T47" fmla="*/ 170 h 212"/>
                <a:gd name="T48" fmla="*/ 140 w 208"/>
                <a:gd name="T49" fmla="*/ 170 h 212"/>
                <a:gd name="T50" fmla="*/ 144 w 208"/>
                <a:gd name="T51" fmla="*/ 168 h 212"/>
                <a:gd name="T52" fmla="*/ 146 w 208"/>
                <a:gd name="T53" fmla="*/ 165 h 212"/>
                <a:gd name="T54" fmla="*/ 146 w 208"/>
                <a:gd name="T55" fmla="*/ 71 h 212"/>
                <a:gd name="T56" fmla="*/ 144 w 208"/>
                <a:gd name="T57" fmla="*/ 68 h 212"/>
                <a:gd name="T58" fmla="*/ 140 w 208"/>
                <a:gd name="T59" fmla="*/ 66 h 212"/>
                <a:gd name="T60" fmla="*/ 26 w 208"/>
                <a:gd name="T61" fmla="*/ 66 h 212"/>
                <a:gd name="T62" fmla="*/ 22 w 208"/>
                <a:gd name="T63" fmla="*/ 68 h 212"/>
                <a:gd name="T64" fmla="*/ 21 w 208"/>
                <a:gd name="T65" fmla="*/ 71 h 212"/>
                <a:gd name="T66" fmla="*/ 21 w 208"/>
                <a:gd name="T67" fmla="*/ 165 h 212"/>
                <a:gd name="T68" fmla="*/ 21 w 208"/>
                <a:gd name="T69" fmla="*/ 201 h 212"/>
                <a:gd name="T70" fmla="*/ 187 w 208"/>
                <a:gd name="T71" fmla="*/ 201 h 212"/>
                <a:gd name="T72" fmla="*/ 187 w 208"/>
                <a:gd name="T73" fmla="*/ 212 h 212"/>
                <a:gd name="T74" fmla="*/ 21 w 208"/>
                <a:gd name="T75" fmla="*/ 212 h 212"/>
                <a:gd name="T76" fmla="*/ 21 w 208"/>
                <a:gd name="T77" fmla="*/ 201 h 212"/>
                <a:gd name="T78" fmla="*/ 161 w 208"/>
                <a:gd name="T79" fmla="*/ 76 h 212"/>
                <a:gd name="T80" fmla="*/ 166 w 208"/>
                <a:gd name="T81" fmla="*/ 88 h 212"/>
                <a:gd name="T82" fmla="*/ 177 w 208"/>
                <a:gd name="T83" fmla="*/ 92 h 212"/>
                <a:gd name="T84" fmla="*/ 188 w 208"/>
                <a:gd name="T85" fmla="*/ 88 h 212"/>
                <a:gd name="T86" fmla="*/ 192 w 208"/>
                <a:gd name="T87" fmla="*/ 76 h 212"/>
                <a:gd name="T88" fmla="*/ 188 w 208"/>
                <a:gd name="T89" fmla="*/ 65 h 212"/>
                <a:gd name="T90" fmla="*/ 177 w 208"/>
                <a:gd name="T91" fmla="*/ 61 h 212"/>
                <a:gd name="T92" fmla="*/ 166 w 208"/>
                <a:gd name="T93" fmla="*/ 65 h 212"/>
                <a:gd name="T94" fmla="*/ 161 w 208"/>
                <a:gd name="T95" fmla="*/ 76 h 212"/>
                <a:gd name="T96" fmla="*/ 177 w 208"/>
                <a:gd name="T97" fmla="*/ 134 h 212"/>
                <a:gd name="T98" fmla="*/ 188 w 208"/>
                <a:gd name="T99" fmla="*/ 129 h 212"/>
                <a:gd name="T100" fmla="*/ 192 w 208"/>
                <a:gd name="T101" fmla="*/ 118 h 212"/>
                <a:gd name="T102" fmla="*/ 188 w 208"/>
                <a:gd name="T103" fmla="*/ 107 h 212"/>
                <a:gd name="T104" fmla="*/ 177 w 208"/>
                <a:gd name="T105" fmla="*/ 103 h 212"/>
                <a:gd name="T106" fmla="*/ 166 w 208"/>
                <a:gd name="T107" fmla="*/ 107 h 212"/>
                <a:gd name="T108" fmla="*/ 161 w 208"/>
                <a:gd name="T109" fmla="*/ 118 h 212"/>
                <a:gd name="T110" fmla="*/ 166 w 208"/>
                <a:gd name="T111" fmla="*/ 129 h 212"/>
                <a:gd name="T112" fmla="*/ 177 w 208"/>
                <a:gd name="T113" fmla="*/ 134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08" h="212">
                  <a:moveTo>
                    <a:pt x="0" y="66"/>
                  </a:moveTo>
                  <a:cubicBezTo>
                    <a:pt x="0" y="60"/>
                    <a:pt x="2" y="55"/>
                    <a:pt x="6" y="51"/>
                  </a:cubicBezTo>
                  <a:cubicBezTo>
                    <a:pt x="10" y="47"/>
                    <a:pt x="15" y="45"/>
                    <a:pt x="21" y="45"/>
                  </a:cubicBezTo>
                  <a:cubicBezTo>
                    <a:pt x="97" y="45"/>
                    <a:pt x="97" y="45"/>
                    <a:pt x="97" y="45"/>
                  </a:cubicBezTo>
                  <a:cubicBezTo>
                    <a:pt x="55" y="4"/>
                    <a:pt x="55" y="4"/>
                    <a:pt x="55" y="4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104" y="45"/>
                    <a:pt x="104" y="45"/>
                    <a:pt x="104" y="45"/>
                  </a:cubicBezTo>
                  <a:cubicBezTo>
                    <a:pt x="104" y="45"/>
                    <a:pt x="104" y="45"/>
                    <a:pt x="104" y="45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153" y="4"/>
                    <a:pt x="153" y="4"/>
                    <a:pt x="153" y="4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87" y="45"/>
                    <a:pt x="187" y="45"/>
                    <a:pt x="187" y="45"/>
                  </a:cubicBezTo>
                  <a:cubicBezTo>
                    <a:pt x="193" y="45"/>
                    <a:pt x="198" y="47"/>
                    <a:pt x="202" y="51"/>
                  </a:cubicBezTo>
                  <a:cubicBezTo>
                    <a:pt x="206" y="55"/>
                    <a:pt x="208" y="60"/>
                    <a:pt x="208" y="66"/>
                  </a:cubicBezTo>
                  <a:cubicBezTo>
                    <a:pt x="208" y="170"/>
                    <a:pt x="208" y="170"/>
                    <a:pt x="208" y="170"/>
                  </a:cubicBezTo>
                  <a:cubicBezTo>
                    <a:pt x="208" y="176"/>
                    <a:pt x="206" y="181"/>
                    <a:pt x="202" y="185"/>
                  </a:cubicBezTo>
                  <a:cubicBezTo>
                    <a:pt x="198" y="189"/>
                    <a:pt x="193" y="191"/>
                    <a:pt x="187" y="191"/>
                  </a:cubicBezTo>
                  <a:cubicBezTo>
                    <a:pt x="21" y="191"/>
                    <a:pt x="21" y="191"/>
                    <a:pt x="21" y="191"/>
                  </a:cubicBezTo>
                  <a:cubicBezTo>
                    <a:pt x="15" y="191"/>
                    <a:pt x="10" y="189"/>
                    <a:pt x="6" y="185"/>
                  </a:cubicBezTo>
                  <a:cubicBezTo>
                    <a:pt x="2" y="181"/>
                    <a:pt x="0" y="176"/>
                    <a:pt x="0" y="170"/>
                  </a:cubicBezTo>
                  <a:lnTo>
                    <a:pt x="0" y="66"/>
                  </a:lnTo>
                  <a:close/>
                  <a:moveTo>
                    <a:pt x="21" y="165"/>
                  </a:moveTo>
                  <a:cubicBezTo>
                    <a:pt x="21" y="166"/>
                    <a:pt x="21" y="167"/>
                    <a:pt x="22" y="168"/>
                  </a:cubicBezTo>
                  <a:cubicBezTo>
                    <a:pt x="23" y="169"/>
                    <a:pt x="25" y="170"/>
                    <a:pt x="26" y="170"/>
                  </a:cubicBezTo>
                  <a:cubicBezTo>
                    <a:pt x="140" y="170"/>
                    <a:pt x="140" y="170"/>
                    <a:pt x="140" y="170"/>
                  </a:cubicBezTo>
                  <a:cubicBezTo>
                    <a:pt x="142" y="170"/>
                    <a:pt x="143" y="169"/>
                    <a:pt x="144" y="168"/>
                  </a:cubicBezTo>
                  <a:cubicBezTo>
                    <a:pt x="145" y="167"/>
                    <a:pt x="146" y="166"/>
                    <a:pt x="146" y="165"/>
                  </a:cubicBezTo>
                  <a:cubicBezTo>
                    <a:pt x="146" y="71"/>
                    <a:pt x="146" y="71"/>
                    <a:pt x="146" y="71"/>
                  </a:cubicBezTo>
                  <a:cubicBezTo>
                    <a:pt x="146" y="70"/>
                    <a:pt x="145" y="69"/>
                    <a:pt x="144" y="68"/>
                  </a:cubicBezTo>
                  <a:cubicBezTo>
                    <a:pt x="143" y="67"/>
                    <a:pt x="142" y="66"/>
                    <a:pt x="140" y="66"/>
                  </a:cubicBezTo>
                  <a:cubicBezTo>
                    <a:pt x="26" y="66"/>
                    <a:pt x="26" y="66"/>
                    <a:pt x="26" y="66"/>
                  </a:cubicBezTo>
                  <a:cubicBezTo>
                    <a:pt x="25" y="66"/>
                    <a:pt x="23" y="67"/>
                    <a:pt x="22" y="68"/>
                  </a:cubicBezTo>
                  <a:cubicBezTo>
                    <a:pt x="21" y="69"/>
                    <a:pt x="21" y="70"/>
                    <a:pt x="21" y="71"/>
                  </a:cubicBezTo>
                  <a:lnTo>
                    <a:pt x="21" y="165"/>
                  </a:lnTo>
                  <a:close/>
                  <a:moveTo>
                    <a:pt x="21" y="201"/>
                  </a:moveTo>
                  <a:cubicBezTo>
                    <a:pt x="187" y="201"/>
                    <a:pt x="187" y="201"/>
                    <a:pt x="187" y="201"/>
                  </a:cubicBezTo>
                  <a:cubicBezTo>
                    <a:pt x="187" y="212"/>
                    <a:pt x="187" y="212"/>
                    <a:pt x="187" y="212"/>
                  </a:cubicBezTo>
                  <a:cubicBezTo>
                    <a:pt x="21" y="212"/>
                    <a:pt x="21" y="212"/>
                    <a:pt x="21" y="212"/>
                  </a:cubicBezTo>
                  <a:lnTo>
                    <a:pt x="21" y="201"/>
                  </a:lnTo>
                  <a:close/>
                  <a:moveTo>
                    <a:pt x="161" y="76"/>
                  </a:moveTo>
                  <a:cubicBezTo>
                    <a:pt x="161" y="81"/>
                    <a:pt x="163" y="85"/>
                    <a:pt x="166" y="88"/>
                  </a:cubicBezTo>
                  <a:cubicBezTo>
                    <a:pt x="169" y="91"/>
                    <a:pt x="172" y="92"/>
                    <a:pt x="177" y="92"/>
                  </a:cubicBezTo>
                  <a:cubicBezTo>
                    <a:pt x="181" y="92"/>
                    <a:pt x="185" y="91"/>
                    <a:pt x="188" y="88"/>
                  </a:cubicBezTo>
                  <a:cubicBezTo>
                    <a:pt x="191" y="85"/>
                    <a:pt x="192" y="81"/>
                    <a:pt x="192" y="76"/>
                  </a:cubicBezTo>
                  <a:cubicBezTo>
                    <a:pt x="192" y="72"/>
                    <a:pt x="191" y="68"/>
                    <a:pt x="188" y="65"/>
                  </a:cubicBezTo>
                  <a:cubicBezTo>
                    <a:pt x="185" y="62"/>
                    <a:pt x="181" y="61"/>
                    <a:pt x="177" y="61"/>
                  </a:cubicBezTo>
                  <a:cubicBezTo>
                    <a:pt x="172" y="61"/>
                    <a:pt x="169" y="62"/>
                    <a:pt x="166" y="65"/>
                  </a:cubicBezTo>
                  <a:cubicBezTo>
                    <a:pt x="163" y="68"/>
                    <a:pt x="161" y="72"/>
                    <a:pt x="161" y="76"/>
                  </a:cubicBezTo>
                  <a:close/>
                  <a:moveTo>
                    <a:pt x="177" y="134"/>
                  </a:moveTo>
                  <a:cubicBezTo>
                    <a:pt x="181" y="134"/>
                    <a:pt x="185" y="132"/>
                    <a:pt x="188" y="129"/>
                  </a:cubicBezTo>
                  <a:cubicBezTo>
                    <a:pt x="191" y="126"/>
                    <a:pt x="192" y="122"/>
                    <a:pt x="192" y="118"/>
                  </a:cubicBezTo>
                  <a:cubicBezTo>
                    <a:pt x="192" y="114"/>
                    <a:pt x="191" y="110"/>
                    <a:pt x="188" y="107"/>
                  </a:cubicBezTo>
                  <a:cubicBezTo>
                    <a:pt x="185" y="104"/>
                    <a:pt x="181" y="103"/>
                    <a:pt x="177" y="103"/>
                  </a:cubicBezTo>
                  <a:cubicBezTo>
                    <a:pt x="172" y="103"/>
                    <a:pt x="169" y="104"/>
                    <a:pt x="166" y="107"/>
                  </a:cubicBezTo>
                  <a:cubicBezTo>
                    <a:pt x="163" y="110"/>
                    <a:pt x="161" y="114"/>
                    <a:pt x="161" y="118"/>
                  </a:cubicBezTo>
                  <a:cubicBezTo>
                    <a:pt x="161" y="122"/>
                    <a:pt x="163" y="126"/>
                    <a:pt x="166" y="129"/>
                  </a:cubicBezTo>
                  <a:cubicBezTo>
                    <a:pt x="169" y="132"/>
                    <a:pt x="172" y="134"/>
                    <a:pt x="177" y="13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21888" tIns="60944" rIns="121888" bIns="60944" numCol="1" anchor="t" anchorCtr="0" compatLnSpc="1">
              <a:prstTxWarp prst="textNoShape">
                <a:avLst/>
              </a:prstTxWarp>
            </a:bodyPr>
            <a:lstStyle/>
            <a:p>
              <a:endParaRPr lang="en-US" sz="3066"/>
            </a:p>
          </p:txBody>
        </p:sp>
        <p:sp>
          <p:nvSpPr>
            <p:cNvPr id="41" name="Freeform 12">
              <a:extLst>
                <a:ext uri="{FF2B5EF4-FFF2-40B4-BE49-F238E27FC236}">
                  <a16:creationId xmlns:a16="http://schemas.microsoft.com/office/drawing/2014/main" id="{30988CE9-388B-47F9-9026-493CD2617F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1159" y="4001647"/>
              <a:ext cx="745200" cy="483636"/>
            </a:xfrm>
            <a:custGeom>
              <a:avLst/>
              <a:gdLst>
                <a:gd name="T0" fmla="*/ 14 w 229"/>
                <a:gd name="T1" fmla="*/ 148 h 148"/>
                <a:gd name="T2" fmla="*/ 6 w 229"/>
                <a:gd name="T3" fmla="*/ 111 h 148"/>
                <a:gd name="T4" fmla="*/ 10 w 229"/>
                <a:gd name="T5" fmla="*/ 102 h 148"/>
                <a:gd name="T6" fmla="*/ 20 w 229"/>
                <a:gd name="T7" fmla="*/ 99 h 148"/>
                <a:gd name="T8" fmla="*/ 48 w 229"/>
                <a:gd name="T9" fmla="*/ 103 h 148"/>
                <a:gd name="T10" fmla="*/ 40 w 229"/>
                <a:gd name="T11" fmla="*/ 148 h 148"/>
                <a:gd name="T12" fmla="*/ 85 w 229"/>
                <a:gd name="T13" fmla="*/ 63 h 148"/>
                <a:gd name="T14" fmla="*/ 81 w 229"/>
                <a:gd name="T15" fmla="*/ 75 h 148"/>
                <a:gd name="T16" fmla="*/ 70 w 229"/>
                <a:gd name="T17" fmla="*/ 84 h 148"/>
                <a:gd name="T18" fmla="*/ 56 w 229"/>
                <a:gd name="T19" fmla="*/ 84 h 148"/>
                <a:gd name="T20" fmla="*/ 46 w 229"/>
                <a:gd name="T21" fmla="*/ 75 h 148"/>
                <a:gd name="T22" fmla="*/ 43 w 229"/>
                <a:gd name="T23" fmla="*/ 69 h 148"/>
                <a:gd name="T24" fmla="*/ 35 w 229"/>
                <a:gd name="T25" fmla="*/ 36 h 148"/>
                <a:gd name="T26" fmla="*/ 44 w 229"/>
                <a:gd name="T27" fmla="*/ 16 h 148"/>
                <a:gd name="T28" fmla="*/ 63 w 229"/>
                <a:gd name="T29" fmla="*/ 8 h 148"/>
                <a:gd name="T30" fmla="*/ 80 w 229"/>
                <a:gd name="T31" fmla="*/ 13 h 148"/>
                <a:gd name="T32" fmla="*/ 78 w 229"/>
                <a:gd name="T33" fmla="*/ 36 h 148"/>
                <a:gd name="T34" fmla="*/ 166 w 229"/>
                <a:gd name="T35" fmla="*/ 97 h 148"/>
                <a:gd name="T36" fmla="*/ 174 w 229"/>
                <a:gd name="T37" fmla="*/ 104 h 148"/>
                <a:gd name="T38" fmla="*/ 182 w 229"/>
                <a:gd name="T39" fmla="*/ 148 h 148"/>
                <a:gd name="T40" fmla="*/ 63 w 229"/>
                <a:gd name="T41" fmla="*/ 148 h 148"/>
                <a:gd name="T42" fmla="*/ 54 w 229"/>
                <a:gd name="T43" fmla="*/ 109 h 148"/>
                <a:gd name="T44" fmla="*/ 59 w 229"/>
                <a:gd name="T45" fmla="*/ 100 h 148"/>
                <a:gd name="T46" fmla="*/ 68 w 229"/>
                <a:gd name="T47" fmla="*/ 96 h 148"/>
                <a:gd name="T48" fmla="*/ 136 w 229"/>
                <a:gd name="T49" fmla="*/ 64 h 148"/>
                <a:gd name="T50" fmla="*/ 134 w 229"/>
                <a:gd name="T51" fmla="*/ 71 h 148"/>
                <a:gd name="T52" fmla="*/ 122 w 229"/>
                <a:gd name="T53" fmla="*/ 80 h 148"/>
                <a:gd name="T54" fmla="*/ 107 w 229"/>
                <a:gd name="T55" fmla="*/ 80 h 148"/>
                <a:gd name="T56" fmla="*/ 96 w 229"/>
                <a:gd name="T57" fmla="*/ 71 h 148"/>
                <a:gd name="T58" fmla="*/ 86 w 229"/>
                <a:gd name="T59" fmla="*/ 37 h 148"/>
                <a:gd name="T60" fmla="*/ 85 w 229"/>
                <a:gd name="T61" fmla="*/ 29 h 148"/>
                <a:gd name="T62" fmla="*/ 94 w 229"/>
                <a:gd name="T63" fmla="*/ 8 h 148"/>
                <a:gd name="T64" fmla="*/ 115 w 229"/>
                <a:gd name="T65" fmla="*/ 0 h 148"/>
                <a:gd name="T66" fmla="*/ 136 w 229"/>
                <a:gd name="T67" fmla="*/ 8 h 148"/>
                <a:gd name="T68" fmla="*/ 145 w 229"/>
                <a:gd name="T69" fmla="*/ 29 h 148"/>
                <a:gd name="T70" fmla="*/ 144 w 229"/>
                <a:gd name="T71" fmla="*/ 37 h 148"/>
                <a:gd name="T72" fmla="*/ 186 w 229"/>
                <a:gd name="T73" fmla="*/ 69 h 148"/>
                <a:gd name="T74" fmla="*/ 179 w 229"/>
                <a:gd name="T75" fmla="*/ 80 h 148"/>
                <a:gd name="T76" fmla="*/ 166 w 229"/>
                <a:gd name="T77" fmla="*/ 85 h 148"/>
                <a:gd name="T78" fmla="*/ 153 w 229"/>
                <a:gd name="T79" fmla="*/ 80 h 148"/>
                <a:gd name="T80" fmla="*/ 146 w 229"/>
                <a:gd name="T81" fmla="*/ 69 h 148"/>
                <a:gd name="T82" fmla="*/ 151 w 229"/>
                <a:gd name="T83" fmla="*/ 36 h 148"/>
                <a:gd name="T84" fmla="*/ 150 w 229"/>
                <a:gd name="T85" fmla="*/ 13 h 148"/>
                <a:gd name="T86" fmla="*/ 166 w 229"/>
                <a:gd name="T87" fmla="*/ 8 h 148"/>
                <a:gd name="T88" fmla="*/ 186 w 229"/>
                <a:gd name="T89" fmla="*/ 16 h 148"/>
                <a:gd name="T90" fmla="*/ 194 w 229"/>
                <a:gd name="T91" fmla="*/ 36 h 148"/>
                <a:gd name="T92" fmla="*/ 186 w 229"/>
                <a:gd name="T93" fmla="*/ 69 h 148"/>
                <a:gd name="T94" fmla="*/ 184 w 229"/>
                <a:gd name="T95" fmla="*/ 109 h 148"/>
                <a:gd name="T96" fmla="*/ 177 w 229"/>
                <a:gd name="T97" fmla="*/ 99 h 148"/>
                <a:gd name="T98" fmla="*/ 215 w 229"/>
                <a:gd name="T99" fmla="*/ 100 h 148"/>
                <a:gd name="T100" fmla="*/ 222 w 229"/>
                <a:gd name="T101" fmla="*/ 106 h 148"/>
                <a:gd name="T102" fmla="*/ 229 w 229"/>
                <a:gd name="T103" fmla="*/ 148 h 148"/>
                <a:gd name="T104" fmla="*/ 189 w 229"/>
                <a:gd name="T105" fmla="*/ 14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29" h="148">
                  <a:moveTo>
                    <a:pt x="40" y="148"/>
                  </a:moveTo>
                  <a:cubicBezTo>
                    <a:pt x="14" y="148"/>
                    <a:pt x="14" y="148"/>
                    <a:pt x="14" y="14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6" y="111"/>
                    <a:pt x="6" y="111"/>
                    <a:pt x="6" y="111"/>
                  </a:cubicBezTo>
                  <a:cubicBezTo>
                    <a:pt x="6" y="110"/>
                    <a:pt x="6" y="108"/>
                    <a:pt x="7" y="106"/>
                  </a:cubicBezTo>
                  <a:cubicBezTo>
                    <a:pt x="8" y="105"/>
                    <a:pt x="9" y="104"/>
                    <a:pt x="10" y="102"/>
                  </a:cubicBezTo>
                  <a:cubicBezTo>
                    <a:pt x="12" y="101"/>
                    <a:pt x="13" y="100"/>
                    <a:pt x="15" y="100"/>
                  </a:cubicBezTo>
                  <a:cubicBezTo>
                    <a:pt x="16" y="99"/>
                    <a:pt x="18" y="99"/>
                    <a:pt x="20" y="99"/>
                  </a:cubicBezTo>
                  <a:cubicBezTo>
                    <a:pt x="52" y="99"/>
                    <a:pt x="52" y="99"/>
                    <a:pt x="52" y="99"/>
                  </a:cubicBezTo>
                  <a:cubicBezTo>
                    <a:pt x="50" y="100"/>
                    <a:pt x="49" y="101"/>
                    <a:pt x="48" y="103"/>
                  </a:cubicBezTo>
                  <a:cubicBezTo>
                    <a:pt x="47" y="105"/>
                    <a:pt x="46" y="107"/>
                    <a:pt x="45" y="109"/>
                  </a:cubicBezTo>
                  <a:lnTo>
                    <a:pt x="40" y="148"/>
                  </a:lnTo>
                  <a:close/>
                  <a:moveTo>
                    <a:pt x="78" y="36"/>
                  </a:moveTo>
                  <a:cubicBezTo>
                    <a:pt x="85" y="63"/>
                    <a:pt x="85" y="63"/>
                    <a:pt x="85" y="63"/>
                  </a:cubicBezTo>
                  <a:cubicBezTo>
                    <a:pt x="84" y="69"/>
                    <a:pt x="84" y="69"/>
                    <a:pt x="84" y="69"/>
                  </a:cubicBezTo>
                  <a:cubicBezTo>
                    <a:pt x="83" y="71"/>
                    <a:pt x="82" y="73"/>
                    <a:pt x="81" y="75"/>
                  </a:cubicBezTo>
                  <a:cubicBezTo>
                    <a:pt x="80" y="77"/>
                    <a:pt x="78" y="79"/>
                    <a:pt x="76" y="80"/>
                  </a:cubicBezTo>
                  <a:cubicBezTo>
                    <a:pt x="75" y="82"/>
                    <a:pt x="73" y="83"/>
                    <a:pt x="70" y="84"/>
                  </a:cubicBezTo>
                  <a:cubicBezTo>
                    <a:pt x="68" y="84"/>
                    <a:pt x="66" y="85"/>
                    <a:pt x="63" y="85"/>
                  </a:cubicBezTo>
                  <a:cubicBezTo>
                    <a:pt x="61" y="85"/>
                    <a:pt x="59" y="84"/>
                    <a:pt x="56" y="84"/>
                  </a:cubicBezTo>
                  <a:cubicBezTo>
                    <a:pt x="54" y="83"/>
                    <a:pt x="52" y="82"/>
                    <a:pt x="50" y="80"/>
                  </a:cubicBezTo>
                  <a:cubicBezTo>
                    <a:pt x="49" y="79"/>
                    <a:pt x="47" y="77"/>
                    <a:pt x="46" y="75"/>
                  </a:cubicBezTo>
                  <a:cubicBezTo>
                    <a:pt x="44" y="73"/>
                    <a:pt x="44" y="71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6" y="40"/>
                    <a:pt x="35" y="38"/>
                    <a:pt x="35" y="36"/>
                  </a:cubicBezTo>
                  <a:cubicBezTo>
                    <a:pt x="35" y="32"/>
                    <a:pt x="36" y="28"/>
                    <a:pt x="38" y="25"/>
                  </a:cubicBezTo>
                  <a:cubicBezTo>
                    <a:pt x="39" y="21"/>
                    <a:pt x="41" y="19"/>
                    <a:pt x="44" y="16"/>
                  </a:cubicBezTo>
                  <a:cubicBezTo>
                    <a:pt x="46" y="13"/>
                    <a:pt x="49" y="11"/>
                    <a:pt x="52" y="10"/>
                  </a:cubicBezTo>
                  <a:cubicBezTo>
                    <a:pt x="56" y="8"/>
                    <a:pt x="59" y="8"/>
                    <a:pt x="63" y="8"/>
                  </a:cubicBezTo>
                  <a:cubicBezTo>
                    <a:pt x="66" y="8"/>
                    <a:pt x="69" y="8"/>
                    <a:pt x="72" y="9"/>
                  </a:cubicBezTo>
                  <a:cubicBezTo>
                    <a:pt x="75" y="10"/>
                    <a:pt x="77" y="11"/>
                    <a:pt x="80" y="13"/>
                  </a:cubicBezTo>
                  <a:cubicBezTo>
                    <a:pt x="78" y="18"/>
                    <a:pt x="77" y="22"/>
                    <a:pt x="77" y="27"/>
                  </a:cubicBezTo>
                  <a:cubicBezTo>
                    <a:pt x="77" y="30"/>
                    <a:pt x="77" y="33"/>
                    <a:pt x="78" y="36"/>
                  </a:cubicBezTo>
                  <a:close/>
                  <a:moveTo>
                    <a:pt x="161" y="96"/>
                  </a:moveTo>
                  <a:cubicBezTo>
                    <a:pt x="163" y="96"/>
                    <a:pt x="165" y="96"/>
                    <a:pt x="166" y="97"/>
                  </a:cubicBezTo>
                  <a:cubicBezTo>
                    <a:pt x="168" y="98"/>
                    <a:pt x="170" y="99"/>
                    <a:pt x="171" y="100"/>
                  </a:cubicBezTo>
                  <a:cubicBezTo>
                    <a:pt x="172" y="101"/>
                    <a:pt x="173" y="102"/>
                    <a:pt x="174" y="104"/>
                  </a:cubicBezTo>
                  <a:cubicBezTo>
                    <a:pt x="175" y="106"/>
                    <a:pt x="176" y="107"/>
                    <a:pt x="176" y="109"/>
                  </a:cubicBezTo>
                  <a:cubicBezTo>
                    <a:pt x="182" y="148"/>
                    <a:pt x="182" y="148"/>
                    <a:pt x="182" y="148"/>
                  </a:cubicBezTo>
                  <a:cubicBezTo>
                    <a:pt x="167" y="148"/>
                    <a:pt x="167" y="148"/>
                    <a:pt x="167" y="148"/>
                  </a:cubicBezTo>
                  <a:cubicBezTo>
                    <a:pt x="63" y="148"/>
                    <a:pt x="63" y="148"/>
                    <a:pt x="63" y="148"/>
                  </a:cubicBezTo>
                  <a:cubicBezTo>
                    <a:pt x="48" y="148"/>
                    <a:pt x="48" y="148"/>
                    <a:pt x="48" y="148"/>
                  </a:cubicBezTo>
                  <a:cubicBezTo>
                    <a:pt x="54" y="109"/>
                    <a:pt x="54" y="109"/>
                    <a:pt x="54" y="109"/>
                  </a:cubicBezTo>
                  <a:cubicBezTo>
                    <a:pt x="54" y="107"/>
                    <a:pt x="54" y="106"/>
                    <a:pt x="55" y="104"/>
                  </a:cubicBezTo>
                  <a:cubicBezTo>
                    <a:pt x="56" y="102"/>
                    <a:pt x="57" y="101"/>
                    <a:pt x="59" y="100"/>
                  </a:cubicBezTo>
                  <a:cubicBezTo>
                    <a:pt x="60" y="99"/>
                    <a:pt x="62" y="98"/>
                    <a:pt x="63" y="97"/>
                  </a:cubicBezTo>
                  <a:cubicBezTo>
                    <a:pt x="65" y="96"/>
                    <a:pt x="67" y="96"/>
                    <a:pt x="68" y="96"/>
                  </a:cubicBezTo>
                  <a:lnTo>
                    <a:pt x="161" y="96"/>
                  </a:lnTo>
                  <a:close/>
                  <a:moveTo>
                    <a:pt x="136" y="64"/>
                  </a:moveTo>
                  <a:cubicBezTo>
                    <a:pt x="136" y="64"/>
                    <a:pt x="136" y="64"/>
                    <a:pt x="136" y="64"/>
                  </a:cubicBezTo>
                  <a:cubicBezTo>
                    <a:pt x="136" y="67"/>
                    <a:pt x="135" y="69"/>
                    <a:pt x="134" y="71"/>
                  </a:cubicBezTo>
                  <a:cubicBezTo>
                    <a:pt x="132" y="73"/>
                    <a:pt x="131" y="75"/>
                    <a:pt x="129" y="76"/>
                  </a:cubicBezTo>
                  <a:cubicBezTo>
                    <a:pt x="127" y="78"/>
                    <a:pt x="125" y="79"/>
                    <a:pt x="122" y="80"/>
                  </a:cubicBezTo>
                  <a:cubicBezTo>
                    <a:pt x="120" y="81"/>
                    <a:pt x="117" y="81"/>
                    <a:pt x="115" y="81"/>
                  </a:cubicBezTo>
                  <a:cubicBezTo>
                    <a:pt x="112" y="81"/>
                    <a:pt x="110" y="81"/>
                    <a:pt x="107" y="80"/>
                  </a:cubicBezTo>
                  <a:cubicBezTo>
                    <a:pt x="105" y="79"/>
                    <a:pt x="103" y="78"/>
                    <a:pt x="101" y="76"/>
                  </a:cubicBezTo>
                  <a:cubicBezTo>
                    <a:pt x="99" y="75"/>
                    <a:pt x="98" y="73"/>
                    <a:pt x="96" y="71"/>
                  </a:cubicBezTo>
                  <a:cubicBezTo>
                    <a:pt x="95" y="69"/>
                    <a:pt x="94" y="67"/>
                    <a:pt x="93" y="64"/>
                  </a:cubicBezTo>
                  <a:cubicBezTo>
                    <a:pt x="86" y="37"/>
                    <a:pt x="86" y="37"/>
                    <a:pt x="86" y="37"/>
                  </a:cubicBezTo>
                  <a:cubicBezTo>
                    <a:pt x="86" y="36"/>
                    <a:pt x="86" y="34"/>
                    <a:pt x="85" y="33"/>
                  </a:cubicBezTo>
                  <a:cubicBezTo>
                    <a:pt x="85" y="32"/>
                    <a:pt x="85" y="31"/>
                    <a:pt x="85" y="29"/>
                  </a:cubicBezTo>
                  <a:cubicBezTo>
                    <a:pt x="85" y="25"/>
                    <a:pt x="86" y="21"/>
                    <a:pt x="87" y="18"/>
                  </a:cubicBezTo>
                  <a:cubicBezTo>
                    <a:pt x="89" y="14"/>
                    <a:pt x="91" y="11"/>
                    <a:pt x="94" y="8"/>
                  </a:cubicBezTo>
                  <a:cubicBezTo>
                    <a:pt x="97" y="6"/>
                    <a:pt x="100" y="3"/>
                    <a:pt x="103" y="2"/>
                  </a:cubicBezTo>
                  <a:cubicBezTo>
                    <a:pt x="107" y="0"/>
                    <a:pt x="111" y="0"/>
                    <a:pt x="115" y="0"/>
                  </a:cubicBezTo>
                  <a:cubicBezTo>
                    <a:pt x="119" y="0"/>
                    <a:pt x="123" y="0"/>
                    <a:pt x="126" y="2"/>
                  </a:cubicBezTo>
                  <a:cubicBezTo>
                    <a:pt x="130" y="3"/>
                    <a:pt x="133" y="6"/>
                    <a:pt x="136" y="8"/>
                  </a:cubicBezTo>
                  <a:cubicBezTo>
                    <a:pt x="139" y="11"/>
                    <a:pt x="141" y="14"/>
                    <a:pt x="142" y="18"/>
                  </a:cubicBezTo>
                  <a:cubicBezTo>
                    <a:pt x="144" y="21"/>
                    <a:pt x="145" y="25"/>
                    <a:pt x="145" y="29"/>
                  </a:cubicBezTo>
                  <a:cubicBezTo>
                    <a:pt x="145" y="32"/>
                    <a:pt x="144" y="34"/>
                    <a:pt x="143" y="37"/>
                  </a:cubicBezTo>
                  <a:cubicBezTo>
                    <a:pt x="144" y="37"/>
                    <a:pt x="144" y="37"/>
                    <a:pt x="144" y="37"/>
                  </a:cubicBezTo>
                  <a:lnTo>
                    <a:pt x="136" y="64"/>
                  </a:lnTo>
                  <a:close/>
                  <a:moveTo>
                    <a:pt x="186" y="69"/>
                  </a:moveTo>
                  <a:cubicBezTo>
                    <a:pt x="186" y="71"/>
                    <a:pt x="185" y="73"/>
                    <a:pt x="184" y="75"/>
                  </a:cubicBezTo>
                  <a:cubicBezTo>
                    <a:pt x="182" y="77"/>
                    <a:pt x="181" y="79"/>
                    <a:pt x="179" y="80"/>
                  </a:cubicBezTo>
                  <a:cubicBezTo>
                    <a:pt x="177" y="82"/>
                    <a:pt x="175" y="83"/>
                    <a:pt x="173" y="84"/>
                  </a:cubicBezTo>
                  <a:cubicBezTo>
                    <a:pt x="171" y="84"/>
                    <a:pt x="168" y="85"/>
                    <a:pt x="166" y="85"/>
                  </a:cubicBezTo>
                  <a:cubicBezTo>
                    <a:pt x="163" y="85"/>
                    <a:pt x="161" y="84"/>
                    <a:pt x="159" y="84"/>
                  </a:cubicBezTo>
                  <a:cubicBezTo>
                    <a:pt x="157" y="83"/>
                    <a:pt x="155" y="82"/>
                    <a:pt x="153" y="80"/>
                  </a:cubicBezTo>
                  <a:cubicBezTo>
                    <a:pt x="151" y="79"/>
                    <a:pt x="150" y="77"/>
                    <a:pt x="148" y="75"/>
                  </a:cubicBezTo>
                  <a:cubicBezTo>
                    <a:pt x="147" y="73"/>
                    <a:pt x="146" y="71"/>
                    <a:pt x="146" y="69"/>
                  </a:cubicBezTo>
                  <a:cubicBezTo>
                    <a:pt x="144" y="63"/>
                    <a:pt x="144" y="63"/>
                    <a:pt x="144" y="63"/>
                  </a:cubicBezTo>
                  <a:cubicBezTo>
                    <a:pt x="151" y="36"/>
                    <a:pt x="151" y="36"/>
                    <a:pt x="151" y="36"/>
                  </a:cubicBezTo>
                  <a:cubicBezTo>
                    <a:pt x="152" y="34"/>
                    <a:pt x="153" y="31"/>
                    <a:pt x="153" y="27"/>
                  </a:cubicBezTo>
                  <a:cubicBezTo>
                    <a:pt x="153" y="22"/>
                    <a:pt x="152" y="18"/>
                    <a:pt x="150" y="13"/>
                  </a:cubicBezTo>
                  <a:cubicBezTo>
                    <a:pt x="152" y="11"/>
                    <a:pt x="154" y="10"/>
                    <a:pt x="157" y="9"/>
                  </a:cubicBezTo>
                  <a:cubicBezTo>
                    <a:pt x="160" y="8"/>
                    <a:pt x="163" y="8"/>
                    <a:pt x="166" y="8"/>
                  </a:cubicBezTo>
                  <a:cubicBezTo>
                    <a:pt x="170" y="8"/>
                    <a:pt x="173" y="8"/>
                    <a:pt x="177" y="10"/>
                  </a:cubicBezTo>
                  <a:cubicBezTo>
                    <a:pt x="180" y="11"/>
                    <a:pt x="183" y="13"/>
                    <a:pt x="186" y="16"/>
                  </a:cubicBezTo>
                  <a:cubicBezTo>
                    <a:pt x="188" y="19"/>
                    <a:pt x="190" y="21"/>
                    <a:pt x="192" y="25"/>
                  </a:cubicBezTo>
                  <a:cubicBezTo>
                    <a:pt x="193" y="28"/>
                    <a:pt x="194" y="32"/>
                    <a:pt x="194" y="36"/>
                  </a:cubicBezTo>
                  <a:cubicBezTo>
                    <a:pt x="194" y="38"/>
                    <a:pt x="194" y="40"/>
                    <a:pt x="193" y="43"/>
                  </a:cubicBezTo>
                  <a:lnTo>
                    <a:pt x="186" y="69"/>
                  </a:lnTo>
                  <a:close/>
                  <a:moveTo>
                    <a:pt x="189" y="148"/>
                  </a:moveTo>
                  <a:cubicBezTo>
                    <a:pt x="184" y="109"/>
                    <a:pt x="184" y="109"/>
                    <a:pt x="184" y="109"/>
                  </a:cubicBezTo>
                  <a:cubicBezTo>
                    <a:pt x="184" y="107"/>
                    <a:pt x="183" y="105"/>
                    <a:pt x="182" y="103"/>
                  </a:cubicBezTo>
                  <a:cubicBezTo>
                    <a:pt x="180" y="101"/>
                    <a:pt x="179" y="100"/>
                    <a:pt x="177" y="99"/>
                  </a:cubicBezTo>
                  <a:cubicBezTo>
                    <a:pt x="210" y="99"/>
                    <a:pt x="210" y="99"/>
                    <a:pt x="210" y="99"/>
                  </a:cubicBezTo>
                  <a:cubicBezTo>
                    <a:pt x="211" y="99"/>
                    <a:pt x="213" y="99"/>
                    <a:pt x="215" y="100"/>
                  </a:cubicBezTo>
                  <a:cubicBezTo>
                    <a:pt x="216" y="100"/>
                    <a:pt x="218" y="101"/>
                    <a:pt x="219" y="102"/>
                  </a:cubicBezTo>
                  <a:cubicBezTo>
                    <a:pt x="220" y="104"/>
                    <a:pt x="221" y="105"/>
                    <a:pt x="222" y="106"/>
                  </a:cubicBezTo>
                  <a:cubicBezTo>
                    <a:pt x="223" y="108"/>
                    <a:pt x="224" y="110"/>
                    <a:pt x="224" y="111"/>
                  </a:cubicBezTo>
                  <a:cubicBezTo>
                    <a:pt x="229" y="148"/>
                    <a:pt x="229" y="148"/>
                    <a:pt x="229" y="148"/>
                  </a:cubicBezTo>
                  <a:cubicBezTo>
                    <a:pt x="215" y="148"/>
                    <a:pt x="215" y="148"/>
                    <a:pt x="215" y="148"/>
                  </a:cubicBezTo>
                  <a:lnTo>
                    <a:pt x="189" y="14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21888" tIns="60944" rIns="121888" bIns="60944" numCol="1" anchor="t" anchorCtr="0" compatLnSpc="1">
              <a:prstTxWarp prst="textNoShape">
                <a:avLst/>
              </a:prstTxWarp>
            </a:bodyPr>
            <a:lstStyle/>
            <a:p>
              <a:endParaRPr lang="en-US" sz="3066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C19D46D2-D0CF-486B-8320-DFF03A96040D}"/>
              </a:ext>
            </a:extLst>
          </p:cNvPr>
          <p:cNvSpPr/>
          <p:nvPr/>
        </p:nvSpPr>
        <p:spPr>
          <a:xfrm>
            <a:off x="0" y="6667618"/>
            <a:ext cx="12192000" cy="190381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996AF8-C22B-4E21-94D2-18F7133A30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891" y="2067623"/>
            <a:ext cx="5634427" cy="331528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87946962"/>
      </p:ext>
    </p:extLst>
  </p:cSld>
  <p:clrMapOvr>
    <a:masterClrMapping/>
  </p:clrMapOvr>
  <p:transition spd="slow" advClick="0" advTm="8125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İMİNG" val="|1.6|1.3|1.3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İMİNG" val="|1.6|1.6|1.7|1.7|1.3|1.2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100</TotalTime>
  <Words>241</Words>
  <Application>Microsoft Office PowerPoint</Application>
  <PresentationFormat>Widescreen</PresentationFormat>
  <Paragraphs>43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Adobe Gothic Std B</vt:lpstr>
      <vt:lpstr>Arial</vt:lpstr>
      <vt:lpstr>Assistant ExtraBold</vt:lpstr>
      <vt:lpstr>Calibri</vt:lpstr>
      <vt:lpstr>Calibri Light</vt:lpstr>
      <vt:lpstr>Gill Sans</vt:lpstr>
      <vt:lpstr>Raleway</vt:lpstr>
      <vt:lpstr>Segoe UI</vt:lpstr>
      <vt:lpstr>Segoe UI Black</vt:lpstr>
      <vt:lpstr>Segoe UI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Megalized</dc:creator>
  <cp:lastModifiedBy>Megalized</cp:lastModifiedBy>
  <cp:revision>13</cp:revision>
  <dcterms:created xsi:type="dcterms:W3CDTF">2019-12-17T12:48:22Z</dcterms:created>
  <dcterms:modified xsi:type="dcterms:W3CDTF">2019-12-17T14:29:13Z</dcterms:modified>
</cp:coreProperties>
</file>