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1" r:id="rId3"/>
    <p:sldId id="264" r:id="rId4"/>
    <p:sldId id="265" r:id="rId5"/>
    <p:sldId id="266" r:id="rId6"/>
    <p:sldId id="260" r:id="rId7"/>
    <p:sldId id="262" r:id="rId8"/>
    <p:sldId id="263" r:id="rId9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86324B-77F5-40DE-AE16-BBA9C9730BBF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k-SK"/>
        </a:p>
      </dgm:t>
    </dgm:pt>
    <dgm:pt modelId="{A219BD54-46C9-4A36-8C9C-878AEB61E124}">
      <dgm:prSet phldrT="[Text]"/>
      <dgm:spPr>
        <a:solidFill>
          <a:srgbClr val="00B0F0"/>
        </a:solidFill>
      </dgm:spPr>
      <dgm:t>
        <a:bodyPr/>
        <a:lstStyle/>
        <a:p>
          <a:r>
            <a:rPr lang="en-US" noProof="0" dirty="0"/>
            <a:t>Transparency</a:t>
          </a:r>
          <a:r>
            <a:rPr lang="sk-SK" noProof="0" dirty="0"/>
            <a:t> - </a:t>
          </a:r>
          <a:r>
            <a:rPr lang="en-AU" noProof="0" dirty="0"/>
            <a:t>registers</a:t>
          </a:r>
        </a:p>
      </dgm:t>
    </dgm:pt>
    <dgm:pt modelId="{B8F9347A-376D-4003-BA06-7AD50BC0A623}" type="parTrans" cxnId="{D0806F5F-F0DD-42D2-83CC-07982B3EF086}">
      <dgm:prSet/>
      <dgm:spPr/>
      <dgm:t>
        <a:bodyPr/>
        <a:lstStyle/>
        <a:p>
          <a:endParaRPr lang="sk-SK"/>
        </a:p>
      </dgm:t>
    </dgm:pt>
    <dgm:pt modelId="{71B0AD00-4B59-4A08-ABDD-2AF4317CA34D}" type="sibTrans" cxnId="{D0806F5F-F0DD-42D2-83CC-07982B3EF086}">
      <dgm:prSet/>
      <dgm:spPr/>
      <dgm:t>
        <a:bodyPr/>
        <a:lstStyle/>
        <a:p>
          <a:endParaRPr lang="sk-SK"/>
        </a:p>
      </dgm:t>
    </dgm:pt>
    <dgm:pt modelId="{FFBC782F-5A9A-424F-B6A9-2DF211F38774}">
      <dgm:prSet phldrT="[Text]"/>
      <dgm:spPr>
        <a:solidFill>
          <a:srgbClr val="92D050"/>
        </a:solidFill>
      </dgm:spPr>
      <dgm:t>
        <a:bodyPr/>
        <a:lstStyle/>
        <a:p>
          <a:r>
            <a:rPr lang="en-AU" noProof="0" dirty="0"/>
            <a:t>Structure</a:t>
          </a:r>
          <a:r>
            <a:rPr lang="en-GB" noProof="0" dirty="0"/>
            <a:t> of data</a:t>
          </a:r>
        </a:p>
      </dgm:t>
    </dgm:pt>
    <dgm:pt modelId="{EF972CFD-B874-4ACD-95F0-652957325BEA}" type="parTrans" cxnId="{54360443-14D9-40CC-8680-6480A3EDC67F}">
      <dgm:prSet/>
      <dgm:spPr>
        <a:ln>
          <a:solidFill>
            <a:srgbClr val="00B050"/>
          </a:solidFill>
          <a:headEnd type="arrow" w="med" len="med"/>
          <a:tailEnd type="none" w="med" len="med"/>
        </a:ln>
      </dgm:spPr>
      <dgm:t>
        <a:bodyPr/>
        <a:lstStyle/>
        <a:p>
          <a:endParaRPr lang="sk-SK"/>
        </a:p>
      </dgm:t>
    </dgm:pt>
    <dgm:pt modelId="{7FEB2C4C-BE4A-414B-A1BA-B7C7079107A9}" type="sibTrans" cxnId="{54360443-14D9-40CC-8680-6480A3EDC67F}">
      <dgm:prSet/>
      <dgm:spPr/>
      <dgm:t>
        <a:bodyPr/>
        <a:lstStyle/>
        <a:p>
          <a:endParaRPr lang="sk-SK"/>
        </a:p>
      </dgm:t>
    </dgm:pt>
    <dgm:pt modelId="{A34CFFFF-64CF-4D36-B4B2-DF0FB2E2FCA3}">
      <dgm:prSet phldrT="[Text]"/>
      <dgm:spPr>
        <a:solidFill>
          <a:srgbClr val="92D050"/>
        </a:solidFill>
      </dgm:spPr>
      <dgm:t>
        <a:bodyPr/>
        <a:lstStyle/>
        <a:p>
          <a:r>
            <a:rPr lang="sk-SK" dirty="0"/>
            <a:t>24/7</a:t>
          </a:r>
        </a:p>
      </dgm:t>
    </dgm:pt>
    <dgm:pt modelId="{698A7B21-5258-4B43-9185-E628B058D049}" type="parTrans" cxnId="{AB00F3EE-901E-400B-B86C-7B3AC33CB5B4}">
      <dgm:prSet/>
      <dgm:spPr>
        <a:ln>
          <a:solidFill>
            <a:srgbClr val="00B050"/>
          </a:solidFill>
          <a:headEnd type="arrow" w="med" len="med"/>
          <a:tailEnd type="none" w="med" len="med"/>
        </a:ln>
      </dgm:spPr>
      <dgm:t>
        <a:bodyPr/>
        <a:lstStyle/>
        <a:p>
          <a:endParaRPr lang="sk-SK"/>
        </a:p>
      </dgm:t>
    </dgm:pt>
    <dgm:pt modelId="{74230DFF-796E-4D01-94B1-4DDA73AFC09F}" type="sibTrans" cxnId="{AB00F3EE-901E-400B-B86C-7B3AC33CB5B4}">
      <dgm:prSet/>
      <dgm:spPr/>
      <dgm:t>
        <a:bodyPr/>
        <a:lstStyle/>
        <a:p>
          <a:endParaRPr lang="sk-SK"/>
        </a:p>
      </dgm:t>
    </dgm:pt>
    <dgm:pt modelId="{72824041-846C-407F-BF0D-4375D82F842D}">
      <dgm:prSet phldrT="[Text]"/>
      <dgm:spPr>
        <a:solidFill>
          <a:srgbClr val="92D050"/>
        </a:solidFill>
      </dgm:spPr>
      <dgm:t>
        <a:bodyPr/>
        <a:lstStyle/>
        <a:p>
          <a:r>
            <a:rPr lang="en-AU" noProof="0" dirty="0"/>
            <a:t>Accessibility</a:t>
          </a:r>
        </a:p>
      </dgm:t>
    </dgm:pt>
    <dgm:pt modelId="{3E3E62CB-CD5C-4033-885A-5BF099BAD318}" type="parTrans" cxnId="{82904B80-FDF5-4864-B064-DE83D1EC7D95}">
      <dgm:prSet/>
      <dgm:spPr>
        <a:ln>
          <a:solidFill>
            <a:srgbClr val="00B050"/>
          </a:solidFill>
          <a:headEnd type="arrow" w="med" len="med"/>
          <a:tailEnd type="none" w="med" len="med"/>
        </a:ln>
      </dgm:spPr>
      <dgm:t>
        <a:bodyPr/>
        <a:lstStyle/>
        <a:p>
          <a:endParaRPr lang="sk-SK"/>
        </a:p>
      </dgm:t>
    </dgm:pt>
    <dgm:pt modelId="{8E422108-4E92-4B0F-930D-B929FC84DADC}" type="sibTrans" cxnId="{82904B80-FDF5-4864-B064-DE83D1EC7D95}">
      <dgm:prSet/>
      <dgm:spPr/>
      <dgm:t>
        <a:bodyPr/>
        <a:lstStyle/>
        <a:p>
          <a:endParaRPr lang="sk-SK"/>
        </a:p>
      </dgm:t>
    </dgm:pt>
    <dgm:pt modelId="{EA6F236C-C2D6-45E8-ADF6-2B46D40C4153}">
      <dgm:prSet/>
      <dgm:spPr>
        <a:solidFill>
          <a:srgbClr val="92D050"/>
        </a:solidFill>
      </dgm:spPr>
      <dgm:t>
        <a:bodyPr/>
        <a:lstStyle/>
        <a:p>
          <a:r>
            <a:rPr lang="en-AU" noProof="0" dirty="0"/>
            <a:t>Updated information</a:t>
          </a:r>
        </a:p>
      </dgm:t>
    </dgm:pt>
    <dgm:pt modelId="{2F0C846A-CF9D-4863-B98E-461C5632B5EB}" type="parTrans" cxnId="{6AFF5F4B-32FA-4B8B-85C4-7C8E658579BB}">
      <dgm:prSet/>
      <dgm:spPr>
        <a:ln>
          <a:solidFill>
            <a:srgbClr val="00B050"/>
          </a:solidFill>
          <a:headEnd type="arrow" w="med" len="med"/>
          <a:tailEnd type="none" w="med" len="med"/>
        </a:ln>
      </dgm:spPr>
      <dgm:t>
        <a:bodyPr/>
        <a:lstStyle/>
        <a:p>
          <a:endParaRPr lang="en-GB"/>
        </a:p>
      </dgm:t>
    </dgm:pt>
    <dgm:pt modelId="{4EC6E167-8F1A-4D5F-B0CE-13C072470ADD}" type="sibTrans" cxnId="{6AFF5F4B-32FA-4B8B-85C4-7C8E658579BB}">
      <dgm:prSet/>
      <dgm:spPr/>
      <dgm:t>
        <a:bodyPr/>
        <a:lstStyle/>
        <a:p>
          <a:endParaRPr lang="en-GB"/>
        </a:p>
      </dgm:t>
    </dgm:pt>
    <dgm:pt modelId="{EDB4844A-23E0-4272-B09E-4E4E117F40D3}" type="pres">
      <dgm:prSet presAssocID="{A486324B-77F5-40DE-AE16-BBA9C9730BB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855A830-0240-4C1D-8BE0-94127B525578}" type="pres">
      <dgm:prSet presAssocID="{A219BD54-46C9-4A36-8C9C-878AEB61E124}" presName="centerShape" presStyleLbl="node0" presStyleIdx="0" presStyleCnt="1"/>
      <dgm:spPr/>
    </dgm:pt>
    <dgm:pt modelId="{35EAA30E-22AF-443D-AF16-965F54377B3A}" type="pres">
      <dgm:prSet presAssocID="{EF972CFD-B874-4ACD-95F0-652957325BEA}" presName="Name9" presStyleLbl="parChTrans1D2" presStyleIdx="0" presStyleCnt="4"/>
      <dgm:spPr/>
    </dgm:pt>
    <dgm:pt modelId="{F2FE98E6-7D54-4E0C-8704-516F8730EDB0}" type="pres">
      <dgm:prSet presAssocID="{EF972CFD-B874-4ACD-95F0-652957325BEA}" presName="connTx" presStyleLbl="parChTrans1D2" presStyleIdx="0" presStyleCnt="4"/>
      <dgm:spPr/>
    </dgm:pt>
    <dgm:pt modelId="{9540E685-95E5-4E3F-98FB-47E2746B621E}" type="pres">
      <dgm:prSet presAssocID="{FFBC782F-5A9A-424F-B6A9-2DF211F38774}" presName="node" presStyleLbl="node1" presStyleIdx="0" presStyleCnt="4">
        <dgm:presLayoutVars>
          <dgm:bulletEnabled val="1"/>
        </dgm:presLayoutVars>
      </dgm:prSet>
      <dgm:spPr/>
    </dgm:pt>
    <dgm:pt modelId="{284534DE-26A9-42AE-B7AE-2C356A16116C}" type="pres">
      <dgm:prSet presAssocID="{698A7B21-5258-4B43-9185-E628B058D049}" presName="Name9" presStyleLbl="parChTrans1D2" presStyleIdx="1" presStyleCnt="4"/>
      <dgm:spPr/>
    </dgm:pt>
    <dgm:pt modelId="{56A70FA5-AAE1-48D4-8A44-53266226118C}" type="pres">
      <dgm:prSet presAssocID="{698A7B21-5258-4B43-9185-E628B058D049}" presName="connTx" presStyleLbl="parChTrans1D2" presStyleIdx="1" presStyleCnt="4"/>
      <dgm:spPr/>
    </dgm:pt>
    <dgm:pt modelId="{F14B9A86-C0EE-4045-9E5B-F8AF456AA8C5}" type="pres">
      <dgm:prSet presAssocID="{A34CFFFF-64CF-4D36-B4B2-DF0FB2E2FCA3}" presName="node" presStyleLbl="node1" presStyleIdx="1" presStyleCnt="4">
        <dgm:presLayoutVars>
          <dgm:bulletEnabled val="1"/>
        </dgm:presLayoutVars>
      </dgm:prSet>
      <dgm:spPr/>
    </dgm:pt>
    <dgm:pt modelId="{8E9E7222-3145-4684-B48A-E57879EFAA34}" type="pres">
      <dgm:prSet presAssocID="{3E3E62CB-CD5C-4033-885A-5BF099BAD318}" presName="Name9" presStyleLbl="parChTrans1D2" presStyleIdx="2" presStyleCnt="4"/>
      <dgm:spPr/>
    </dgm:pt>
    <dgm:pt modelId="{D9A41D0D-82E9-4121-9A0B-9C598A42B5BC}" type="pres">
      <dgm:prSet presAssocID="{3E3E62CB-CD5C-4033-885A-5BF099BAD318}" presName="connTx" presStyleLbl="parChTrans1D2" presStyleIdx="2" presStyleCnt="4"/>
      <dgm:spPr/>
    </dgm:pt>
    <dgm:pt modelId="{0E0D3DED-0DF0-4F98-B1ED-096539D40C1E}" type="pres">
      <dgm:prSet presAssocID="{72824041-846C-407F-BF0D-4375D82F842D}" presName="node" presStyleLbl="node1" presStyleIdx="2" presStyleCnt="4">
        <dgm:presLayoutVars>
          <dgm:bulletEnabled val="1"/>
        </dgm:presLayoutVars>
      </dgm:prSet>
      <dgm:spPr/>
    </dgm:pt>
    <dgm:pt modelId="{32C1B237-3D63-4EA1-94A9-3A3FFCD91112}" type="pres">
      <dgm:prSet presAssocID="{2F0C846A-CF9D-4863-B98E-461C5632B5EB}" presName="Name9" presStyleLbl="parChTrans1D2" presStyleIdx="3" presStyleCnt="4"/>
      <dgm:spPr/>
    </dgm:pt>
    <dgm:pt modelId="{0C43EFA3-4D54-429D-B4A6-A70E206481C9}" type="pres">
      <dgm:prSet presAssocID="{2F0C846A-CF9D-4863-B98E-461C5632B5EB}" presName="connTx" presStyleLbl="parChTrans1D2" presStyleIdx="3" presStyleCnt="4"/>
      <dgm:spPr/>
    </dgm:pt>
    <dgm:pt modelId="{A6F960E2-017B-43FF-81FC-F4E9D5A62E6E}" type="pres">
      <dgm:prSet presAssocID="{EA6F236C-C2D6-45E8-ADF6-2B46D40C4153}" presName="node" presStyleLbl="node1" presStyleIdx="3" presStyleCnt="4">
        <dgm:presLayoutVars>
          <dgm:bulletEnabled val="1"/>
        </dgm:presLayoutVars>
      </dgm:prSet>
      <dgm:spPr/>
    </dgm:pt>
  </dgm:ptLst>
  <dgm:cxnLst>
    <dgm:cxn modelId="{141BFD01-AF57-4FC3-A65D-8DC1DC9A05BA}" type="presOf" srcId="{698A7B21-5258-4B43-9185-E628B058D049}" destId="{56A70FA5-AAE1-48D4-8A44-53266226118C}" srcOrd="1" destOrd="0" presId="urn:microsoft.com/office/officeart/2005/8/layout/radial1"/>
    <dgm:cxn modelId="{A634E00F-5D9D-4B65-AB5B-78AD407596B0}" type="presOf" srcId="{A219BD54-46C9-4A36-8C9C-878AEB61E124}" destId="{0855A830-0240-4C1D-8BE0-94127B525578}" srcOrd="0" destOrd="0" presId="urn:microsoft.com/office/officeart/2005/8/layout/radial1"/>
    <dgm:cxn modelId="{3936122B-E9F2-4DDD-AC13-493C09180297}" type="presOf" srcId="{2F0C846A-CF9D-4863-B98E-461C5632B5EB}" destId="{0C43EFA3-4D54-429D-B4A6-A70E206481C9}" srcOrd="1" destOrd="0" presId="urn:microsoft.com/office/officeart/2005/8/layout/radial1"/>
    <dgm:cxn modelId="{2955FA2C-7F87-4678-95D5-089D0528D688}" type="presOf" srcId="{72824041-846C-407F-BF0D-4375D82F842D}" destId="{0E0D3DED-0DF0-4F98-B1ED-096539D40C1E}" srcOrd="0" destOrd="0" presId="urn:microsoft.com/office/officeart/2005/8/layout/radial1"/>
    <dgm:cxn modelId="{767CA535-0A9B-4DD8-91B7-504F2BA47C98}" type="presOf" srcId="{2F0C846A-CF9D-4863-B98E-461C5632B5EB}" destId="{32C1B237-3D63-4EA1-94A9-3A3FFCD91112}" srcOrd="0" destOrd="0" presId="urn:microsoft.com/office/officeart/2005/8/layout/radial1"/>
    <dgm:cxn modelId="{D0806F5F-F0DD-42D2-83CC-07982B3EF086}" srcId="{A486324B-77F5-40DE-AE16-BBA9C9730BBF}" destId="{A219BD54-46C9-4A36-8C9C-878AEB61E124}" srcOrd="0" destOrd="0" parTransId="{B8F9347A-376D-4003-BA06-7AD50BC0A623}" sibTransId="{71B0AD00-4B59-4A08-ABDD-2AF4317CA34D}"/>
    <dgm:cxn modelId="{3B18DC62-8E35-4762-A1BF-E90D31E4FB8B}" type="presOf" srcId="{A34CFFFF-64CF-4D36-B4B2-DF0FB2E2FCA3}" destId="{F14B9A86-C0EE-4045-9E5B-F8AF456AA8C5}" srcOrd="0" destOrd="0" presId="urn:microsoft.com/office/officeart/2005/8/layout/radial1"/>
    <dgm:cxn modelId="{54360443-14D9-40CC-8680-6480A3EDC67F}" srcId="{A219BD54-46C9-4A36-8C9C-878AEB61E124}" destId="{FFBC782F-5A9A-424F-B6A9-2DF211F38774}" srcOrd="0" destOrd="0" parTransId="{EF972CFD-B874-4ACD-95F0-652957325BEA}" sibTransId="{7FEB2C4C-BE4A-414B-A1BA-B7C7079107A9}"/>
    <dgm:cxn modelId="{2DBEA366-B0B3-4783-8108-03D4062CD7B3}" type="presOf" srcId="{EF972CFD-B874-4ACD-95F0-652957325BEA}" destId="{F2FE98E6-7D54-4E0C-8704-516F8730EDB0}" srcOrd="1" destOrd="0" presId="urn:microsoft.com/office/officeart/2005/8/layout/radial1"/>
    <dgm:cxn modelId="{6AFF5F4B-32FA-4B8B-85C4-7C8E658579BB}" srcId="{A219BD54-46C9-4A36-8C9C-878AEB61E124}" destId="{EA6F236C-C2D6-45E8-ADF6-2B46D40C4153}" srcOrd="3" destOrd="0" parTransId="{2F0C846A-CF9D-4863-B98E-461C5632B5EB}" sibTransId="{4EC6E167-8F1A-4D5F-B0CE-13C072470ADD}"/>
    <dgm:cxn modelId="{39CA1A51-4ACD-4B0A-92C6-9AC732DD28A9}" type="presOf" srcId="{3E3E62CB-CD5C-4033-885A-5BF099BAD318}" destId="{8E9E7222-3145-4684-B48A-E57879EFAA34}" srcOrd="0" destOrd="0" presId="urn:microsoft.com/office/officeart/2005/8/layout/radial1"/>
    <dgm:cxn modelId="{428DB155-7A74-4EFA-A807-6E67B8E5F84E}" type="presOf" srcId="{FFBC782F-5A9A-424F-B6A9-2DF211F38774}" destId="{9540E685-95E5-4E3F-98FB-47E2746B621E}" srcOrd="0" destOrd="0" presId="urn:microsoft.com/office/officeart/2005/8/layout/radial1"/>
    <dgm:cxn modelId="{82904B80-FDF5-4864-B064-DE83D1EC7D95}" srcId="{A219BD54-46C9-4A36-8C9C-878AEB61E124}" destId="{72824041-846C-407F-BF0D-4375D82F842D}" srcOrd="2" destOrd="0" parTransId="{3E3E62CB-CD5C-4033-885A-5BF099BAD318}" sibTransId="{8E422108-4E92-4B0F-930D-B929FC84DADC}"/>
    <dgm:cxn modelId="{E616418D-67F6-474D-9C83-96307F64A98F}" type="presOf" srcId="{EA6F236C-C2D6-45E8-ADF6-2B46D40C4153}" destId="{A6F960E2-017B-43FF-81FC-F4E9D5A62E6E}" srcOrd="0" destOrd="0" presId="urn:microsoft.com/office/officeart/2005/8/layout/radial1"/>
    <dgm:cxn modelId="{583D53AF-EB72-4D5C-9195-74C3C83D4BCA}" type="presOf" srcId="{EF972CFD-B874-4ACD-95F0-652957325BEA}" destId="{35EAA30E-22AF-443D-AF16-965F54377B3A}" srcOrd="0" destOrd="0" presId="urn:microsoft.com/office/officeart/2005/8/layout/radial1"/>
    <dgm:cxn modelId="{A4F4C3BA-7E77-4C99-B5D3-8C797B97D4F9}" type="presOf" srcId="{A486324B-77F5-40DE-AE16-BBA9C9730BBF}" destId="{EDB4844A-23E0-4272-B09E-4E4E117F40D3}" srcOrd="0" destOrd="0" presId="urn:microsoft.com/office/officeart/2005/8/layout/radial1"/>
    <dgm:cxn modelId="{969C68CA-4C74-4D26-B2CA-9E9CD461F31E}" type="presOf" srcId="{698A7B21-5258-4B43-9185-E628B058D049}" destId="{284534DE-26A9-42AE-B7AE-2C356A16116C}" srcOrd="0" destOrd="0" presId="urn:microsoft.com/office/officeart/2005/8/layout/radial1"/>
    <dgm:cxn modelId="{19F09ADD-123F-429A-AB4C-9F816B3BDEB6}" type="presOf" srcId="{3E3E62CB-CD5C-4033-885A-5BF099BAD318}" destId="{D9A41D0D-82E9-4121-9A0B-9C598A42B5BC}" srcOrd="1" destOrd="0" presId="urn:microsoft.com/office/officeart/2005/8/layout/radial1"/>
    <dgm:cxn modelId="{AB00F3EE-901E-400B-B86C-7B3AC33CB5B4}" srcId="{A219BD54-46C9-4A36-8C9C-878AEB61E124}" destId="{A34CFFFF-64CF-4D36-B4B2-DF0FB2E2FCA3}" srcOrd="1" destOrd="0" parTransId="{698A7B21-5258-4B43-9185-E628B058D049}" sibTransId="{74230DFF-796E-4D01-94B1-4DDA73AFC09F}"/>
    <dgm:cxn modelId="{1B4953ED-6390-4A3A-B675-76F09DE220CC}" type="presParOf" srcId="{EDB4844A-23E0-4272-B09E-4E4E117F40D3}" destId="{0855A830-0240-4C1D-8BE0-94127B525578}" srcOrd="0" destOrd="0" presId="urn:microsoft.com/office/officeart/2005/8/layout/radial1"/>
    <dgm:cxn modelId="{B20ACF90-D7CC-4A7F-84E9-DDA4A287D75B}" type="presParOf" srcId="{EDB4844A-23E0-4272-B09E-4E4E117F40D3}" destId="{35EAA30E-22AF-443D-AF16-965F54377B3A}" srcOrd="1" destOrd="0" presId="urn:microsoft.com/office/officeart/2005/8/layout/radial1"/>
    <dgm:cxn modelId="{ECEA41D4-03B8-4F14-AD0F-F7AB1B4826BC}" type="presParOf" srcId="{35EAA30E-22AF-443D-AF16-965F54377B3A}" destId="{F2FE98E6-7D54-4E0C-8704-516F8730EDB0}" srcOrd="0" destOrd="0" presId="urn:microsoft.com/office/officeart/2005/8/layout/radial1"/>
    <dgm:cxn modelId="{A4DE3170-A06B-4B1C-91B1-13BBF6A53D92}" type="presParOf" srcId="{EDB4844A-23E0-4272-B09E-4E4E117F40D3}" destId="{9540E685-95E5-4E3F-98FB-47E2746B621E}" srcOrd="2" destOrd="0" presId="urn:microsoft.com/office/officeart/2005/8/layout/radial1"/>
    <dgm:cxn modelId="{13681C11-4A8A-474E-8A19-6489E8E70EF3}" type="presParOf" srcId="{EDB4844A-23E0-4272-B09E-4E4E117F40D3}" destId="{284534DE-26A9-42AE-B7AE-2C356A16116C}" srcOrd="3" destOrd="0" presId="urn:microsoft.com/office/officeart/2005/8/layout/radial1"/>
    <dgm:cxn modelId="{117173F9-F5E0-4CD5-AFC1-D1AB399B49DF}" type="presParOf" srcId="{284534DE-26A9-42AE-B7AE-2C356A16116C}" destId="{56A70FA5-AAE1-48D4-8A44-53266226118C}" srcOrd="0" destOrd="0" presId="urn:microsoft.com/office/officeart/2005/8/layout/radial1"/>
    <dgm:cxn modelId="{BF4675FD-81B2-44EF-B53B-38C199194760}" type="presParOf" srcId="{EDB4844A-23E0-4272-B09E-4E4E117F40D3}" destId="{F14B9A86-C0EE-4045-9E5B-F8AF456AA8C5}" srcOrd="4" destOrd="0" presId="urn:microsoft.com/office/officeart/2005/8/layout/radial1"/>
    <dgm:cxn modelId="{AA2AFCC8-DFFF-4713-ABC9-44502BE1E9F7}" type="presParOf" srcId="{EDB4844A-23E0-4272-B09E-4E4E117F40D3}" destId="{8E9E7222-3145-4684-B48A-E57879EFAA34}" srcOrd="5" destOrd="0" presId="urn:microsoft.com/office/officeart/2005/8/layout/radial1"/>
    <dgm:cxn modelId="{9E5213E5-1E14-4617-A830-01FB2731F791}" type="presParOf" srcId="{8E9E7222-3145-4684-B48A-E57879EFAA34}" destId="{D9A41D0D-82E9-4121-9A0B-9C598A42B5BC}" srcOrd="0" destOrd="0" presId="urn:microsoft.com/office/officeart/2005/8/layout/radial1"/>
    <dgm:cxn modelId="{8DB35883-7EE6-4D31-92D2-637A71D4D7D8}" type="presParOf" srcId="{EDB4844A-23E0-4272-B09E-4E4E117F40D3}" destId="{0E0D3DED-0DF0-4F98-B1ED-096539D40C1E}" srcOrd="6" destOrd="0" presId="urn:microsoft.com/office/officeart/2005/8/layout/radial1"/>
    <dgm:cxn modelId="{10FA0622-EF1A-4F52-9D1B-DCD3092570BA}" type="presParOf" srcId="{EDB4844A-23E0-4272-B09E-4E4E117F40D3}" destId="{32C1B237-3D63-4EA1-94A9-3A3FFCD91112}" srcOrd="7" destOrd="0" presId="urn:microsoft.com/office/officeart/2005/8/layout/radial1"/>
    <dgm:cxn modelId="{7F035C0F-B60A-46EA-B412-D2F5B6BFE63A}" type="presParOf" srcId="{32C1B237-3D63-4EA1-94A9-3A3FFCD91112}" destId="{0C43EFA3-4D54-429D-B4A6-A70E206481C9}" srcOrd="0" destOrd="0" presId="urn:microsoft.com/office/officeart/2005/8/layout/radial1"/>
    <dgm:cxn modelId="{B86BD379-FA6D-418C-8809-ABB849F04029}" type="presParOf" srcId="{EDB4844A-23E0-4272-B09E-4E4E117F40D3}" destId="{A6F960E2-017B-43FF-81FC-F4E9D5A62E6E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55A830-0240-4C1D-8BE0-94127B525578}">
      <dsp:nvSpPr>
        <dsp:cNvPr id="0" name=""/>
        <dsp:cNvSpPr/>
      </dsp:nvSpPr>
      <dsp:spPr>
        <a:xfrm>
          <a:off x="3383053" y="1685909"/>
          <a:ext cx="1280613" cy="1280613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noProof="0" dirty="0"/>
            <a:t>Transparency</a:t>
          </a:r>
          <a:r>
            <a:rPr lang="sk-SK" sz="1200" kern="1200" noProof="0" dirty="0"/>
            <a:t> - </a:t>
          </a:r>
          <a:r>
            <a:rPr lang="en-AU" sz="1200" kern="1200" noProof="0" dirty="0"/>
            <a:t>registers</a:t>
          </a:r>
        </a:p>
      </dsp:txBody>
      <dsp:txXfrm>
        <a:off x="3570594" y="1873450"/>
        <a:ext cx="905531" cy="905531"/>
      </dsp:txXfrm>
    </dsp:sp>
    <dsp:sp modelId="{35EAA30E-22AF-443D-AF16-965F54377B3A}">
      <dsp:nvSpPr>
        <dsp:cNvPr id="0" name=""/>
        <dsp:cNvSpPr/>
      </dsp:nvSpPr>
      <dsp:spPr>
        <a:xfrm rot="16200000">
          <a:off x="3829819" y="1478046"/>
          <a:ext cx="387080" cy="28646"/>
        </a:xfrm>
        <a:custGeom>
          <a:avLst/>
          <a:gdLst/>
          <a:ahLst/>
          <a:cxnLst/>
          <a:rect l="0" t="0" r="0" b="0"/>
          <a:pathLst>
            <a:path>
              <a:moveTo>
                <a:pt x="0" y="14323"/>
              </a:moveTo>
              <a:lnTo>
                <a:pt x="387080" y="14323"/>
              </a:lnTo>
            </a:path>
          </a:pathLst>
        </a:custGeom>
        <a:noFill/>
        <a:ln w="12700" cap="flat" cmpd="sng" algn="ctr">
          <a:solidFill>
            <a:srgbClr val="00B05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k-SK" sz="500" kern="1200"/>
        </a:p>
      </dsp:txBody>
      <dsp:txXfrm>
        <a:off x="4013682" y="1482692"/>
        <a:ext cx="19354" cy="19354"/>
      </dsp:txXfrm>
    </dsp:sp>
    <dsp:sp modelId="{9540E685-95E5-4E3F-98FB-47E2746B621E}">
      <dsp:nvSpPr>
        <dsp:cNvPr id="0" name=""/>
        <dsp:cNvSpPr/>
      </dsp:nvSpPr>
      <dsp:spPr>
        <a:xfrm>
          <a:off x="3383053" y="18215"/>
          <a:ext cx="1280613" cy="1280613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400" kern="1200" noProof="0" dirty="0"/>
            <a:t>Structure</a:t>
          </a:r>
          <a:r>
            <a:rPr lang="en-GB" sz="1400" kern="1200" noProof="0" dirty="0"/>
            <a:t> of data</a:t>
          </a:r>
        </a:p>
      </dsp:txBody>
      <dsp:txXfrm>
        <a:off x="3570594" y="205756"/>
        <a:ext cx="905531" cy="905531"/>
      </dsp:txXfrm>
    </dsp:sp>
    <dsp:sp modelId="{284534DE-26A9-42AE-B7AE-2C356A16116C}">
      <dsp:nvSpPr>
        <dsp:cNvPr id="0" name=""/>
        <dsp:cNvSpPr/>
      </dsp:nvSpPr>
      <dsp:spPr>
        <a:xfrm>
          <a:off x="4663666" y="2311893"/>
          <a:ext cx="387080" cy="28646"/>
        </a:xfrm>
        <a:custGeom>
          <a:avLst/>
          <a:gdLst/>
          <a:ahLst/>
          <a:cxnLst/>
          <a:rect l="0" t="0" r="0" b="0"/>
          <a:pathLst>
            <a:path>
              <a:moveTo>
                <a:pt x="0" y="14323"/>
              </a:moveTo>
              <a:lnTo>
                <a:pt x="387080" y="14323"/>
              </a:lnTo>
            </a:path>
          </a:pathLst>
        </a:custGeom>
        <a:noFill/>
        <a:ln w="12700" cap="flat" cmpd="sng" algn="ctr">
          <a:solidFill>
            <a:srgbClr val="00B05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k-SK" sz="500" kern="1200"/>
        </a:p>
      </dsp:txBody>
      <dsp:txXfrm>
        <a:off x="4847530" y="2316539"/>
        <a:ext cx="19354" cy="19354"/>
      </dsp:txXfrm>
    </dsp:sp>
    <dsp:sp modelId="{F14B9A86-C0EE-4045-9E5B-F8AF456AA8C5}">
      <dsp:nvSpPr>
        <dsp:cNvPr id="0" name=""/>
        <dsp:cNvSpPr/>
      </dsp:nvSpPr>
      <dsp:spPr>
        <a:xfrm>
          <a:off x="5050747" y="1685909"/>
          <a:ext cx="1280613" cy="1280613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400" kern="1200" dirty="0"/>
            <a:t>24/7</a:t>
          </a:r>
        </a:p>
      </dsp:txBody>
      <dsp:txXfrm>
        <a:off x="5238288" y="1873450"/>
        <a:ext cx="905531" cy="905531"/>
      </dsp:txXfrm>
    </dsp:sp>
    <dsp:sp modelId="{8E9E7222-3145-4684-B48A-E57879EFAA34}">
      <dsp:nvSpPr>
        <dsp:cNvPr id="0" name=""/>
        <dsp:cNvSpPr/>
      </dsp:nvSpPr>
      <dsp:spPr>
        <a:xfrm rot="5400000">
          <a:off x="3829819" y="3145740"/>
          <a:ext cx="387080" cy="28646"/>
        </a:xfrm>
        <a:custGeom>
          <a:avLst/>
          <a:gdLst/>
          <a:ahLst/>
          <a:cxnLst/>
          <a:rect l="0" t="0" r="0" b="0"/>
          <a:pathLst>
            <a:path>
              <a:moveTo>
                <a:pt x="0" y="14323"/>
              </a:moveTo>
              <a:lnTo>
                <a:pt x="387080" y="14323"/>
              </a:lnTo>
            </a:path>
          </a:pathLst>
        </a:custGeom>
        <a:noFill/>
        <a:ln w="12700" cap="flat" cmpd="sng" algn="ctr">
          <a:solidFill>
            <a:srgbClr val="00B05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k-SK" sz="500" kern="1200"/>
        </a:p>
      </dsp:txBody>
      <dsp:txXfrm>
        <a:off x="4013682" y="3150386"/>
        <a:ext cx="19354" cy="19354"/>
      </dsp:txXfrm>
    </dsp:sp>
    <dsp:sp modelId="{0E0D3DED-0DF0-4F98-B1ED-096539D40C1E}">
      <dsp:nvSpPr>
        <dsp:cNvPr id="0" name=""/>
        <dsp:cNvSpPr/>
      </dsp:nvSpPr>
      <dsp:spPr>
        <a:xfrm>
          <a:off x="3383053" y="3353603"/>
          <a:ext cx="1280613" cy="1280613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400" kern="1200" noProof="0" dirty="0"/>
            <a:t>Accessibility</a:t>
          </a:r>
        </a:p>
      </dsp:txBody>
      <dsp:txXfrm>
        <a:off x="3570594" y="3541144"/>
        <a:ext cx="905531" cy="905531"/>
      </dsp:txXfrm>
    </dsp:sp>
    <dsp:sp modelId="{32C1B237-3D63-4EA1-94A9-3A3FFCD91112}">
      <dsp:nvSpPr>
        <dsp:cNvPr id="0" name=""/>
        <dsp:cNvSpPr/>
      </dsp:nvSpPr>
      <dsp:spPr>
        <a:xfrm rot="10800000">
          <a:off x="2995972" y="2311893"/>
          <a:ext cx="387080" cy="28646"/>
        </a:xfrm>
        <a:custGeom>
          <a:avLst/>
          <a:gdLst/>
          <a:ahLst/>
          <a:cxnLst/>
          <a:rect l="0" t="0" r="0" b="0"/>
          <a:pathLst>
            <a:path>
              <a:moveTo>
                <a:pt x="0" y="14323"/>
              </a:moveTo>
              <a:lnTo>
                <a:pt x="387080" y="14323"/>
              </a:lnTo>
            </a:path>
          </a:pathLst>
        </a:custGeom>
        <a:noFill/>
        <a:ln w="12700" cap="flat" cmpd="sng" algn="ctr">
          <a:solidFill>
            <a:srgbClr val="00B05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 rot="10800000">
        <a:off x="3179835" y="2316539"/>
        <a:ext cx="19354" cy="19354"/>
      </dsp:txXfrm>
    </dsp:sp>
    <dsp:sp modelId="{A6F960E2-017B-43FF-81FC-F4E9D5A62E6E}">
      <dsp:nvSpPr>
        <dsp:cNvPr id="0" name=""/>
        <dsp:cNvSpPr/>
      </dsp:nvSpPr>
      <dsp:spPr>
        <a:xfrm>
          <a:off x="1715359" y="1685909"/>
          <a:ext cx="1280613" cy="1280613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400" kern="1200" noProof="0" dirty="0"/>
            <a:t>Updated information</a:t>
          </a:r>
        </a:p>
      </dsp:txBody>
      <dsp:txXfrm>
        <a:off x="1902900" y="1873450"/>
        <a:ext cx="905531" cy="9055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3DD1D3-9A0A-4838-ABD7-7734EFF0986B}" type="datetimeFigureOut">
              <a:rPr lang="sk-SK" smtClean="0"/>
              <a:t>19. 12. 2019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1F7230-AC87-4236-8B72-16874007979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43221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obrazu snímky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oznámo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k-SK" altLang="sk-SK"/>
          </a:p>
        </p:txBody>
      </p:sp>
      <p:sp>
        <p:nvSpPr>
          <p:cNvPr id="8196" name="Zástupný symbol čísla snímky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4E0CC3F-AE14-4CBD-AB6F-5476D9132CAE}" type="slidenum">
              <a:rPr lang="sk-SK" altLang="sk-SK" smtClean="0"/>
              <a:pPr/>
              <a:t>1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2555037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Zástupný symbol obrazu snímky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Zástupný symbol poznámo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k-SK" altLang="sk-SK"/>
          </a:p>
        </p:txBody>
      </p:sp>
      <p:sp>
        <p:nvSpPr>
          <p:cNvPr id="10244" name="Zástupný symbol čísla snímky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21259AE-0807-4701-A79E-5E2520904228}" type="slidenum">
              <a:rPr lang="sk-SK" altLang="sk-SK" smtClean="0"/>
              <a:pPr/>
              <a:t>2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84643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Zástupný symbol obrazu snímky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Zástupný symbol poznámo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k-SK" altLang="sk-SK"/>
          </a:p>
        </p:txBody>
      </p:sp>
      <p:sp>
        <p:nvSpPr>
          <p:cNvPr id="10244" name="Zástupný symbol čísla snímky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21259AE-0807-4701-A79E-5E2520904228}" type="slidenum">
              <a:rPr lang="sk-SK" altLang="sk-SK" smtClean="0"/>
              <a:pPr/>
              <a:t>5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2790818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Zástupný symbol obrazu snímky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Zástupný symbol poznámo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k-SK" altLang="sk-SK"/>
          </a:p>
        </p:txBody>
      </p:sp>
      <p:sp>
        <p:nvSpPr>
          <p:cNvPr id="10244" name="Zástupný symbol čísla snímky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21259AE-0807-4701-A79E-5E2520904228}" type="slidenum">
              <a:rPr lang="sk-SK" altLang="sk-SK" smtClean="0"/>
              <a:pPr/>
              <a:t>6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3042722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Zástupný symbol obrazu snímky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Zástupný symbol poznámo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k-SK" altLang="sk-SK"/>
          </a:p>
        </p:txBody>
      </p:sp>
      <p:sp>
        <p:nvSpPr>
          <p:cNvPr id="10244" name="Zástupný symbol čísla snímky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21259AE-0807-4701-A79E-5E2520904228}" type="slidenum">
              <a:rPr lang="sk-SK" altLang="sk-SK" smtClean="0"/>
              <a:pPr/>
              <a:t>7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9064189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Zástupný symbol obrazu snímky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Zástupný symbol poznámo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k-SK" altLang="sk-SK"/>
          </a:p>
        </p:txBody>
      </p:sp>
      <p:sp>
        <p:nvSpPr>
          <p:cNvPr id="34820" name="Zástupný symbol čísla snímky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0F24632-0F3E-44D8-979A-D552B990793A}" type="slidenum">
              <a:rPr lang="sk-SK" altLang="sk-SK" smtClean="0"/>
              <a:pPr/>
              <a:t>8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552929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Upravte štýl predlohy podnadpisov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9790-4F4C-4D25-9629-244A822248E3}" type="datetimeFigureOut">
              <a:rPr lang="sk-SK" smtClean="0"/>
              <a:t>19. 12. 2019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BF847-F7FC-4AB5-AEB5-6EBC7D1030D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73505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9790-4F4C-4D25-9629-244A822248E3}" type="datetimeFigureOut">
              <a:rPr lang="sk-SK" smtClean="0"/>
              <a:t>19. 12. 2019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BF847-F7FC-4AB5-AEB5-6EBC7D1030D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34121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9790-4F4C-4D25-9629-244A822248E3}" type="datetimeFigureOut">
              <a:rPr lang="sk-SK" smtClean="0"/>
              <a:t>19. 12. 2019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BF847-F7FC-4AB5-AEB5-6EBC7D1030D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631505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Zástupný objekt pre obsah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425" y="0"/>
            <a:ext cx="1254125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ástupný objekt pre obsah 3"/>
          <p:cNvSpPr>
            <a:spLocks noGrp="1"/>
          </p:cNvSpPr>
          <p:nvPr>
            <p:ph sz="half" idx="2"/>
          </p:nvPr>
        </p:nvSpPr>
        <p:spPr>
          <a:xfrm>
            <a:off x="5314950" y="1825625"/>
            <a:ext cx="6038850" cy="4351338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sk-SK"/>
              <a:t>Upravte štýl predlohy textu.</a:t>
            </a:r>
          </a:p>
        </p:txBody>
      </p:sp>
    </p:spTree>
    <p:extLst>
      <p:ext uri="{BB962C8B-B14F-4D97-AF65-F5344CB8AC3E}">
        <p14:creationId xmlns:p14="http://schemas.microsoft.com/office/powerpoint/2010/main" val="35884089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Zástupný objekt pre obsah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425" y="0"/>
            <a:ext cx="1254125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ástupný objekt pre obsah 3"/>
          <p:cNvSpPr>
            <a:spLocks noGrp="1"/>
          </p:cNvSpPr>
          <p:nvPr>
            <p:ph sz="half" idx="2"/>
          </p:nvPr>
        </p:nvSpPr>
        <p:spPr>
          <a:xfrm>
            <a:off x="5314950" y="1825625"/>
            <a:ext cx="6038850" cy="4351338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sk-SK"/>
              <a:t>Upravte štýl predlohy textu.</a:t>
            </a:r>
          </a:p>
        </p:txBody>
      </p:sp>
    </p:spTree>
    <p:extLst>
      <p:ext uri="{BB962C8B-B14F-4D97-AF65-F5344CB8AC3E}">
        <p14:creationId xmlns:p14="http://schemas.microsoft.com/office/powerpoint/2010/main" val="2520889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9790-4F4C-4D25-9629-244A822248E3}" type="datetimeFigureOut">
              <a:rPr lang="sk-SK" smtClean="0"/>
              <a:t>19. 12. 2019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BF847-F7FC-4AB5-AEB5-6EBC7D1030D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92525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9790-4F4C-4D25-9629-244A822248E3}" type="datetimeFigureOut">
              <a:rPr lang="sk-SK" smtClean="0"/>
              <a:t>19. 12. 2019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BF847-F7FC-4AB5-AEB5-6EBC7D1030D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48105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9790-4F4C-4D25-9629-244A822248E3}" type="datetimeFigureOut">
              <a:rPr lang="sk-SK" smtClean="0"/>
              <a:t>19. 12. 2019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BF847-F7FC-4AB5-AEB5-6EBC7D1030D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97623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9790-4F4C-4D25-9629-244A822248E3}" type="datetimeFigureOut">
              <a:rPr lang="sk-SK" smtClean="0"/>
              <a:t>19. 12. 2019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BF847-F7FC-4AB5-AEB5-6EBC7D1030D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17446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9790-4F4C-4D25-9629-244A822248E3}" type="datetimeFigureOut">
              <a:rPr lang="sk-SK" smtClean="0"/>
              <a:t>19. 12. 2019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BF847-F7FC-4AB5-AEB5-6EBC7D1030D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71899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9790-4F4C-4D25-9629-244A822248E3}" type="datetimeFigureOut">
              <a:rPr lang="sk-SK" smtClean="0"/>
              <a:t>19. 12. 2019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BF847-F7FC-4AB5-AEB5-6EBC7D1030D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94950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9790-4F4C-4D25-9629-244A822248E3}" type="datetimeFigureOut">
              <a:rPr lang="sk-SK" smtClean="0"/>
              <a:t>19. 12. 2019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BF847-F7FC-4AB5-AEB5-6EBC7D1030D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34758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9790-4F4C-4D25-9629-244A822248E3}" type="datetimeFigureOut">
              <a:rPr lang="sk-SK" smtClean="0"/>
              <a:t>19. 12. 2019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BF847-F7FC-4AB5-AEB5-6EBC7D1030D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1491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19790-4F4C-4D25-9629-244A822248E3}" type="datetimeFigureOut">
              <a:rPr lang="sk-SK" smtClean="0"/>
              <a:t>19. 12. 2019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BBF847-F7FC-4AB5-AEB5-6EBC7D1030D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0963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jpe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Zástupný objekt pre obsah 3"/>
          <p:cNvPicPr>
            <a:picLocks noGrp="1" noChangeAspect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46425" y="0"/>
            <a:ext cx="1254125" cy="6859588"/>
          </a:xfrm>
        </p:spPr>
      </p:pic>
      <p:sp>
        <p:nvSpPr>
          <p:cNvPr id="8" name="Zástupný objekt pre obsah 7"/>
          <p:cNvSpPr>
            <a:spLocks noGrp="1"/>
          </p:cNvSpPr>
          <p:nvPr>
            <p:ph sz="half" idx="2"/>
          </p:nvPr>
        </p:nvSpPr>
        <p:spPr>
          <a:xfrm>
            <a:off x="4873625" y="2293938"/>
            <a:ext cx="5497513" cy="4351337"/>
          </a:xfrm>
        </p:spPr>
        <p:txBody>
          <a:bodyPr rtlCol="0"/>
          <a:lstStyle/>
          <a:p>
            <a:pPr marL="0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3800" dirty="0"/>
              <a:t>Transparency</a:t>
            </a:r>
            <a:r>
              <a:rPr lang="sk-SK" sz="3800" dirty="0"/>
              <a:t> in Public Procurement in Slovakia</a:t>
            </a:r>
            <a:endParaRPr lang="en-AU" sz="3200" dirty="0"/>
          </a:p>
          <a:p>
            <a:pPr marL="0" indent="0"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en-US" sz="3200" dirty="0"/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sk-SK" sz="1600" dirty="0"/>
              <a:t>Public Procurement Office</a:t>
            </a:r>
            <a:endParaRPr lang="en-US" sz="1600" dirty="0"/>
          </a:p>
          <a:p>
            <a:pPr marL="0" indent="0"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91579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Obrázo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850" y="-153988"/>
            <a:ext cx="11106150" cy="163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1295400" y="454025"/>
            <a:ext cx="4330700" cy="438150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</a:rPr>
              <a:t>Transparency</a:t>
            </a:r>
            <a:r>
              <a:rPr lang="sk-SK" sz="2800" b="1" dirty="0">
                <a:solidFill>
                  <a:schemeClr val="bg1"/>
                </a:solidFill>
              </a:rPr>
              <a:t> – </a:t>
            </a:r>
            <a:r>
              <a:rPr lang="en-AU" sz="2800" b="1" dirty="0">
                <a:solidFill>
                  <a:schemeClr val="bg1"/>
                </a:solidFill>
              </a:rPr>
              <a:t>public control</a:t>
            </a:r>
            <a:endParaRPr lang="en-AU" sz="28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6841" y="5991361"/>
            <a:ext cx="917930" cy="468000"/>
          </a:xfrm>
          <a:prstGeom prst="rect">
            <a:avLst/>
          </a:prstGeom>
        </p:spPr>
      </p:pic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578834137"/>
              </p:ext>
            </p:extLst>
          </p:nvPr>
        </p:nvGraphicFramePr>
        <p:xfrm>
          <a:off x="2220686" y="1485900"/>
          <a:ext cx="8046720" cy="4652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406708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ľka 4">
            <a:extLst>
              <a:ext uri="{FF2B5EF4-FFF2-40B4-BE49-F238E27FC236}">
                <a16:creationId xmlns:a16="http://schemas.microsoft.com/office/drawing/2014/main" id="{0530FD37-AD7C-4D55-B3AD-CDE548ADDC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3040315"/>
              </p:ext>
            </p:extLst>
          </p:nvPr>
        </p:nvGraphicFramePr>
        <p:xfrm>
          <a:off x="838200" y="1825625"/>
          <a:ext cx="10515600" cy="29961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701927238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431251593"/>
                    </a:ext>
                  </a:extLst>
                </a:gridCol>
              </a:tblGrid>
              <a:tr h="710185">
                <a:tc>
                  <a:txBody>
                    <a:bodyPr/>
                    <a:lstStyle/>
                    <a:p>
                      <a:r>
                        <a:rPr lang="en-AU" noProof="0" dirty="0"/>
                        <a:t>Electronic</a:t>
                      </a:r>
                      <a:r>
                        <a:rPr lang="sk-SK" dirty="0"/>
                        <a:t> business register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noProof="0" dirty="0"/>
                        <a:t>Electronic</a:t>
                      </a:r>
                      <a:r>
                        <a:rPr lang="sk-SK" noProof="0" dirty="0"/>
                        <a:t>c</a:t>
                      </a:r>
                      <a:r>
                        <a:rPr lang="en-AU" noProof="0" dirty="0"/>
                        <a:t> profile of contracting authority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7252643"/>
                  </a:ext>
                </a:extLst>
              </a:tr>
              <a:tr h="2132045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noProof="0" dirty="0"/>
                        <a:t>Public available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noProof="0" dirty="0"/>
                        <a:t>Free of charge</a:t>
                      </a:r>
                      <a:endParaRPr lang="sk-SK" noProof="0" dirty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AU" noProof="0" dirty="0"/>
                        <a:t>Periodical</a:t>
                      </a:r>
                      <a:r>
                        <a:rPr lang="sk-SK" noProof="0" dirty="0"/>
                        <a:t> update</a:t>
                      </a:r>
                      <a:endParaRPr lang="en-GB" noProof="0" dirty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noProof="0" dirty="0"/>
                        <a:t>Show whole history of company</a:t>
                      </a:r>
                      <a:endParaRPr lang="sk-SK" noProof="0" dirty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AU" noProof="0" dirty="0"/>
                        <a:t>Identification of potential conflict of interest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noProof="0" dirty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noProof="0" dirty="0"/>
                        <a:t>Public available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noProof="0" dirty="0"/>
                        <a:t>Free of charge</a:t>
                      </a:r>
                      <a:endParaRPr lang="sk-SK" noProof="0" dirty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AU" noProof="0" dirty="0"/>
                        <a:t>Periodical update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AU" noProof="0" dirty="0"/>
                        <a:t>Contains whole procurement documentation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sk-SK" noProof="0" dirty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sk-SK" noProof="0" dirty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noProof="0" dirty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1340413"/>
                  </a:ext>
                </a:extLst>
              </a:tr>
            </a:tbl>
          </a:graphicData>
        </a:graphic>
      </p:graphicFrame>
      <p:pic>
        <p:nvPicPr>
          <p:cNvPr id="6" name="Obrázok 5">
            <a:extLst>
              <a:ext uri="{FF2B5EF4-FFF2-40B4-BE49-F238E27FC236}">
                <a16:creationId xmlns:a16="http://schemas.microsoft.com/office/drawing/2014/main" id="{C6F1BACB-7503-4A5C-83FD-7F14B21D74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6841" y="5991361"/>
            <a:ext cx="917930" cy="468000"/>
          </a:xfrm>
          <a:prstGeom prst="rect">
            <a:avLst/>
          </a:prstGeom>
        </p:spPr>
      </p:pic>
      <p:pic>
        <p:nvPicPr>
          <p:cNvPr id="9" name="Obrázok 5">
            <a:extLst>
              <a:ext uri="{FF2B5EF4-FFF2-40B4-BE49-F238E27FC236}">
                <a16:creationId xmlns:a16="http://schemas.microsoft.com/office/drawing/2014/main" id="{D9C3D282-2737-494A-AD8F-456D954DE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850" y="-153988"/>
            <a:ext cx="11106150" cy="163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Nadpis 8">
            <a:extLst>
              <a:ext uri="{FF2B5EF4-FFF2-40B4-BE49-F238E27FC236}">
                <a16:creationId xmlns:a16="http://schemas.microsoft.com/office/drawing/2014/main" id="{D2E8D8B4-A10F-468B-AF83-4D7A744CC086}"/>
              </a:ext>
            </a:extLst>
          </p:cNvPr>
          <p:cNvSpPr txBox="1">
            <a:spLocks/>
          </p:cNvSpPr>
          <p:nvPr/>
        </p:nvSpPr>
        <p:spPr>
          <a:xfrm>
            <a:off x="1295400" y="454025"/>
            <a:ext cx="4330700" cy="4381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800" b="1" dirty="0">
                <a:solidFill>
                  <a:schemeClr val="bg1"/>
                </a:solidFill>
              </a:rPr>
              <a:t>Registers</a:t>
            </a:r>
            <a:r>
              <a:rPr lang="sk-SK" sz="2800" b="1" dirty="0">
                <a:solidFill>
                  <a:schemeClr val="bg1"/>
                </a:solidFill>
              </a:rPr>
              <a:t> – </a:t>
            </a:r>
            <a:r>
              <a:rPr lang="en-AU" sz="2800" b="1" dirty="0">
                <a:solidFill>
                  <a:schemeClr val="bg1"/>
                </a:solidFill>
              </a:rPr>
              <a:t>public control</a:t>
            </a:r>
            <a:endParaRPr lang="en-AU" sz="28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33544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ľka 4">
            <a:extLst>
              <a:ext uri="{FF2B5EF4-FFF2-40B4-BE49-F238E27FC236}">
                <a16:creationId xmlns:a16="http://schemas.microsoft.com/office/drawing/2014/main" id="{0530FD37-AD7C-4D55-B3AD-CDE548ADDC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1266407"/>
              </p:ext>
            </p:extLst>
          </p:nvPr>
        </p:nvGraphicFramePr>
        <p:xfrm>
          <a:off x="838200" y="1825625"/>
          <a:ext cx="10515600" cy="29961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701927238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431251593"/>
                    </a:ext>
                  </a:extLst>
                </a:gridCol>
              </a:tblGrid>
              <a:tr h="710185">
                <a:tc>
                  <a:txBody>
                    <a:bodyPr/>
                    <a:lstStyle/>
                    <a:p>
                      <a:r>
                        <a:rPr lang="en-IE" noProof="0" dirty="0"/>
                        <a:t>Register of persons banned on participation from public procurement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noProof="0" dirty="0"/>
                        <a:t>Compulsory disclosure of information</a:t>
                      </a:r>
                      <a:r>
                        <a:rPr lang="sk-SK" noProof="0" dirty="0"/>
                        <a:t> - ISZU</a:t>
                      </a:r>
                      <a:endParaRPr lang="en-AU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7252643"/>
                  </a:ext>
                </a:extLst>
              </a:tr>
              <a:tr h="2132045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noProof="0" dirty="0"/>
                        <a:t>Public available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noProof="0" dirty="0"/>
                        <a:t>Free of charge</a:t>
                      </a:r>
                      <a:endParaRPr lang="sk-SK" noProof="0" dirty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AU" noProof="0" dirty="0"/>
                        <a:t>Periodical</a:t>
                      </a:r>
                      <a:r>
                        <a:rPr lang="sk-SK" noProof="0" dirty="0"/>
                        <a:t> update</a:t>
                      </a:r>
                      <a:endParaRPr lang="en-GB" noProof="0" dirty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AU" noProof="0" dirty="0"/>
                        <a:t>Public</a:t>
                      </a:r>
                      <a:r>
                        <a:rPr lang="sk-SK" noProof="0" dirty="0"/>
                        <a:t> </a:t>
                      </a:r>
                      <a:r>
                        <a:rPr lang="en-AU" noProof="0" dirty="0"/>
                        <a:t>control</a:t>
                      </a:r>
                      <a:r>
                        <a:rPr lang="sk-SK" noProof="0" dirty="0"/>
                        <a:t> </a:t>
                      </a:r>
                      <a:endParaRPr lang="en-GB" noProof="0" dirty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noProof="0" dirty="0"/>
                        <a:t>Public available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noProof="0" dirty="0"/>
                        <a:t>Free of charge</a:t>
                      </a:r>
                      <a:endParaRPr lang="sk-SK" noProof="0" dirty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AU" noProof="0" dirty="0"/>
                        <a:t>Periodical update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AU" noProof="0" dirty="0"/>
                        <a:t>Transparency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sk-SK" noProof="0" dirty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sk-SK" noProof="0" dirty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noProof="0" dirty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1340413"/>
                  </a:ext>
                </a:extLst>
              </a:tr>
            </a:tbl>
          </a:graphicData>
        </a:graphic>
      </p:graphicFrame>
      <p:pic>
        <p:nvPicPr>
          <p:cNvPr id="6" name="Obrázok 5">
            <a:extLst>
              <a:ext uri="{FF2B5EF4-FFF2-40B4-BE49-F238E27FC236}">
                <a16:creationId xmlns:a16="http://schemas.microsoft.com/office/drawing/2014/main" id="{C6F1BACB-7503-4A5C-83FD-7F14B21D74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6841" y="5991361"/>
            <a:ext cx="917930" cy="468000"/>
          </a:xfrm>
          <a:prstGeom prst="rect">
            <a:avLst/>
          </a:prstGeom>
        </p:spPr>
      </p:pic>
      <p:pic>
        <p:nvPicPr>
          <p:cNvPr id="9" name="Obrázok 5">
            <a:extLst>
              <a:ext uri="{FF2B5EF4-FFF2-40B4-BE49-F238E27FC236}">
                <a16:creationId xmlns:a16="http://schemas.microsoft.com/office/drawing/2014/main" id="{D9C3D282-2737-494A-AD8F-456D954DE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850" y="-153988"/>
            <a:ext cx="11106150" cy="163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Nadpis 8">
            <a:extLst>
              <a:ext uri="{FF2B5EF4-FFF2-40B4-BE49-F238E27FC236}">
                <a16:creationId xmlns:a16="http://schemas.microsoft.com/office/drawing/2014/main" id="{D2E8D8B4-A10F-468B-AF83-4D7A744CC086}"/>
              </a:ext>
            </a:extLst>
          </p:cNvPr>
          <p:cNvSpPr txBox="1">
            <a:spLocks/>
          </p:cNvSpPr>
          <p:nvPr/>
        </p:nvSpPr>
        <p:spPr>
          <a:xfrm>
            <a:off x="1295400" y="454025"/>
            <a:ext cx="4330700" cy="4381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800" b="1" dirty="0">
                <a:solidFill>
                  <a:schemeClr val="bg1"/>
                </a:solidFill>
              </a:rPr>
              <a:t>Registers</a:t>
            </a:r>
            <a:r>
              <a:rPr lang="sk-SK" sz="2800" b="1" dirty="0">
                <a:solidFill>
                  <a:schemeClr val="bg1"/>
                </a:solidFill>
              </a:rPr>
              <a:t> – </a:t>
            </a:r>
            <a:r>
              <a:rPr lang="en-AU" sz="2800" b="1" dirty="0">
                <a:solidFill>
                  <a:schemeClr val="bg1"/>
                </a:solidFill>
              </a:rPr>
              <a:t>public control</a:t>
            </a:r>
            <a:endParaRPr lang="en-AU" sz="28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66627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Podnadpis 2"/>
          <p:cNvSpPr>
            <a:spLocks noGrp="1"/>
          </p:cNvSpPr>
          <p:nvPr>
            <p:ph type="subTitle" idx="1"/>
          </p:nvPr>
        </p:nvSpPr>
        <p:spPr>
          <a:xfrm>
            <a:off x="1085850" y="1254125"/>
            <a:ext cx="9998075" cy="4297363"/>
          </a:xfrm>
        </p:spPr>
        <p:txBody>
          <a:bodyPr>
            <a:normAutofit fontScale="70000" lnSpcReduction="20000"/>
          </a:bodyPr>
          <a:lstStyle/>
          <a:p>
            <a:pPr algn="just">
              <a:defRPr/>
            </a:pPr>
            <a:endParaRPr lang="sk-SK" sz="2700" dirty="0"/>
          </a:p>
          <a:p>
            <a:pPr algn="just">
              <a:defRPr/>
            </a:pPr>
            <a:r>
              <a:rPr lang="en-A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Short notes to already mentioned register</a:t>
            </a:r>
            <a:r>
              <a:rPr lang="sk-SK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my </a:t>
            </a:r>
            <a:r>
              <a:rPr lang="en-A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colleague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endParaRPr lang="en-A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en-A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Registry of beneficial owners</a:t>
            </a:r>
            <a:endParaRPr lang="sk-SK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auto" hangingPunct="1">
              <a:spcAft>
                <a:spcPts val="0"/>
              </a:spcAft>
              <a:defRPr/>
            </a:pPr>
            <a:endParaRPr lang="en-A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A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procurement rules</a:t>
            </a:r>
            <a:endParaRPr lang="sk-SK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A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 algn="just">
              <a:buFont typeface="Arial" panose="020B0604020202020204" pitchFamily="34" charset="0"/>
              <a:buChar char="•"/>
              <a:defRPr/>
            </a:pPr>
            <a:r>
              <a:rPr lang="en-A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Signing</a:t>
            </a:r>
            <a:r>
              <a:rPr lang="sk-SK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n-A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contract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  <a:defRPr/>
            </a:pPr>
            <a:r>
              <a:rPr lang="en-A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Penalization</a:t>
            </a:r>
          </a:p>
          <a:p>
            <a:pPr lvl="1" algn="just">
              <a:defRPr/>
            </a:pPr>
            <a:endParaRPr lang="sk-SK" sz="2300" dirty="0"/>
          </a:p>
          <a:p>
            <a:pPr lvl="1" algn="just">
              <a:defRPr/>
            </a:pPr>
            <a:endParaRPr lang="sk-SK" sz="2300" dirty="0"/>
          </a:p>
          <a:p>
            <a:pPr algn="just" eaLnBrk="1" fontAlgn="auto" hangingPunct="1">
              <a:spcAft>
                <a:spcPts val="0"/>
              </a:spcAft>
              <a:defRPr/>
            </a:pPr>
            <a:endParaRPr lang="sk-SK" sz="2700" dirty="0"/>
          </a:p>
          <a:p>
            <a:pPr algn="just" eaLnBrk="1" fontAlgn="auto" hangingPunct="1">
              <a:spcAft>
                <a:spcPts val="0"/>
              </a:spcAft>
              <a:defRPr/>
            </a:pPr>
            <a:endParaRPr lang="en-GB" sz="2700" dirty="0">
              <a:solidFill>
                <a:srgbClr val="FF0000"/>
              </a:solidFill>
            </a:endParaRPr>
          </a:p>
          <a:p>
            <a:pPr algn="just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sz="2700" dirty="0"/>
              <a:t> 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endParaRPr lang="en-US" altLang="en-US" sz="2700" dirty="0"/>
          </a:p>
          <a:p>
            <a:pPr marL="342900" indent="-342900" algn="l" eaLnBrk="1" hangingPunct="1">
              <a:buFont typeface="Arial" panose="020B0604020202020204" pitchFamily="34" charset="0"/>
              <a:buChar char="•"/>
              <a:defRPr/>
            </a:pPr>
            <a:endParaRPr lang="en-US" altLang="sk-SK" sz="2700" dirty="0"/>
          </a:p>
        </p:txBody>
      </p:sp>
      <p:pic>
        <p:nvPicPr>
          <p:cNvPr id="9219" name="Obrázo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850" y="-153988"/>
            <a:ext cx="11106150" cy="163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1295400" y="454025"/>
            <a:ext cx="4172146" cy="438150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en-US" sz="2800" b="1" dirty="0">
                <a:solidFill>
                  <a:schemeClr val="bg1"/>
                </a:solidFill>
              </a:rPr>
              <a:t>Registers</a:t>
            </a:r>
            <a:r>
              <a:rPr lang="sk-SK" sz="2800" b="1" dirty="0">
                <a:solidFill>
                  <a:schemeClr val="bg1"/>
                </a:solidFill>
              </a:rPr>
              <a:t> – </a:t>
            </a:r>
            <a:r>
              <a:rPr lang="en-AU" sz="2800" b="1" dirty="0">
                <a:solidFill>
                  <a:schemeClr val="bg1"/>
                </a:solidFill>
              </a:rPr>
              <a:t>public control</a:t>
            </a:r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6841" y="5991361"/>
            <a:ext cx="917930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164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Podnadpis 2"/>
          <p:cNvSpPr>
            <a:spLocks noGrp="1"/>
          </p:cNvSpPr>
          <p:nvPr>
            <p:ph type="subTitle" idx="1"/>
          </p:nvPr>
        </p:nvSpPr>
        <p:spPr>
          <a:xfrm>
            <a:off x="1085850" y="1254125"/>
            <a:ext cx="9998075" cy="4297363"/>
          </a:xfrm>
        </p:spPr>
        <p:txBody>
          <a:bodyPr>
            <a:normAutofit fontScale="70000" lnSpcReduction="20000"/>
          </a:bodyPr>
          <a:lstStyle/>
          <a:p>
            <a:pPr algn="just">
              <a:defRPr/>
            </a:pPr>
            <a:endParaRPr lang="sk-SK" sz="2700" dirty="0"/>
          </a:p>
          <a:p>
            <a:pPr algn="just">
              <a:defRPr/>
            </a:pPr>
            <a:r>
              <a:rPr lang="sk-SK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EU 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sk-SK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Full digitalization since 18. 10. 2018</a:t>
            </a:r>
          </a:p>
          <a:p>
            <a:pPr algn="just">
              <a:defRPr/>
            </a:pPr>
            <a:endParaRPr lang="sk-SK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sk-SK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EVO support/has:</a:t>
            </a:r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public procurement procedures</a:t>
            </a:r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Full integration with profile of CA and IS data collection</a:t>
            </a:r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eID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authentication</a:t>
            </a:r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Conversion of „paper“ tenders</a:t>
            </a:r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Tool for recording all activities in the system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endParaRPr lang="sk-SK" sz="2700" dirty="0"/>
          </a:p>
          <a:p>
            <a:pPr algn="just" eaLnBrk="1" fontAlgn="auto" hangingPunct="1">
              <a:spcAft>
                <a:spcPts val="0"/>
              </a:spcAft>
              <a:defRPr/>
            </a:pPr>
            <a:endParaRPr lang="en-GB" sz="2700" dirty="0">
              <a:solidFill>
                <a:srgbClr val="FF0000"/>
              </a:solidFill>
            </a:endParaRPr>
          </a:p>
          <a:p>
            <a:pPr algn="just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sz="2700" dirty="0"/>
              <a:t> 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endParaRPr lang="en-US" altLang="en-US" sz="2700" dirty="0"/>
          </a:p>
          <a:p>
            <a:pPr marL="342900" indent="-342900" algn="l" eaLnBrk="1" hangingPunct="1">
              <a:buFont typeface="Arial" panose="020B0604020202020204" pitchFamily="34" charset="0"/>
              <a:buChar char="•"/>
              <a:defRPr/>
            </a:pPr>
            <a:endParaRPr lang="en-US" altLang="sk-SK" sz="2700" dirty="0"/>
          </a:p>
        </p:txBody>
      </p:sp>
      <p:pic>
        <p:nvPicPr>
          <p:cNvPr id="9219" name="Obrázo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850" y="-153988"/>
            <a:ext cx="11106150" cy="163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1295400" y="454025"/>
            <a:ext cx="4861560" cy="438150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</a:rPr>
              <a:t>Digitalization</a:t>
            </a:r>
            <a:r>
              <a:rPr lang="sk-SK" sz="2800" b="1" dirty="0">
                <a:solidFill>
                  <a:schemeClr val="bg1"/>
                </a:solidFill>
              </a:rPr>
              <a:t> and </a:t>
            </a:r>
            <a:r>
              <a:rPr lang="en-US" sz="2800" b="1" dirty="0">
                <a:solidFill>
                  <a:schemeClr val="bg1"/>
                </a:solidFill>
              </a:rPr>
              <a:t>transparency</a:t>
            </a:r>
            <a:endParaRPr lang="en-US" sz="28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6841" y="5991361"/>
            <a:ext cx="917930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370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Podnadpis 2"/>
          <p:cNvSpPr>
            <a:spLocks noGrp="1"/>
          </p:cNvSpPr>
          <p:nvPr>
            <p:ph type="subTitle" idx="1"/>
          </p:nvPr>
        </p:nvSpPr>
        <p:spPr>
          <a:xfrm>
            <a:off x="1085850" y="1254125"/>
            <a:ext cx="9998075" cy="4297363"/>
          </a:xfrm>
        </p:spPr>
        <p:txBody>
          <a:bodyPr>
            <a:normAutofit/>
          </a:bodyPr>
          <a:lstStyle/>
          <a:p>
            <a:pPr algn="just">
              <a:defRPr/>
            </a:pPr>
            <a:endParaRPr lang="sk-SK" sz="2700" dirty="0"/>
          </a:p>
          <a:p>
            <a:pPr marL="457200" indent="-457200"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SME share </a:t>
            </a:r>
            <a:r>
              <a:rPr lang="en-US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94,3 %</a:t>
            </a:r>
          </a:p>
          <a:p>
            <a:pPr marL="457200" indent="-457200"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k-SK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Average number of bidder</a:t>
            </a:r>
            <a:r>
              <a:rPr lang="sk-SK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sk-SK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3,6 </a:t>
            </a:r>
            <a:r>
              <a:rPr lang="sk-SK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sk-SK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2,7</a:t>
            </a:r>
            <a:r>
              <a:rPr lang="sk-SK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2012)</a:t>
            </a:r>
            <a:endParaRPr lang="sk-SK" sz="27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sk-SK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auto" hangingPunct="1">
              <a:spcAft>
                <a:spcPts val="0"/>
              </a:spcAft>
              <a:defRPr/>
            </a:pPr>
            <a:endParaRPr lang="en-GB" sz="2700" dirty="0"/>
          </a:p>
          <a:p>
            <a:pPr algn="just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sz="2700" dirty="0"/>
              <a:t> 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endParaRPr lang="en-US" altLang="en-US" sz="2700" dirty="0"/>
          </a:p>
          <a:p>
            <a:pPr marL="342900" indent="-342900" algn="l" eaLnBrk="1" hangingPunct="1">
              <a:buFont typeface="Arial" panose="020B0604020202020204" pitchFamily="34" charset="0"/>
              <a:buChar char="•"/>
              <a:defRPr/>
            </a:pPr>
            <a:endParaRPr lang="en-US" altLang="sk-SK" sz="2700" dirty="0"/>
          </a:p>
        </p:txBody>
      </p:sp>
      <p:pic>
        <p:nvPicPr>
          <p:cNvPr id="9219" name="Obrázo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850" y="-153988"/>
            <a:ext cx="11106150" cy="163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1295400" y="454025"/>
            <a:ext cx="5410200" cy="438150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</a:rPr>
              <a:t>Key figures in PP in Slovakia</a:t>
            </a:r>
            <a:r>
              <a:rPr lang="sk-SK" sz="2800" b="1" dirty="0">
                <a:solidFill>
                  <a:schemeClr val="bg1"/>
                </a:solidFill>
              </a:rPr>
              <a:t> 2018</a:t>
            </a:r>
            <a:endParaRPr lang="en-US" sz="28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6841" y="5991361"/>
            <a:ext cx="917930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662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Zástupný objekt pre obsah 3"/>
          <p:cNvPicPr>
            <a:picLocks noGrp="1" noChangeAspect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46425" y="0"/>
            <a:ext cx="1254125" cy="6859588"/>
          </a:xfrm>
        </p:spPr>
      </p:pic>
      <p:sp>
        <p:nvSpPr>
          <p:cNvPr id="33795" name="Zástupný objekt pre obsah 7"/>
          <p:cNvSpPr>
            <a:spLocks noGrp="1"/>
          </p:cNvSpPr>
          <p:nvPr>
            <p:ph sz="half" idx="2"/>
          </p:nvPr>
        </p:nvSpPr>
        <p:spPr>
          <a:xfrm>
            <a:off x="4970463" y="3065463"/>
            <a:ext cx="6307137" cy="4351337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sk-SK" altLang="sk-SK" sz="3200" dirty="0">
                <a:solidFill>
                  <a:schemeClr val="accent1"/>
                </a:solidFill>
              </a:rPr>
              <a:t>THANK YOU FOR YOUR ATTENTION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sk-SK" altLang="sk-SK" sz="3200" dirty="0">
              <a:solidFill>
                <a:schemeClr val="accent1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sk-SK" altLang="en-US" sz="3200" dirty="0"/>
              <a:t>jozef.danko@uvo.gov.sk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sk-SK" altLang="sk-SK" sz="3200" dirty="0">
              <a:solidFill>
                <a:schemeClr val="accent1"/>
              </a:solidFill>
            </a:endParaRPr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6841" y="5888169"/>
            <a:ext cx="917930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313860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219</Words>
  <Application>Microsoft Office PowerPoint</Application>
  <PresentationFormat>Širokouhlá</PresentationFormat>
  <Paragraphs>82</Paragraphs>
  <Slides>8</Slides>
  <Notes>6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Motív Office</vt:lpstr>
      <vt:lpstr>Prezentácia programu PowerPoint</vt:lpstr>
      <vt:lpstr>Transparency – public control</vt:lpstr>
      <vt:lpstr>Prezentácia programu PowerPoint</vt:lpstr>
      <vt:lpstr>Prezentácia programu PowerPoint</vt:lpstr>
      <vt:lpstr>Registers – public control</vt:lpstr>
      <vt:lpstr>Digitalization and transparency</vt:lpstr>
      <vt:lpstr>Key figures in PP in Slovakia 2018</vt:lpstr>
      <vt:lpstr>Prezentácia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Danko</dc:creator>
  <cp:lastModifiedBy>Aneta Trabalkova</cp:lastModifiedBy>
  <cp:revision>17</cp:revision>
  <dcterms:created xsi:type="dcterms:W3CDTF">2019-12-10T09:01:03Z</dcterms:created>
  <dcterms:modified xsi:type="dcterms:W3CDTF">2019-12-19T19:30:07Z</dcterms:modified>
</cp:coreProperties>
</file>