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22"/>
  </p:notesMasterIdLst>
  <p:handoutMasterIdLst>
    <p:handoutMasterId r:id="rId23"/>
  </p:handoutMasterIdLst>
  <p:sldIdLst>
    <p:sldId id="256" r:id="rId3"/>
    <p:sldId id="371" r:id="rId4"/>
    <p:sldId id="365" r:id="rId5"/>
    <p:sldId id="363" r:id="rId6"/>
    <p:sldId id="356" r:id="rId7"/>
    <p:sldId id="320" r:id="rId8"/>
    <p:sldId id="353" r:id="rId9"/>
    <p:sldId id="357" r:id="rId10"/>
    <p:sldId id="377" r:id="rId11"/>
    <p:sldId id="359" r:id="rId12"/>
    <p:sldId id="379" r:id="rId13"/>
    <p:sldId id="361" r:id="rId14"/>
    <p:sldId id="366" r:id="rId15"/>
    <p:sldId id="362" r:id="rId16"/>
    <p:sldId id="364" r:id="rId17"/>
    <p:sldId id="372" r:id="rId18"/>
    <p:sldId id="376" r:id="rId19"/>
    <p:sldId id="369" r:id="rId20"/>
    <p:sldId id="339" r:id="rId21"/>
  </p:sldIdLst>
  <p:sldSz cx="9144000" cy="6858000" type="screen4x3"/>
  <p:notesSz cx="6810375" cy="9942513"/>
  <p:defaultTextStyle>
    <a:defPPr>
      <a:defRPr lang="en-US"/>
    </a:defPPr>
    <a:lvl1pPr algn="l" rtl="0" fontAlgn="base">
      <a:spcBef>
        <a:spcPct val="0"/>
      </a:spcBef>
      <a:spcAft>
        <a:spcPct val="0"/>
      </a:spcAft>
      <a:defRPr sz="7300" b="1" kern="1200">
        <a:solidFill>
          <a:srgbClr val="FFFFFF"/>
        </a:solidFill>
        <a:latin typeface="Arial Unicode MS" pitchFamily="34" charset="-128"/>
        <a:ea typeface="+mn-ea"/>
        <a:cs typeface="Arial" charset="0"/>
      </a:defRPr>
    </a:lvl1pPr>
    <a:lvl2pPr marL="457200" algn="l" rtl="0" fontAlgn="base">
      <a:spcBef>
        <a:spcPct val="0"/>
      </a:spcBef>
      <a:spcAft>
        <a:spcPct val="0"/>
      </a:spcAft>
      <a:defRPr sz="7300" b="1" kern="1200">
        <a:solidFill>
          <a:srgbClr val="FFFFFF"/>
        </a:solidFill>
        <a:latin typeface="Arial Unicode MS" pitchFamily="34" charset="-128"/>
        <a:ea typeface="+mn-ea"/>
        <a:cs typeface="Arial" charset="0"/>
      </a:defRPr>
    </a:lvl2pPr>
    <a:lvl3pPr marL="914400" algn="l" rtl="0" fontAlgn="base">
      <a:spcBef>
        <a:spcPct val="0"/>
      </a:spcBef>
      <a:spcAft>
        <a:spcPct val="0"/>
      </a:spcAft>
      <a:defRPr sz="7300" b="1" kern="1200">
        <a:solidFill>
          <a:srgbClr val="FFFFFF"/>
        </a:solidFill>
        <a:latin typeface="Arial Unicode MS" pitchFamily="34" charset="-128"/>
        <a:ea typeface="+mn-ea"/>
        <a:cs typeface="Arial" charset="0"/>
      </a:defRPr>
    </a:lvl3pPr>
    <a:lvl4pPr marL="1371600" algn="l" rtl="0" fontAlgn="base">
      <a:spcBef>
        <a:spcPct val="0"/>
      </a:spcBef>
      <a:spcAft>
        <a:spcPct val="0"/>
      </a:spcAft>
      <a:defRPr sz="7300" b="1" kern="1200">
        <a:solidFill>
          <a:srgbClr val="FFFFFF"/>
        </a:solidFill>
        <a:latin typeface="Arial Unicode MS" pitchFamily="34" charset="-128"/>
        <a:ea typeface="+mn-ea"/>
        <a:cs typeface="Arial" charset="0"/>
      </a:defRPr>
    </a:lvl4pPr>
    <a:lvl5pPr marL="1828800" algn="l" rtl="0" fontAlgn="base">
      <a:spcBef>
        <a:spcPct val="0"/>
      </a:spcBef>
      <a:spcAft>
        <a:spcPct val="0"/>
      </a:spcAft>
      <a:defRPr sz="7300" b="1" kern="1200">
        <a:solidFill>
          <a:srgbClr val="FFFFFF"/>
        </a:solidFill>
        <a:latin typeface="Arial Unicode MS" pitchFamily="34" charset="-128"/>
        <a:ea typeface="+mn-ea"/>
        <a:cs typeface="Arial" charset="0"/>
      </a:defRPr>
    </a:lvl5pPr>
    <a:lvl6pPr marL="2286000" algn="l" defTabSz="914400" rtl="0" eaLnBrk="1" latinLnBrk="0" hangingPunct="1">
      <a:defRPr sz="7300" b="1" kern="1200">
        <a:solidFill>
          <a:srgbClr val="FFFFFF"/>
        </a:solidFill>
        <a:latin typeface="Arial Unicode MS" pitchFamily="34" charset="-128"/>
        <a:ea typeface="+mn-ea"/>
        <a:cs typeface="Arial" charset="0"/>
      </a:defRPr>
    </a:lvl6pPr>
    <a:lvl7pPr marL="2743200" algn="l" defTabSz="914400" rtl="0" eaLnBrk="1" latinLnBrk="0" hangingPunct="1">
      <a:defRPr sz="7300" b="1" kern="1200">
        <a:solidFill>
          <a:srgbClr val="FFFFFF"/>
        </a:solidFill>
        <a:latin typeface="Arial Unicode MS" pitchFamily="34" charset="-128"/>
        <a:ea typeface="+mn-ea"/>
        <a:cs typeface="Arial" charset="0"/>
      </a:defRPr>
    </a:lvl7pPr>
    <a:lvl8pPr marL="3200400" algn="l" defTabSz="914400" rtl="0" eaLnBrk="1" latinLnBrk="0" hangingPunct="1">
      <a:defRPr sz="7300" b="1" kern="1200">
        <a:solidFill>
          <a:srgbClr val="FFFFFF"/>
        </a:solidFill>
        <a:latin typeface="Arial Unicode MS" pitchFamily="34" charset="-128"/>
        <a:ea typeface="+mn-ea"/>
        <a:cs typeface="Arial" charset="0"/>
      </a:defRPr>
    </a:lvl8pPr>
    <a:lvl9pPr marL="3657600" algn="l" defTabSz="914400" rtl="0" eaLnBrk="1" latinLnBrk="0" hangingPunct="1">
      <a:defRPr sz="7300" b="1" kern="1200">
        <a:solidFill>
          <a:srgbClr val="FFFFFF"/>
        </a:solidFill>
        <a:latin typeface="Arial Unicode MS" pitchFamily="34" charset="-128"/>
        <a:ea typeface="+mn-ea"/>
        <a:cs typeface="Arial" charset="0"/>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DDDDDD"/>
    <a:srgbClr val="0FA6D7"/>
    <a:srgbClr val="6198CF"/>
    <a:srgbClr val="FFFFFF"/>
    <a:srgbClr val="000000"/>
    <a:srgbClr val="77A5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15" autoAdjust="0"/>
    <p:restoredTop sz="86447" autoAdjust="0"/>
  </p:normalViewPr>
  <p:slideViewPr>
    <p:cSldViewPr>
      <p:cViewPr varScale="1">
        <p:scale>
          <a:sx n="83" d="100"/>
          <a:sy n="83" d="100"/>
        </p:scale>
        <p:origin x="102" y="222"/>
      </p:cViewPr>
      <p:guideLst>
        <p:guide orient="horz"/>
        <p:guide/>
      </p:guideLst>
    </p:cSldViewPr>
  </p:slideViewPr>
  <p:outlineViewPr>
    <p:cViewPr>
      <p:scale>
        <a:sx n="33" d="100"/>
        <a:sy n="33" d="100"/>
      </p:scale>
      <p:origin x="0" y="171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8" d="100"/>
          <a:sy n="58" d="100"/>
        </p:scale>
        <p:origin x="-1786" y="-67"/>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2"/>
            <a:ext cx="2950628" cy="498087"/>
          </a:xfrm>
          <a:prstGeom prst="rect">
            <a:avLst/>
          </a:prstGeom>
          <a:noFill/>
          <a:ln w="9525">
            <a:noFill/>
            <a:miter lim="800000"/>
            <a:headEnd/>
            <a:tailEnd/>
          </a:ln>
          <a:effectLst/>
        </p:spPr>
        <p:txBody>
          <a:bodyPr vert="horz" wrap="square" lIns="95695" tIns="47847" rIns="95695" bIns="47847" numCol="1" anchor="t" anchorCtr="0" compatLnSpc="1">
            <a:prstTxWarp prst="textNoShape">
              <a:avLst/>
            </a:prstTxWarp>
          </a:bodyPr>
          <a:lstStyle>
            <a:lvl1pPr defTabSz="957060">
              <a:defRPr sz="1300" b="0">
                <a:solidFill>
                  <a:schemeClr val="tx1"/>
                </a:solidFill>
                <a:latin typeface="Times New Roman" pitchFamily="18" charset="0"/>
                <a:cs typeface="+mn-cs"/>
              </a:defRPr>
            </a:lvl1pPr>
          </a:lstStyle>
          <a:p>
            <a:pPr>
              <a:defRPr/>
            </a:pPr>
            <a:endParaRPr lang="en-US"/>
          </a:p>
        </p:txBody>
      </p:sp>
      <p:sp>
        <p:nvSpPr>
          <p:cNvPr id="4099" name="Rectangle 3"/>
          <p:cNvSpPr>
            <a:spLocks noGrp="1" noChangeArrowheads="1"/>
          </p:cNvSpPr>
          <p:nvPr>
            <p:ph type="dt" sz="quarter" idx="1"/>
          </p:nvPr>
        </p:nvSpPr>
        <p:spPr bwMode="auto">
          <a:xfrm>
            <a:off x="3859750" y="2"/>
            <a:ext cx="2950627" cy="498087"/>
          </a:xfrm>
          <a:prstGeom prst="rect">
            <a:avLst/>
          </a:prstGeom>
          <a:noFill/>
          <a:ln w="9525">
            <a:noFill/>
            <a:miter lim="800000"/>
            <a:headEnd/>
            <a:tailEnd/>
          </a:ln>
          <a:effectLst/>
        </p:spPr>
        <p:txBody>
          <a:bodyPr vert="horz" wrap="square" lIns="95695" tIns="47847" rIns="95695" bIns="47847" numCol="1" anchor="t" anchorCtr="0" compatLnSpc="1">
            <a:prstTxWarp prst="textNoShape">
              <a:avLst/>
            </a:prstTxWarp>
          </a:bodyPr>
          <a:lstStyle>
            <a:lvl1pPr algn="r" defTabSz="957060">
              <a:defRPr sz="1300" b="0">
                <a:solidFill>
                  <a:schemeClr val="tx1"/>
                </a:solidFill>
                <a:latin typeface="Times New Roman" pitchFamily="18" charset="0"/>
                <a:cs typeface="+mn-cs"/>
              </a:defRPr>
            </a:lvl1pPr>
          </a:lstStyle>
          <a:p>
            <a:pPr>
              <a:defRPr/>
            </a:pPr>
            <a:endParaRPr lang="en-US"/>
          </a:p>
        </p:txBody>
      </p:sp>
      <p:sp>
        <p:nvSpPr>
          <p:cNvPr id="4100" name="Rectangle 4"/>
          <p:cNvSpPr>
            <a:spLocks noGrp="1" noChangeArrowheads="1"/>
          </p:cNvSpPr>
          <p:nvPr>
            <p:ph type="ftr" sz="quarter" idx="2"/>
          </p:nvPr>
        </p:nvSpPr>
        <p:spPr bwMode="auto">
          <a:xfrm>
            <a:off x="0" y="9444428"/>
            <a:ext cx="2950628" cy="498086"/>
          </a:xfrm>
          <a:prstGeom prst="rect">
            <a:avLst/>
          </a:prstGeom>
          <a:noFill/>
          <a:ln w="9525">
            <a:noFill/>
            <a:miter lim="800000"/>
            <a:headEnd/>
            <a:tailEnd/>
          </a:ln>
          <a:effectLst/>
        </p:spPr>
        <p:txBody>
          <a:bodyPr vert="horz" wrap="square" lIns="95695" tIns="47847" rIns="95695" bIns="47847" numCol="1" anchor="b" anchorCtr="0" compatLnSpc="1">
            <a:prstTxWarp prst="textNoShape">
              <a:avLst/>
            </a:prstTxWarp>
          </a:bodyPr>
          <a:lstStyle>
            <a:lvl1pPr defTabSz="957060">
              <a:defRPr sz="1300" b="0">
                <a:solidFill>
                  <a:schemeClr val="tx1"/>
                </a:solidFill>
                <a:latin typeface="Times New Roman" pitchFamily="18" charset="0"/>
                <a:cs typeface="+mn-cs"/>
              </a:defRPr>
            </a:lvl1pPr>
          </a:lstStyle>
          <a:p>
            <a:pPr>
              <a:defRPr/>
            </a:pPr>
            <a:endParaRPr lang="en-US"/>
          </a:p>
        </p:txBody>
      </p:sp>
      <p:sp>
        <p:nvSpPr>
          <p:cNvPr id="4101" name="Rectangle 5"/>
          <p:cNvSpPr>
            <a:spLocks noGrp="1" noChangeArrowheads="1"/>
          </p:cNvSpPr>
          <p:nvPr>
            <p:ph type="sldNum" sz="quarter" idx="3"/>
          </p:nvPr>
        </p:nvSpPr>
        <p:spPr bwMode="auto">
          <a:xfrm>
            <a:off x="3859750" y="9444428"/>
            <a:ext cx="2950627" cy="498086"/>
          </a:xfrm>
          <a:prstGeom prst="rect">
            <a:avLst/>
          </a:prstGeom>
          <a:noFill/>
          <a:ln w="9525">
            <a:noFill/>
            <a:miter lim="800000"/>
            <a:headEnd/>
            <a:tailEnd/>
          </a:ln>
          <a:effectLst/>
        </p:spPr>
        <p:txBody>
          <a:bodyPr vert="horz" wrap="square" lIns="95695" tIns="47847" rIns="95695" bIns="47847" numCol="1" anchor="b" anchorCtr="0" compatLnSpc="1">
            <a:prstTxWarp prst="textNoShape">
              <a:avLst/>
            </a:prstTxWarp>
          </a:bodyPr>
          <a:lstStyle>
            <a:lvl1pPr algn="r" defTabSz="957060">
              <a:defRPr sz="1300" b="0">
                <a:solidFill>
                  <a:schemeClr val="tx1"/>
                </a:solidFill>
                <a:latin typeface="Times New Roman" pitchFamily="18" charset="0"/>
                <a:cs typeface="+mn-cs"/>
              </a:defRPr>
            </a:lvl1pPr>
          </a:lstStyle>
          <a:p>
            <a:pPr>
              <a:defRPr/>
            </a:pPr>
            <a:fld id="{C2846F26-E95B-4FA2-8370-9DE4BEFC5103}" type="slidenum">
              <a:rPr lang="en-US"/>
              <a:pPr>
                <a:defRPr/>
              </a:pPr>
              <a:t>‹#›</a:t>
            </a:fld>
            <a:endParaRPr lang="en-US"/>
          </a:p>
        </p:txBody>
      </p:sp>
    </p:spTree>
    <p:extLst>
      <p:ext uri="{BB962C8B-B14F-4D97-AF65-F5344CB8AC3E}">
        <p14:creationId xmlns:p14="http://schemas.microsoft.com/office/powerpoint/2010/main" val="30240040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1"/>
            <a:ext cx="2929746" cy="461251"/>
          </a:xfrm>
          <a:prstGeom prst="rect">
            <a:avLst/>
          </a:prstGeom>
          <a:noFill/>
          <a:ln w="9525">
            <a:noFill/>
            <a:miter lim="800000"/>
            <a:headEnd/>
            <a:tailEnd/>
          </a:ln>
          <a:effectLst/>
        </p:spPr>
        <p:txBody>
          <a:bodyPr vert="horz" wrap="square" lIns="92339" tIns="46170" rIns="92339" bIns="46170" numCol="1" anchor="t" anchorCtr="0" compatLnSpc="1">
            <a:prstTxWarp prst="textNoShape">
              <a:avLst/>
            </a:prstTxWarp>
          </a:bodyPr>
          <a:lstStyle>
            <a:lvl1pPr>
              <a:defRPr sz="1200" b="0">
                <a:cs typeface="+mn-cs"/>
              </a:defRPr>
            </a:lvl1pPr>
          </a:lstStyle>
          <a:p>
            <a:pPr>
              <a:defRPr/>
            </a:pPr>
            <a:endParaRPr lang="en-GB"/>
          </a:p>
        </p:txBody>
      </p:sp>
      <p:sp>
        <p:nvSpPr>
          <p:cNvPr id="24579" name="Rectangle 3"/>
          <p:cNvSpPr>
            <a:spLocks noGrp="1" noChangeArrowheads="1"/>
          </p:cNvSpPr>
          <p:nvPr>
            <p:ph type="dt" idx="1"/>
          </p:nvPr>
        </p:nvSpPr>
        <p:spPr bwMode="auto">
          <a:xfrm>
            <a:off x="3854929" y="1"/>
            <a:ext cx="2929746" cy="461251"/>
          </a:xfrm>
          <a:prstGeom prst="rect">
            <a:avLst/>
          </a:prstGeom>
          <a:noFill/>
          <a:ln w="9525">
            <a:noFill/>
            <a:miter lim="800000"/>
            <a:headEnd/>
            <a:tailEnd/>
          </a:ln>
          <a:effectLst/>
        </p:spPr>
        <p:txBody>
          <a:bodyPr vert="horz" wrap="square" lIns="92339" tIns="46170" rIns="92339" bIns="46170" numCol="1" anchor="t" anchorCtr="0" compatLnSpc="1">
            <a:prstTxWarp prst="textNoShape">
              <a:avLst/>
            </a:prstTxWarp>
          </a:bodyPr>
          <a:lstStyle>
            <a:lvl1pPr algn="r">
              <a:defRPr sz="1200" b="0">
                <a:cs typeface="+mn-cs"/>
              </a:defRPr>
            </a:lvl1pPr>
          </a:lstStyle>
          <a:p>
            <a:pPr>
              <a:defRPr/>
            </a:pPr>
            <a:endParaRPr lang="en-GB"/>
          </a:p>
        </p:txBody>
      </p:sp>
      <p:sp>
        <p:nvSpPr>
          <p:cNvPr id="27652" name="Rectangle 4"/>
          <p:cNvSpPr>
            <a:spLocks noGrp="1" noRot="1" noChangeAspect="1" noChangeArrowheads="1" noTextEdit="1"/>
          </p:cNvSpPr>
          <p:nvPr>
            <p:ph type="sldImg" idx="2"/>
          </p:nvPr>
        </p:nvSpPr>
        <p:spPr bwMode="auto">
          <a:xfrm>
            <a:off x="969963" y="768350"/>
            <a:ext cx="4919662" cy="3690938"/>
          </a:xfrm>
          <a:prstGeom prst="rect">
            <a:avLst/>
          </a:prstGeom>
          <a:noFill/>
          <a:ln w="9525">
            <a:solidFill>
              <a:srgbClr val="000000"/>
            </a:solidFill>
            <a:miter lim="800000"/>
            <a:headEnd/>
            <a:tailEnd/>
          </a:ln>
        </p:spPr>
      </p:sp>
      <p:sp>
        <p:nvSpPr>
          <p:cNvPr id="24581" name="Rectangle 5"/>
          <p:cNvSpPr>
            <a:spLocks noGrp="1" noChangeArrowheads="1"/>
          </p:cNvSpPr>
          <p:nvPr>
            <p:ph type="body" sz="quarter" idx="3"/>
          </p:nvPr>
        </p:nvSpPr>
        <p:spPr bwMode="auto">
          <a:xfrm>
            <a:off x="925183" y="4689382"/>
            <a:ext cx="5011408" cy="4535631"/>
          </a:xfrm>
          <a:prstGeom prst="rect">
            <a:avLst/>
          </a:prstGeom>
          <a:noFill/>
          <a:ln w="9525">
            <a:noFill/>
            <a:miter lim="800000"/>
            <a:headEnd/>
            <a:tailEnd/>
          </a:ln>
          <a:effectLst/>
        </p:spPr>
        <p:txBody>
          <a:bodyPr vert="horz" wrap="square" lIns="92339" tIns="46170" rIns="92339" bIns="4617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4582" name="Rectangle 6"/>
          <p:cNvSpPr>
            <a:spLocks noGrp="1" noChangeArrowheads="1"/>
          </p:cNvSpPr>
          <p:nvPr>
            <p:ph type="ftr" sz="quarter" idx="4"/>
          </p:nvPr>
        </p:nvSpPr>
        <p:spPr bwMode="auto">
          <a:xfrm>
            <a:off x="0" y="9455638"/>
            <a:ext cx="2929746" cy="461251"/>
          </a:xfrm>
          <a:prstGeom prst="rect">
            <a:avLst/>
          </a:prstGeom>
          <a:noFill/>
          <a:ln w="9525">
            <a:noFill/>
            <a:miter lim="800000"/>
            <a:headEnd/>
            <a:tailEnd/>
          </a:ln>
          <a:effectLst/>
        </p:spPr>
        <p:txBody>
          <a:bodyPr vert="horz" wrap="square" lIns="92339" tIns="46170" rIns="92339" bIns="46170" numCol="1" anchor="b" anchorCtr="0" compatLnSpc="1">
            <a:prstTxWarp prst="textNoShape">
              <a:avLst/>
            </a:prstTxWarp>
          </a:bodyPr>
          <a:lstStyle>
            <a:lvl1pPr>
              <a:defRPr sz="1200" b="0">
                <a:cs typeface="+mn-cs"/>
              </a:defRPr>
            </a:lvl1pPr>
          </a:lstStyle>
          <a:p>
            <a:pPr>
              <a:defRPr/>
            </a:pPr>
            <a:endParaRPr lang="en-GB"/>
          </a:p>
        </p:txBody>
      </p:sp>
      <p:sp>
        <p:nvSpPr>
          <p:cNvPr id="24583" name="Rectangle 7"/>
          <p:cNvSpPr>
            <a:spLocks noGrp="1" noChangeArrowheads="1"/>
          </p:cNvSpPr>
          <p:nvPr>
            <p:ph type="sldNum" sz="quarter" idx="5"/>
          </p:nvPr>
        </p:nvSpPr>
        <p:spPr bwMode="auto">
          <a:xfrm>
            <a:off x="3854929" y="9455638"/>
            <a:ext cx="2929746" cy="461251"/>
          </a:xfrm>
          <a:prstGeom prst="rect">
            <a:avLst/>
          </a:prstGeom>
          <a:noFill/>
          <a:ln w="9525">
            <a:noFill/>
            <a:miter lim="800000"/>
            <a:headEnd/>
            <a:tailEnd/>
          </a:ln>
          <a:effectLst/>
        </p:spPr>
        <p:txBody>
          <a:bodyPr vert="horz" wrap="square" lIns="92339" tIns="46170" rIns="92339" bIns="46170" numCol="1" anchor="b" anchorCtr="0" compatLnSpc="1">
            <a:prstTxWarp prst="textNoShape">
              <a:avLst/>
            </a:prstTxWarp>
          </a:bodyPr>
          <a:lstStyle>
            <a:lvl1pPr algn="r">
              <a:defRPr sz="1200" b="0">
                <a:cs typeface="+mn-cs"/>
              </a:defRPr>
            </a:lvl1pPr>
          </a:lstStyle>
          <a:p>
            <a:pPr>
              <a:defRPr/>
            </a:pPr>
            <a:fld id="{64F49485-7800-4F58-A8FB-35891D5C92B9}" type="slidenum">
              <a:rPr lang="en-GB"/>
              <a:pPr>
                <a:defRPr/>
              </a:pPr>
              <a:t>‹#›</a:t>
            </a:fld>
            <a:endParaRPr lang="en-GB"/>
          </a:p>
        </p:txBody>
      </p:sp>
    </p:spTree>
    <p:extLst>
      <p:ext uri="{BB962C8B-B14F-4D97-AF65-F5344CB8AC3E}">
        <p14:creationId xmlns:p14="http://schemas.microsoft.com/office/powerpoint/2010/main" val="15167317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p:spPr>
        <p:txBody>
          <a:bodyPr/>
          <a:lstStyle/>
          <a:p>
            <a:fld id="{B924E2E6-09C9-46A6-84AB-3E8541A098F5}" type="slidenum">
              <a:rPr lang="en-GB" smtClean="0">
                <a:cs typeface="Arial" charset="0"/>
              </a:rPr>
              <a:pPr/>
              <a:t>1</a:t>
            </a:fld>
            <a:endParaRPr lang="en-GB">
              <a:cs typeface="Arial" charset="0"/>
            </a:endParaRPr>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a:spLocks noGrp="1" noChangeArrowheads="1"/>
          </p:cNvSpPr>
          <p:nvPr>
            <p:ph type="sldNum" sz="quarter" idx="5"/>
          </p:nvPr>
        </p:nvSpPr>
        <p:spPr>
          <a:noFill/>
        </p:spPr>
        <p:txBody>
          <a:bodyPr/>
          <a:lstStyle/>
          <a:p>
            <a:fld id="{1C40E503-6FEC-40DD-AACE-BAD2105318C8}" type="slidenum">
              <a:rPr lang="en-GB" smtClean="0">
                <a:cs typeface="Arial" charset="0"/>
              </a:rPr>
              <a:pPr/>
              <a:t>10</a:t>
            </a:fld>
            <a:endParaRPr lang="en-GB">
              <a:cs typeface="Arial" charset="0"/>
            </a:endParaRPr>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p:spPr>
        <p:txBody>
          <a:bodyPr/>
          <a:lstStyle/>
          <a:p>
            <a:pPr eaLnBrk="1" hangingPunct="1"/>
            <a:endParaRPr lang="en-GB" dirty="0"/>
          </a:p>
          <a:p>
            <a:pPr eaLnBrk="1" hangingPunct="1">
              <a:buFontTx/>
              <a:buChar char="-"/>
            </a:pPr>
            <a:endParaRPr lang="en-GB" dirty="0"/>
          </a:p>
          <a:p>
            <a:pPr eaLnBrk="1" hangingPunct="1"/>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ChangeArrowheads="1" noTextEdit="1"/>
          </p:cNvSpPr>
          <p:nvPr>
            <p:ph type="sldImg"/>
          </p:nvPr>
        </p:nvSpPr>
        <p:spPr>
          <a:ln/>
        </p:spPr>
      </p:sp>
      <p:sp>
        <p:nvSpPr>
          <p:cNvPr id="51202" name="Rectangle 3"/>
          <p:cNvSpPr>
            <a:spLocks noGrp="1" noChangeArrowheads="1"/>
          </p:cNvSpPr>
          <p:nvPr>
            <p:ph type="body" idx="1"/>
          </p:nvPr>
        </p:nvSpPr>
        <p:spPr>
          <a:noFill/>
          <a:ln/>
        </p:spPr>
        <p:txBody>
          <a:bodyPr/>
          <a:lstStyle/>
          <a:p>
            <a:pPr marL="171534" indent="-171534">
              <a:lnSpc>
                <a:spcPct val="80000"/>
              </a:lnSpc>
            </a:pPr>
            <a:endParaRPr lang="en-US" sz="8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Rot="1" noChangeAspect="1" noChangeArrowheads="1" noTextEdit="1"/>
          </p:cNvSpPr>
          <p:nvPr>
            <p:ph type="sldImg"/>
          </p:nvPr>
        </p:nvSpPr>
        <p:spPr>
          <a:ln/>
        </p:spPr>
      </p:sp>
      <p:sp>
        <p:nvSpPr>
          <p:cNvPr id="53250" name="Rectangle 3"/>
          <p:cNvSpPr>
            <a:spLocks noGrp="1" noChangeArrowheads="1"/>
          </p:cNvSpPr>
          <p:nvPr>
            <p:ph type="body" idx="1"/>
          </p:nvPr>
        </p:nvSpPr>
        <p:spPr>
          <a:noFill/>
          <a:ln/>
        </p:spPr>
        <p:txBody>
          <a:bodyPr/>
          <a:lstStyle/>
          <a:p>
            <a:pPr marL="171534" indent="-171534">
              <a:lnSpc>
                <a:spcPct val="80000"/>
              </a:lnSpc>
            </a:pPr>
            <a:endParaRPr lang="en-US" sz="8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Rot="1" noChangeAspect="1" noChangeArrowheads="1" noTextEdit="1"/>
          </p:cNvSpPr>
          <p:nvPr>
            <p:ph type="sldImg"/>
          </p:nvPr>
        </p:nvSpPr>
        <p:spPr>
          <a:ln/>
        </p:spPr>
      </p:sp>
      <p:sp>
        <p:nvSpPr>
          <p:cNvPr id="57346" name="Rectangle 3"/>
          <p:cNvSpPr>
            <a:spLocks noGrp="1" noChangeArrowheads="1"/>
          </p:cNvSpPr>
          <p:nvPr>
            <p:ph type="body" idx="1"/>
          </p:nvPr>
        </p:nvSpPr>
        <p:spPr>
          <a:noFill/>
          <a:ln/>
        </p:spPr>
        <p:txBody>
          <a:bodyPr/>
          <a:lstStyle/>
          <a:p>
            <a:pPr marL="171534" indent="-171534">
              <a:lnSpc>
                <a:spcPct val="80000"/>
              </a:lnSpc>
            </a:pPr>
            <a:endParaRPr lang="en-US" sz="8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Rot="1" noChangeAspect="1" noChangeArrowheads="1" noTextEdit="1"/>
          </p:cNvSpPr>
          <p:nvPr>
            <p:ph type="sldImg"/>
          </p:nvPr>
        </p:nvSpPr>
        <p:spPr>
          <a:ln/>
        </p:spPr>
      </p:sp>
      <p:sp>
        <p:nvSpPr>
          <p:cNvPr id="59394" name="Rectangle 3"/>
          <p:cNvSpPr>
            <a:spLocks noGrp="1" noChangeArrowheads="1"/>
          </p:cNvSpPr>
          <p:nvPr>
            <p:ph type="body" idx="1"/>
          </p:nvPr>
        </p:nvSpPr>
        <p:spPr>
          <a:noFill/>
          <a:ln/>
        </p:spPr>
        <p:txBody>
          <a:bodyPr/>
          <a:lstStyle/>
          <a:p>
            <a:pPr marL="171534" indent="-171534">
              <a:lnSpc>
                <a:spcPct val="80000"/>
              </a:lnSpc>
            </a:pPr>
            <a:endParaRPr lang="en-US" sz="8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4F49485-7800-4F58-A8FB-35891D5C92B9}" type="slidenum">
              <a:rPr lang="en-GB" smtClean="0"/>
              <a:pPr>
                <a:defRPr/>
              </a:pPr>
              <a:t>16</a:t>
            </a:fld>
            <a:endParaRPr lang="en-GB"/>
          </a:p>
        </p:txBody>
      </p:sp>
    </p:spTree>
    <p:extLst>
      <p:ext uri="{BB962C8B-B14F-4D97-AF65-F5344CB8AC3E}">
        <p14:creationId xmlns:p14="http://schemas.microsoft.com/office/powerpoint/2010/main" val="7478498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4F49485-7800-4F58-A8FB-35891D5C92B9}" type="slidenum">
              <a:rPr lang="en-GB" smtClean="0"/>
              <a:pPr>
                <a:defRPr/>
              </a:pPr>
              <a:t>17</a:t>
            </a:fld>
            <a:endParaRPr lang="en-GB"/>
          </a:p>
        </p:txBody>
      </p:sp>
    </p:spTree>
    <p:extLst>
      <p:ext uri="{BB962C8B-B14F-4D97-AF65-F5344CB8AC3E}">
        <p14:creationId xmlns:p14="http://schemas.microsoft.com/office/powerpoint/2010/main" val="26253557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4F49485-7800-4F58-A8FB-35891D5C92B9}" type="slidenum">
              <a:rPr lang="en-GB" smtClean="0"/>
              <a:pPr>
                <a:defRPr/>
              </a:pPr>
              <a:t>18</a:t>
            </a:fld>
            <a:endParaRPr lang="en-GB"/>
          </a:p>
        </p:txBody>
      </p:sp>
    </p:spTree>
    <p:extLst>
      <p:ext uri="{BB962C8B-B14F-4D97-AF65-F5344CB8AC3E}">
        <p14:creationId xmlns:p14="http://schemas.microsoft.com/office/powerpoint/2010/main" val="24255952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4F49485-7800-4F58-A8FB-35891D5C92B9}" type="slidenum">
              <a:rPr lang="en-GB" smtClean="0"/>
              <a:pPr>
                <a:defRPr/>
              </a:pPr>
              <a:t>19</a:t>
            </a:fld>
            <a:endParaRPr lang="en-GB"/>
          </a:p>
        </p:txBody>
      </p:sp>
    </p:spTree>
    <p:extLst>
      <p:ext uri="{BB962C8B-B14F-4D97-AF65-F5344CB8AC3E}">
        <p14:creationId xmlns:p14="http://schemas.microsoft.com/office/powerpoint/2010/main" val="698867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4F49485-7800-4F58-A8FB-35891D5C92B9}" type="slidenum">
              <a:rPr lang="en-GB" smtClean="0"/>
              <a:pPr>
                <a:defRPr/>
              </a:pPr>
              <a:t>2</a:t>
            </a:fld>
            <a:endParaRPr lang="en-GB"/>
          </a:p>
        </p:txBody>
      </p:sp>
    </p:spTree>
    <p:extLst>
      <p:ext uri="{BB962C8B-B14F-4D97-AF65-F5344CB8AC3E}">
        <p14:creationId xmlns:p14="http://schemas.microsoft.com/office/powerpoint/2010/main" val="2120768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ChangeArrowheads="1" noTextEdit="1"/>
          </p:cNvSpPr>
          <p:nvPr>
            <p:ph type="sldImg"/>
          </p:nvPr>
        </p:nvSpPr>
        <p:spPr>
          <a:ln/>
        </p:spPr>
      </p:sp>
      <p:sp>
        <p:nvSpPr>
          <p:cNvPr id="34818" name="Rectangle 3"/>
          <p:cNvSpPr>
            <a:spLocks noGrp="1" noChangeArrowheads="1"/>
          </p:cNvSpPr>
          <p:nvPr>
            <p:ph type="body" idx="1"/>
          </p:nvPr>
        </p:nvSpPr>
        <p:spPr>
          <a:noFill/>
          <a:ln/>
        </p:spPr>
        <p:txBody>
          <a:bodyPr/>
          <a:lstStyle/>
          <a:p>
            <a:pPr marL="171534" indent="-171534">
              <a:lnSpc>
                <a:spcPct val="80000"/>
              </a:lnSpc>
            </a:pPr>
            <a:endParaRPr lang="en-US" sz="8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Rot="1" noChangeAspect="1" noChangeArrowheads="1" noTextEdit="1"/>
          </p:cNvSpPr>
          <p:nvPr>
            <p:ph type="sldImg"/>
          </p:nvPr>
        </p:nvSpPr>
        <p:spPr>
          <a:ln/>
        </p:spPr>
      </p:sp>
      <p:sp>
        <p:nvSpPr>
          <p:cNvPr id="36866" name="Rectangle 3"/>
          <p:cNvSpPr>
            <a:spLocks noGrp="1" noChangeArrowheads="1"/>
          </p:cNvSpPr>
          <p:nvPr>
            <p:ph type="body" idx="1"/>
          </p:nvPr>
        </p:nvSpPr>
        <p:spPr>
          <a:noFill/>
          <a:ln/>
        </p:spPr>
        <p:txBody>
          <a:bodyPr/>
          <a:lstStyle/>
          <a:p>
            <a:pPr marL="171534" indent="-171534">
              <a:lnSpc>
                <a:spcPct val="80000"/>
              </a:lnSpc>
            </a:pPr>
            <a:endParaRPr lang="en-US" sz="8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p:spPr>
        <p:txBody>
          <a:bodyPr/>
          <a:lstStyle/>
          <a:p>
            <a:fld id="{6B821067-C7CF-4571-8F9C-427F2621B466}" type="slidenum">
              <a:rPr lang="en-GB" smtClean="0">
                <a:cs typeface="Arial" charset="0"/>
              </a:rPr>
              <a:pPr/>
              <a:t>5</a:t>
            </a:fld>
            <a:endParaRPr lang="en-GB">
              <a:cs typeface="Arial" charset="0"/>
            </a:endParaRPr>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p:spPr>
        <p:txBody>
          <a:bodyPr/>
          <a:lstStyle/>
          <a:p>
            <a:pPr eaLnBrk="1" hangingPunct="1"/>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p:spPr>
        <p:txBody>
          <a:bodyPr/>
          <a:lstStyle/>
          <a:p>
            <a:fld id="{1F52A4A2-BBF6-4937-8C1A-57E7A06BACBF}" type="slidenum">
              <a:rPr lang="en-GB" smtClean="0">
                <a:cs typeface="Arial" charset="0"/>
              </a:rPr>
              <a:pPr/>
              <a:t>6</a:t>
            </a:fld>
            <a:endParaRPr lang="en-GB">
              <a:cs typeface="Arial" charset="0"/>
            </a:endParaRPr>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pPr eaLnBrk="1" hangingPunct="1">
              <a:buFontTx/>
              <a:buChar char="-"/>
            </a:pPr>
            <a:endParaRPr lang="en-GB"/>
          </a:p>
          <a:p>
            <a:pPr eaLnBrk="1" hangingPunct="1"/>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4F49485-7800-4F58-A8FB-35891D5C92B9}" type="slidenum">
              <a:rPr lang="en-GB" smtClean="0"/>
              <a:pPr>
                <a:defRPr/>
              </a:pPr>
              <a:t>7</a:t>
            </a:fld>
            <a:endParaRPr lang="en-GB"/>
          </a:p>
        </p:txBody>
      </p:sp>
    </p:spTree>
    <p:extLst>
      <p:ext uri="{BB962C8B-B14F-4D97-AF65-F5344CB8AC3E}">
        <p14:creationId xmlns:p14="http://schemas.microsoft.com/office/powerpoint/2010/main" val="2534257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p:spPr>
        <p:txBody>
          <a:bodyPr/>
          <a:lstStyle/>
          <a:p>
            <a:fld id="{43E1CA1D-AD7F-4151-978C-7F3F3804F323}" type="slidenum">
              <a:rPr lang="en-GB" smtClean="0">
                <a:cs typeface="Arial" charset="0"/>
              </a:rPr>
              <a:pPr/>
              <a:t>8</a:t>
            </a:fld>
            <a:endParaRPr lang="en-GB">
              <a:cs typeface="Arial" charset="0"/>
            </a:endParaRP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p:spPr>
        <p:txBody>
          <a:bodyPr/>
          <a:lstStyle/>
          <a:p>
            <a:pPr eaLnBrk="1" hangingPunct="1"/>
            <a:endParaRPr lang="en-GB" dirty="0"/>
          </a:p>
          <a:p>
            <a:pPr eaLnBrk="1" hangingPunct="1">
              <a:buFontTx/>
              <a:buChar char="-"/>
            </a:pPr>
            <a:endParaRPr lang="en-GB" dirty="0"/>
          </a:p>
          <a:p>
            <a:pPr eaLnBrk="1" hangingPunct="1"/>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solidFill>
                <a:srgbClr val="FF0000"/>
              </a:solidFill>
            </a:endParaRPr>
          </a:p>
        </p:txBody>
      </p:sp>
      <p:sp>
        <p:nvSpPr>
          <p:cNvPr id="4" name="Slide Number Placeholder 3"/>
          <p:cNvSpPr>
            <a:spLocks noGrp="1"/>
          </p:cNvSpPr>
          <p:nvPr>
            <p:ph type="sldNum" sz="quarter" idx="10"/>
          </p:nvPr>
        </p:nvSpPr>
        <p:spPr/>
        <p:txBody>
          <a:bodyPr/>
          <a:lstStyle/>
          <a:p>
            <a:pPr>
              <a:defRPr/>
            </a:pPr>
            <a:fld id="{64F49485-7800-4F58-A8FB-35891D5C92B9}" type="slidenum">
              <a:rPr lang="en-GB" smtClean="0"/>
              <a:pPr>
                <a:defRPr/>
              </a:pPr>
              <a:t>9</a:t>
            </a:fld>
            <a:endParaRPr lang="en-GB"/>
          </a:p>
        </p:txBody>
      </p:sp>
    </p:spTree>
    <p:extLst>
      <p:ext uri="{BB962C8B-B14F-4D97-AF65-F5344CB8AC3E}">
        <p14:creationId xmlns:p14="http://schemas.microsoft.com/office/powerpoint/2010/main" val="16378333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Rectangle 1028"/>
          <p:cNvSpPr>
            <a:spLocks noChangeArrowheads="1"/>
          </p:cNvSpPr>
          <p:nvPr userDrawn="1"/>
        </p:nvSpPr>
        <p:spPr bwMode="auto">
          <a:xfrm>
            <a:off x="0" y="0"/>
            <a:ext cx="9144000" cy="3109913"/>
          </a:xfrm>
          <a:prstGeom prst="rect">
            <a:avLst/>
          </a:prstGeom>
          <a:solidFill>
            <a:srgbClr val="FFFFFF"/>
          </a:solidFill>
          <a:ln w="9525">
            <a:noFill/>
            <a:miter lim="800000"/>
            <a:headEnd/>
            <a:tailEnd/>
          </a:ln>
          <a:effectLst/>
        </p:spPr>
        <p:txBody>
          <a:bodyPr wrap="none" anchor="ctr"/>
          <a:lstStyle/>
          <a:p>
            <a:pPr>
              <a:defRPr/>
            </a:pPr>
            <a:endParaRPr lang="en-US" b="0">
              <a:cs typeface="+mn-cs"/>
            </a:endParaRPr>
          </a:p>
        </p:txBody>
      </p:sp>
      <p:pic>
        <p:nvPicPr>
          <p:cNvPr id="4" name="Picture 1113" descr="UNODC_logo_E_unblue_3"/>
          <p:cNvPicPr>
            <a:picLocks noChangeAspect="1" noChangeArrowheads="1"/>
          </p:cNvPicPr>
          <p:nvPr userDrawn="1"/>
        </p:nvPicPr>
        <p:blipFill>
          <a:blip r:embed="rId2"/>
          <a:srcRect/>
          <a:stretch>
            <a:fillRect/>
          </a:stretch>
        </p:blipFill>
        <p:spPr bwMode="auto">
          <a:xfrm>
            <a:off x="827088" y="1268413"/>
            <a:ext cx="7489825" cy="1392237"/>
          </a:xfrm>
          <a:prstGeom prst="rect">
            <a:avLst/>
          </a:prstGeom>
          <a:noFill/>
          <a:ln w="9525">
            <a:noFill/>
            <a:miter lim="800000"/>
            <a:headEnd/>
            <a:tailEnd/>
          </a:ln>
        </p:spPr>
      </p:pic>
      <p:sp>
        <p:nvSpPr>
          <p:cNvPr id="15367" name="Rectangle 1031"/>
          <p:cNvSpPr>
            <a:spLocks noGrp="1" noChangeArrowheads="1"/>
          </p:cNvSpPr>
          <p:nvPr>
            <p:ph type="ctrTitle" sz="quarter"/>
          </p:nvPr>
        </p:nvSpPr>
        <p:spPr>
          <a:xfrm>
            <a:off x="2525713" y="3429000"/>
            <a:ext cx="5791200" cy="549275"/>
          </a:xfrm>
        </p:spPr>
        <p:txBody>
          <a:bodyPr anchor="t">
            <a:spAutoFit/>
          </a:bodyPr>
          <a:lstStyle>
            <a:lvl1pPr>
              <a:defRPr/>
            </a:lvl1pPr>
          </a:lstStyle>
          <a:p>
            <a:r>
              <a:rPr lang="en-US"/>
              <a:t>Click to edit Master title style</a:t>
            </a:r>
          </a:p>
        </p:txBody>
      </p:sp>
      <p:sp>
        <p:nvSpPr>
          <p:cNvPr id="5" name="Rectangle 1032"/>
          <p:cNvSpPr>
            <a:spLocks noGrp="1" noChangeArrowheads="1"/>
          </p:cNvSpPr>
          <p:nvPr>
            <p:ph type="dt" sz="quarter" idx="10"/>
          </p:nvPr>
        </p:nvSpPr>
        <p:spPr bwMode="auto">
          <a:xfrm>
            <a:off x="6324600" y="61722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b="1">
                <a:latin typeface="+mn-lt"/>
                <a:cs typeface="+mn-cs"/>
              </a:defRPr>
            </a:lvl1pPr>
          </a:lstStyle>
          <a:p>
            <a:pPr>
              <a:defRPr/>
            </a:pPr>
            <a:endParaRPr lang="en-US"/>
          </a:p>
        </p:txBody>
      </p:sp>
    </p:spTree>
  </p:cSld>
  <p:clrMapOvr>
    <a:masterClrMapping/>
  </p:clrMapOvr>
  <p:transition>
    <p:cu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SmartArt Placeholder 2"/>
          <p:cNvSpPr>
            <a:spLocks noGrp="1"/>
          </p:cNvSpPr>
          <p:nvPr>
            <p:ph type="dgm" idx="1"/>
          </p:nvPr>
        </p:nvSpPr>
        <p:spPr>
          <a:xfrm>
            <a:off x="685800" y="1981200"/>
            <a:ext cx="7772400" cy="4114800"/>
          </a:xfrm>
        </p:spPr>
        <p:txBody>
          <a:bodyPr/>
          <a:lstStyle/>
          <a:p>
            <a:pPr lvl="0"/>
            <a:endParaRPr lang="en-US" noProof="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5C92629-16A2-4A39-AA2B-D7480B7C8141}" type="slidenum">
              <a:rPr lang="en-GB"/>
              <a:pPr>
                <a:defRPr/>
              </a:pPr>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4B0572C-1908-4BF2-9C52-529F7B6AC1AC}" type="slidenum">
              <a:rPr lang="en-GB"/>
              <a:pPr>
                <a:defRPr/>
              </a:pPr>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8C2E0CC-D847-4235-875E-58A3B4B6929E}" type="slidenum">
              <a:rPr lang="en-GB"/>
              <a:pPr>
                <a:defRPr/>
              </a:pPr>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C93ABED2-F45B-4380-A0FA-6C304DDE256D}" type="slidenum">
              <a:rPr lang="en-GB"/>
              <a:pPr>
                <a:defRPr/>
              </a:pPr>
              <a:t>‹#›</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783F9CB4-6071-4C6A-9936-E29DBE657D57}" type="slidenum">
              <a:rPr lang="en-GB"/>
              <a:pPr>
                <a:defRPr/>
              </a:pPr>
              <a:t>‹#›</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7100F1A7-790F-4635-82B7-6CC451D7F1CD}"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7864A696-8FFF-4C74-BFB5-D13077150C9D}" type="slidenum">
              <a:rPr lang="en-GB"/>
              <a:pPr>
                <a:defRPr/>
              </a:pPr>
              <a:t>‹#›</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F96BCD8-CFBE-4B76-8F6B-4B7124818D3D}" type="slidenum">
              <a:rPr lang="en-GB"/>
              <a:pPr>
                <a:defRPr/>
              </a:pPr>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5A9167E-57FA-4722-97E0-D890A7EA31A6}" type="slidenum">
              <a:rPr lang="en-GB"/>
              <a:pPr>
                <a:defRPr/>
              </a:pPr>
              <a:t>‹#›</a:t>
            </a:fld>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5EF064D-A496-4EA7-98C7-AA0579701E2A}" type="slidenum">
              <a:rPr lang="en-GB"/>
              <a:pPr>
                <a:defRPr/>
              </a:pPr>
              <a:t>‹#›</a:t>
            </a:fld>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7D35605-4AA7-43D4-A9FA-5BFED2F8402C}"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FA6D7"/>
        </a:solidFill>
        <a:effectLst/>
      </p:bgPr>
    </p:bg>
    <p:spTree>
      <p:nvGrpSpPr>
        <p:cNvPr id="1" name=""/>
        <p:cNvGrpSpPr/>
        <p:nvPr/>
      </p:nvGrpSpPr>
      <p:grpSpPr>
        <a:xfrm>
          <a:off x="0" y="0"/>
          <a:ext cx="0" cy="0"/>
          <a:chOff x="0" y="0"/>
          <a:chExt cx="0" cy="0"/>
        </a:xfrm>
      </p:grpSpPr>
      <p:sp>
        <p:nvSpPr>
          <p:cNvPr id="1034" name="Rectangle 10"/>
          <p:cNvSpPr>
            <a:spLocks noChangeArrowheads="1"/>
          </p:cNvSpPr>
          <p:nvPr userDrawn="1"/>
        </p:nvSpPr>
        <p:spPr bwMode="auto">
          <a:xfrm>
            <a:off x="0" y="-171450"/>
            <a:ext cx="9144000" cy="898525"/>
          </a:xfrm>
          <a:prstGeom prst="rect">
            <a:avLst/>
          </a:prstGeom>
          <a:solidFill>
            <a:srgbClr val="FFFFFF"/>
          </a:solidFill>
          <a:ln w="9525">
            <a:noFill/>
            <a:miter lim="800000"/>
            <a:headEnd/>
            <a:tailEnd/>
          </a:ln>
          <a:effectLst/>
        </p:spPr>
        <p:txBody>
          <a:bodyPr wrap="none" anchor="ctr"/>
          <a:lstStyle/>
          <a:p>
            <a:pPr>
              <a:defRPr/>
            </a:pPr>
            <a:endParaRPr lang="en-US" b="0">
              <a:cs typeface="+mn-cs"/>
            </a:endParaRPr>
          </a:p>
        </p:txBody>
      </p:sp>
      <p:sp>
        <p:nvSpPr>
          <p:cNvPr id="1027" name="Rectangle 16"/>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17"/>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29" name="Picture 74" descr="UNODC_logo_E_unblue_3"/>
          <p:cNvPicPr>
            <a:picLocks noChangeAspect="1" noChangeArrowheads="1"/>
          </p:cNvPicPr>
          <p:nvPr userDrawn="1"/>
        </p:nvPicPr>
        <p:blipFill>
          <a:blip r:embed="rId15"/>
          <a:srcRect/>
          <a:stretch>
            <a:fillRect/>
          </a:stretch>
        </p:blipFill>
        <p:spPr bwMode="auto">
          <a:xfrm>
            <a:off x="179388" y="17463"/>
            <a:ext cx="3241675" cy="6032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5" r:id="rId1"/>
    <p:sldLayoutId id="2147483663" r:id="rId2"/>
    <p:sldLayoutId id="2147483662" r:id="rId3"/>
    <p:sldLayoutId id="2147483661" r:id="rId4"/>
    <p:sldLayoutId id="2147483660" r:id="rId5"/>
    <p:sldLayoutId id="2147483659" r:id="rId6"/>
    <p:sldLayoutId id="2147483658" r:id="rId7"/>
    <p:sldLayoutId id="2147483657" r:id="rId8"/>
    <p:sldLayoutId id="2147483656" r:id="rId9"/>
    <p:sldLayoutId id="2147483655" r:id="rId10"/>
    <p:sldLayoutId id="2147483654" r:id="rId11"/>
    <p:sldLayoutId id="2147483653" r:id="rId12"/>
    <p:sldLayoutId id="2147483652" r:id="rId13"/>
  </p:sldLayoutIdLst>
  <p:transition>
    <p:cut/>
  </p:transition>
  <p:txStyles>
    <p:titleStyle>
      <a:lvl1pPr algn="l" rtl="0" eaLnBrk="0" fontAlgn="base" hangingPunct="0">
        <a:spcBef>
          <a:spcPct val="0"/>
        </a:spcBef>
        <a:spcAft>
          <a:spcPct val="0"/>
        </a:spcAft>
        <a:defRPr sz="3000" b="1">
          <a:solidFill>
            <a:srgbClr val="FFFFFF"/>
          </a:solidFill>
          <a:latin typeface="+mj-lt"/>
          <a:ea typeface="+mj-ea"/>
          <a:cs typeface="+mj-cs"/>
        </a:defRPr>
      </a:lvl1pPr>
      <a:lvl2pPr algn="l" rtl="0" eaLnBrk="0" fontAlgn="base" hangingPunct="0">
        <a:spcBef>
          <a:spcPct val="0"/>
        </a:spcBef>
        <a:spcAft>
          <a:spcPct val="0"/>
        </a:spcAft>
        <a:defRPr sz="3000" b="1">
          <a:solidFill>
            <a:srgbClr val="FFFFFF"/>
          </a:solidFill>
          <a:latin typeface="Arial Narrow" pitchFamily="34" charset="0"/>
        </a:defRPr>
      </a:lvl2pPr>
      <a:lvl3pPr algn="l" rtl="0" eaLnBrk="0" fontAlgn="base" hangingPunct="0">
        <a:spcBef>
          <a:spcPct val="0"/>
        </a:spcBef>
        <a:spcAft>
          <a:spcPct val="0"/>
        </a:spcAft>
        <a:defRPr sz="3000" b="1">
          <a:solidFill>
            <a:srgbClr val="FFFFFF"/>
          </a:solidFill>
          <a:latin typeface="Arial Narrow" pitchFamily="34" charset="0"/>
        </a:defRPr>
      </a:lvl3pPr>
      <a:lvl4pPr algn="l" rtl="0" eaLnBrk="0" fontAlgn="base" hangingPunct="0">
        <a:spcBef>
          <a:spcPct val="0"/>
        </a:spcBef>
        <a:spcAft>
          <a:spcPct val="0"/>
        </a:spcAft>
        <a:defRPr sz="3000" b="1">
          <a:solidFill>
            <a:srgbClr val="FFFFFF"/>
          </a:solidFill>
          <a:latin typeface="Arial Narrow" pitchFamily="34" charset="0"/>
        </a:defRPr>
      </a:lvl4pPr>
      <a:lvl5pPr algn="l" rtl="0" eaLnBrk="0" fontAlgn="base" hangingPunct="0">
        <a:spcBef>
          <a:spcPct val="0"/>
        </a:spcBef>
        <a:spcAft>
          <a:spcPct val="0"/>
        </a:spcAft>
        <a:defRPr sz="3000" b="1">
          <a:solidFill>
            <a:srgbClr val="FFFFFF"/>
          </a:solidFill>
          <a:latin typeface="Arial Narrow" pitchFamily="34" charset="0"/>
        </a:defRPr>
      </a:lvl5pPr>
      <a:lvl6pPr marL="457200" algn="l" rtl="0" fontAlgn="base">
        <a:spcBef>
          <a:spcPct val="0"/>
        </a:spcBef>
        <a:spcAft>
          <a:spcPct val="0"/>
        </a:spcAft>
        <a:defRPr sz="3000" b="1">
          <a:solidFill>
            <a:srgbClr val="FFFFFF"/>
          </a:solidFill>
          <a:latin typeface="Arial Narrow" pitchFamily="34" charset="0"/>
        </a:defRPr>
      </a:lvl6pPr>
      <a:lvl7pPr marL="914400" algn="l" rtl="0" fontAlgn="base">
        <a:spcBef>
          <a:spcPct val="0"/>
        </a:spcBef>
        <a:spcAft>
          <a:spcPct val="0"/>
        </a:spcAft>
        <a:defRPr sz="3000" b="1">
          <a:solidFill>
            <a:srgbClr val="FFFFFF"/>
          </a:solidFill>
          <a:latin typeface="Arial Narrow" pitchFamily="34" charset="0"/>
        </a:defRPr>
      </a:lvl7pPr>
      <a:lvl8pPr marL="1371600" algn="l" rtl="0" fontAlgn="base">
        <a:spcBef>
          <a:spcPct val="0"/>
        </a:spcBef>
        <a:spcAft>
          <a:spcPct val="0"/>
        </a:spcAft>
        <a:defRPr sz="3000" b="1">
          <a:solidFill>
            <a:srgbClr val="FFFFFF"/>
          </a:solidFill>
          <a:latin typeface="Arial Narrow" pitchFamily="34" charset="0"/>
        </a:defRPr>
      </a:lvl8pPr>
      <a:lvl9pPr marL="1828800" algn="l" rtl="0" fontAlgn="base">
        <a:spcBef>
          <a:spcPct val="0"/>
        </a:spcBef>
        <a:spcAft>
          <a:spcPct val="0"/>
        </a:spcAft>
        <a:defRPr sz="3000" b="1">
          <a:solidFill>
            <a:srgbClr val="FFFFFF"/>
          </a:solidFill>
          <a:latin typeface="Arial Narrow" pitchFamily="34" charset="0"/>
        </a:defRPr>
      </a:lvl9pPr>
    </p:titleStyle>
    <p:bodyStyle>
      <a:lvl1pPr marL="342900" indent="-342900" algn="l" rtl="0" eaLnBrk="0" fontAlgn="base" hangingPunct="0">
        <a:spcBef>
          <a:spcPct val="20000"/>
        </a:spcBef>
        <a:spcAft>
          <a:spcPct val="0"/>
        </a:spcAft>
        <a:buChar char="•"/>
        <a:defRPr sz="2800">
          <a:solidFill>
            <a:srgbClr val="FFFFFF"/>
          </a:solidFill>
          <a:latin typeface="+mn-lt"/>
          <a:ea typeface="+mn-ea"/>
          <a:cs typeface="+mn-cs"/>
        </a:defRPr>
      </a:lvl1pPr>
      <a:lvl2pPr marL="742950" indent="-285750" algn="l" rtl="0" eaLnBrk="0" fontAlgn="base" hangingPunct="0">
        <a:spcBef>
          <a:spcPct val="20000"/>
        </a:spcBef>
        <a:spcAft>
          <a:spcPct val="0"/>
        </a:spcAft>
        <a:buChar char="–"/>
        <a:defRPr sz="2400">
          <a:solidFill>
            <a:srgbClr val="FFFFFF"/>
          </a:solidFill>
          <a:latin typeface="+mn-lt"/>
        </a:defRPr>
      </a:lvl2pPr>
      <a:lvl3pPr marL="1143000" indent="-228600" algn="l" rtl="0" eaLnBrk="0" fontAlgn="base" hangingPunct="0">
        <a:spcBef>
          <a:spcPct val="20000"/>
        </a:spcBef>
        <a:spcAft>
          <a:spcPct val="0"/>
        </a:spcAft>
        <a:buChar char="•"/>
        <a:defRPr sz="2000">
          <a:solidFill>
            <a:srgbClr val="FFFFFF"/>
          </a:solidFill>
          <a:latin typeface="+mn-lt"/>
        </a:defRPr>
      </a:lvl3pPr>
      <a:lvl4pPr marL="1600200" indent="-228600" algn="l" rtl="0" eaLnBrk="0" fontAlgn="base" hangingPunct="0">
        <a:spcBef>
          <a:spcPct val="20000"/>
        </a:spcBef>
        <a:spcAft>
          <a:spcPct val="0"/>
        </a:spcAft>
        <a:buChar char="–"/>
        <a:defRPr>
          <a:solidFill>
            <a:srgbClr val="FFFFFF"/>
          </a:solidFill>
          <a:latin typeface="+mn-lt"/>
        </a:defRPr>
      </a:lvl4pPr>
      <a:lvl5pPr marL="2057400" indent="-228600" algn="l" rtl="0" eaLnBrk="0" fontAlgn="base" hangingPunct="0">
        <a:spcBef>
          <a:spcPct val="20000"/>
        </a:spcBef>
        <a:spcAft>
          <a:spcPct val="0"/>
        </a:spcAft>
        <a:buChar char="»"/>
        <a:defRPr>
          <a:solidFill>
            <a:srgbClr val="FFFFFF"/>
          </a:solidFill>
          <a:latin typeface="+mn-lt"/>
        </a:defRPr>
      </a:lvl5pPr>
      <a:lvl6pPr marL="2514600" indent="-228600" algn="l" rtl="0" fontAlgn="base">
        <a:spcBef>
          <a:spcPct val="20000"/>
        </a:spcBef>
        <a:spcAft>
          <a:spcPct val="0"/>
        </a:spcAft>
        <a:buChar char="»"/>
        <a:defRPr>
          <a:solidFill>
            <a:srgbClr val="FFFFFF"/>
          </a:solidFill>
          <a:latin typeface="+mn-lt"/>
        </a:defRPr>
      </a:lvl6pPr>
      <a:lvl7pPr marL="2971800" indent="-228600" algn="l" rtl="0" fontAlgn="base">
        <a:spcBef>
          <a:spcPct val="20000"/>
        </a:spcBef>
        <a:spcAft>
          <a:spcPct val="0"/>
        </a:spcAft>
        <a:buChar char="»"/>
        <a:defRPr>
          <a:solidFill>
            <a:srgbClr val="FFFFFF"/>
          </a:solidFill>
          <a:latin typeface="+mn-lt"/>
        </a:defRPr>
      </a:lvl7pPr>
      <a:lvl8pPr marL="3429000" indent="-228600" algn="l" rtl="0" fontAlgn="base">
        <a:spcBef>
          <a:spcPct val="20000"/>
        </a:spcBef>
        <a:spcAft>
          <a:spcPct val="0"/>
        </a:spcAft>
        <a:buChar char="»"/>
        <a:defRPr>
          <a:solidFill>
            <a:srgbClr val="FFFFFF"/>
          </a:solidFill>
          <a:latin typeface="+mn-lt"/>
        </a:defRPr>
      </a:lvl8pPr>
      <a:lvl9pPr marL="3886200" indent="-228600" algn="l" rtl="0" fontAlgn="base">
        <a:spcBef>
          <a:spcPct val="20000"/>
        </a:spcBef>
        <a:spcAft>
          <a:spcPct val="0"/>
        </a:spcAft>
        <a:buChar char="»"/>
        <a:defRPr>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FA6D7"/>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536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946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chemeClr val="tx1"/>
                </a:solidFill>
                <a:latin typeface="Times New Roman" pitchFamily="18" charset="0"/>
                <a:cs typeface="+mn-cs"/>
              </a:defRPr>
            </a:lvl1pPr>
          </a:lstStyle>
          <a:p>
            <a:pPr>
              <a:defRPr/>
            </a:pPr>
            <a:endParaRPr lang="en-GB"/>
          </a:p>
        </p:txBody>
      </p:sp>
      <p:sp>
        <p:nvSpPr>
          <p:cNvPr id="1946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chemeClr val="tx1"/>
                </a:solidFill>
                <a:latin typeface="Times New Roman" pitchFamily="18" charset="0"/>
                <a:cs typeface="+mn-cs"/>
              </a:defRPr>
            </a:lvl1pPr>
          </a:lstStyle>
          <a:p>
            <a:pPr>
              <a:defRPr/>
            </a:pPr>
            <a:endParaRPr lang="en-GB"/>
          </a:p>
        </p:txBody>
      </p:sp>
      <p:sp>
        <p:nvSpPr>
          <p:cNvPr id="1946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chemeClr val="tx1"/>
                </a:solidFill>
                <a:latin typeface="Times New Roman" pitchFamily="18" charset="0"/>
                <a:cs typeface="+mn-cs"/>
              </a:defRPr>
            </a:lvl1pPr>
          </a:lstStyle>
          <a:p>
            <a:pPr>
              <a:defRPr/>
            </a:pPr>
            <a:fld id="{752807B3-1C9F-44BC-B4E9-15C24E325A77}"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74" r:id="rId1"/>
    <p:sldLayoutId id="2147483673" r:id="rId2"/>
    <p:sldLayoutId id="2147483672" r:id="rId3"/>
    <p:sldLayoutId id="2147483671" r:id="rId4"/>
    <p:sldLayoutId id="2147483670" r:id="rId5"/>
    <p:sldLayoutId id="2147483669" r:id="rId6"/>
    <p:sldLayoutId id="2147483668" r:id="rId7"/>
    <p:sldLayoutId id="2147483667" r:id="rId8"/>
    <p:sldLayoutId id="2147483666" r:id="rId9"/>
    <p:sldLayoutId id="2147483665" r:id="rId10"/>
    <p:sldLayoutId id="214748366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39"/>
          <p:cNvSpPr>
            <a:spLocks noGrp="1" noChangeArrowheads="1"/>
          </p:cNvSpPr>
          <p:nvPr>
            <p:ph type="ctrTitle" sz="quarter"/>
          </p:nvPr>
        </p:nvSpPr>
        <p:spPr>
          <a:xfrm>
            <a:off x="468313" y="3357563"/>
            <a:ext cx="8424862" cy="1754326"/>
          </a:xfrm>
        </p:spPr>
        <p:txBody>
          <a:bodyPr/>
          <a:lstStyle/>
          <a:p>
            <a:pPr algn="ctr" eaLnBrk="1" hangingPunct="1"/>
            <a:r>
              <a:rPr lang="fr-FR" altLang="ja-JP" noProof="0" dirty="0">
                <a:ea typeface="ＭＳ Ｐゴシック" pitchFamily="34" charset="-128"/>
              </a:rPr>
              <a:t>Vue d’ensemble, CNUCC Chapitre II</a:t>
            </a:r>
            <a:br>
              <a:rPr lang="fr-FR" altLang="ja-JP" noProof="0" dirty="0">
                <a:ea typeface="ＭＳ Ｐゴシック" pitchFamily="34" charset="-128"/>
              </a:rPr>
            </a:br>
            <a:br>
              <a:rPr lang="fr-FR" altLang="ja-JP" noProof="0" dirty="0">
                <a:ea typeface="ＭＳ Ｐゴシック" pitchFamily="34" charset="-128"/>
              </a:rPr>
            </a:br>
            <a:r>
              <a:rPr lang="fr-FR" altLang="ja-JP" sz="2400" noProof="0" dirty="0">
                <a:ea typeface="ＭＳ Ｐゴシック" pitchFamily="34" charset="-128"/>
              </a:rPr>
              <a:t>Prévention de la Corruption </a:t>
            </a:r>
            <a:br>
              <a:rPr lang="fr-FR" altLang="ja-JP" sz="2400" noProof="0" dirty="0">
                <a:ea typeface="ＭＳ Ｐゴシック" pitchFamily="34" charset="-128"/>
              </a:rPr>
            </a:br>
            <a:r>
              <a:rPr lang="fr-FR" altLang="ja-JP" sz="2400" noProof="0" dirty="0">
                <a:ea typeface="ＭＳ Ｐゴシック" pitchFamily="34" charset="-128"/>
              </a:rPr>
              <a:t>selon la Convention des Nations Unies contre la Corruption</a:t>
            </a:r>
            <a:endParaRPr lang="fr-FR" noProof="0" dirty="0"/>
          </a:p>
        </p:txBody>
      </p:sp>
      <p:sp>
        <p:nvSpPr>
          <p:cNvPr id="29698" name="Rectangle 40"/>
          <p:cNvSpPr>
            <a:spLocks noChangeArrowheads="1"/>
          </p:cNvSpPr>
          <p:nvPr/>
        </p:nvSpPr>
        <p:spPr bwMode="auto">
          <a:xfrm>
            <a:off x="6324600" y="6172200"/>
            <a:ext cx="1905000" cy="457200"/>
          </a:xfrm>
          <a:prstGeom prst="rect">
            <a:avLst/>
          </a:prstGeom>
          <a:noFill/>
          <a:ln w="9525">
            <a:noFill/>
            <a:miter lim="800000"/>
            <a:headEnd/>
            <a:tailEnd/>
          </a:ln>
        </p:spPr>
        <p:txBody>
          <a:bodyPr/>
          <a:lstStyle/>
          <a:p>
            <a:pPr algn="r"/>
            <a:endParaRPr lang="en-US" sz="1400">
              <a:latin typeface="Arial Narrow" pitchFamily="34" charset="0"/>
            </a:endParaRPr>
          </a:p>
        </p:txBody>
      </p:sp>
      <p:sp>
        <p:nvSpPr>
          <p:cNvPr id="29699" name="Text Box 4"/>
          <p:cNvSpPr txBox="1">
            <a:spLocks noChangeArrowheads="1"/>
          </p:cNvSpPr>
          <p:nvPr/>
        </p:nvSpPr>
        <p:spPr bwMode="auto">
          <a:xfrm>
            <a:off x="4932039" y="5111308"/>
            <a:ext cx="3744913" cy="1015663"/>
          </a:xfrm>
          <a:prstGeom prst="rect">
            <a:avLst/>
          </a:prstGeom>
          <a:noFill/>
          <a:ln w="9525">
            <a:noFill/>
            <a:miter lim="800000"/>
            <a:headEnd/>
            <a:tailEnd/>
          </a:ln>
        </p:spPr>
        <p:txBody>
          <a:bodyPr>
            <a:spAutoFit/>
          </a:bodyPr>
          <a:lstStyle/>
          <a:p>
            <a:pPr algn="r"/>
            <a:endParaRPr lang="en-CA" altLang="ja-JP" sz="2000" dirty="0">
              <a:latin typeface="+mj-lt"/>
              <a:ea typeface="Arial Unicode MS" pitchFamily="34" charset="-128"/>
              <a:cs typeface="Arial Unicode MS" pitchFamily="34" charset="-128"/>
            </a:endParaRPr>
          </a:p>
          <a:p>
            <a:pPr algn="r"/>
            <a:endParaRPr lang="en-CA" altLang="ja-JP" sz="2000" dirty="0">
              <a:latin typeface="+mj-lt"/>
              <a:ea typeface="Arial Unicode MS" pitchFamily="34" charset="-128"/>
              <a:cs typeface="Arial Unicode MS" pitchFamily="34" charset="-128"/>
            </a:endParaRPr>
          </a:p>
          <a:p>
            <a:pPr algn="r"/>
            <a:r>
              <a:rPr lang="en-CA" sz="2000" i="1" dirty="0">
                <a:effectLst>
                  <a:outerShdw blurRad="38100" dist="38100" dir="2700000" algn="tl">
                    <a:srgbClr val="000000">
                      <a:alpha val="43137"/>
                    </a:srgbClr>
                  </a:outerShdw>
                </a:effectLst>
                <a:latin typeface="+mj-lt"/>
                <a:ea typeface="Arial Unicode MS" pitchFamily="34" charset="-128"/>
                <a:cs typeface="Arial Unicode MS" pitchFamily="34" charset="-128"/>
              </a:rPr>
              <a:t>8- 10 </a:t>
            </a:r>
            <a:r>
              <a:rPr lang="en-CA" sz="2000" i="1" dirty="0" err="1">
                <a:effectLst>
                  <a:outerShdw blurRad="38100" dist="38100" dir="2700000" algn="tl">
                    <a:srgbClr val="000000">
                      <a:alpha val="43137"/>
                    </a:srgbClr>
                  </a:outerShdw>
                </a:effectLst>
                <a:latin typeface="+mj-lt"/>
                <a:ea typeface="Arial Unicode MS" pitchFamily="34" charset="-128"/>
                <a:cs typeface="Arial Unicode MS" pitchFamily="34" charset="-128"/>
              </a:rPr>
              <a:t>avril</a:t>
            </a:r>
            <a:r>
              <a:rPr lang="en-CA" sz="2000" i="1" dirty="0">
                <a:effectLst>
                  <a:outerShdw blurRad="38100" dist="38100" dir="2700000" algn="tl">
                    <a:srgbClr val="000000">
                      <a:alpha val="43137"/>
                    </a:srgbClr>
                  </a:outerShdw>
                </a:effectLst>
                <a:latin typeface="+mj-lt"/>
                <a:ea typeface="Arial Unicode MS" pitchFamily="34" charset="-128"/>
                <a:cs typeface="Arial Unicode MS" pitchFamily="34" charset="-128"/>
              </a:rPr>
              <a:t>  2019 – Addis -</a:t>
            </a:r>
            <a:r>
              <a:rPr lang="en-CA" sz="2000" i="1" dirty="0" err="1">
                <a:effectLst>
                  <a:outerShdw blurRad="38100" dist="38100" dir="2700000" algn="tl">
                    <a:srgbClr val="000000">
                      <a:alpha val="43137"/>
                    </a:srgbClr>
                  </a:outerShdw>
                </a:effectLst>
                <a:latin typeface="+mj-lt"/>
                <a:ea typeface="Arial Unicode MS" pitchFamily="34" charset="-128"/>
                <a:cs typeface="Arial Unicode MS" pitchFamily="34" charset="-128"/>
              </a:rPr>
              <a:t>Abeba</a:t>
            </a:r>
            <a:endParaRPr lang="en-US" sz="2000" i="1" dirty="0">
              <a:effectLst>
                <a:outerShdw blurRad="38100" dist="38100" dir="2700000" algn="tl">
                  <a:srgbClr val="000000">
                    <a:alpha val="43137"/>
                  </a:srgbClr>
                </a:outerShdw>
              </a:effectLst>
              <a:latin typeface="+mj-lt"/>
            </a:endParaRPr>
          </a:p>
        </p:txBody>
      </p:sp>
    </p:spTree>
  </p:cSld>
  <p:clrMapOvr>
    <a:masterClrMapping/>
  </p:clrMapOvr>
  <p:transition>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ChangeArrowheads="1"/>
          </p:cNvSpPr>
          <p:nvPr>
            <p:ph type="title"/>
          </p:nvPr>
        </p:nvSpPr>
        <p:spPr>
          <a:xfrm>
            <a:off x="482381" y="620713"/>
            <a:ext cx="8351837" cy="1143000"/>
          </a:xfrm>
        </p:spPr>
        <p:txBody>
          <a:bodyPr/>
          <a:lstStyle/>
          <a:p>
            <a:pPr eaLnBrk="1" hangingPunct="1"/>
            <a:br>
              <a:rPr lang="fr-FR" sz="3600" noProof="0" dirty="0"/>
            </a:br>
            <a:r>
              <a:rPr lang="fr-FR" noProof="0" dirty="0"/>
              <a:t>Transparence et efficacité de la gestion administrative publique (Article 10)</a:t>
            </a:r>
          </a:p>
        </p:txBody>
      </p:sp>
      <p:sp>
        <p:nvSpPr>
          <p:cNvPr id="47106" name="Rectangle 3"/>
          <p:cNvSpPr>
            <a:spLocks noGrp="1" noChangeArrowheads="1"/>
          </p:cNvSpPr>
          <p:nvPr>
            <p:ph type="body" idx="1"/>
          </p:nvPr>
        </p:nvSpPr>
        <p:spPr>
          <a:xfrm>
            <a:off x="611188" y="2205038"/>
            <a:ext cx="7772400" cy="4103687"/>
          </a:xfrm>
        </p:spPr>
        <p:txBody>
          <a:bodyPr/>
          <a:lstStyle/>
          <a:p>
            <a:pPr marL="0" indent="0" eaLnBrk="1" hangingPunct="1">
              <a:buFontTx/>
              <a:buNone/>
            </a:pPr>
            <a:r>
              <a:rPr lang="fr-FR" b="1" u="sng" noProof="0" dirty="0"/>
              <a:t>Exigences de la Convention:</a:t>
            </a:r>
          </a:p>
          <a:p>
            <a:pPr marL="0" indent="0" eaLnBrk="1" hangingPunct="1">
              <a:buFontTx/>
              <a:buNone/>
            </a:pPr>
            <a:endParaRPr lang="fr-FR" sz="800" noProof="0" dirty="0"/>
          </a:p>
          <a:p>
            <a:pPr marL="0" indent="0" eaLnBrk="1" hangingPunct="1">
              <a:buFontTx/>
              <a:buNone/>
            </a:pPr>
            <a:r>
              <a:rPr lang="fr-FR" noProof="0" dirty="0"/>
              <a:t>Prendre des mesures pour améliorer la transparence dans la gestion administrative publique, incluant:</a:t>
            </a:r>
          </a:p>
          <a:p>
            <a:pPr eaLnBrk="1" hangingPunct="1"/>
            <a:r>
              <a:rPr lang="fr-FR" noProof="0" dirty="0"/>
              <a:t>Accès public à l’information sur l’organisation, son fonctionnement, son processus décisionnel. </a:t>
            </a:r>
          </a:p>
          <a:p>
            <a:pPr eaLnBrk="1" hangingPunct="1"/>
            <a:r>
              <a:rPr lang="fr-FR" noProof="0" dirty="0"/>
              <a:t>Simplification des procédures administratives.</a:t>
            </a:r>
          </a:p>
          <a:p>
            <a:pPr eaLnBrk="1" hangingPunct="1"/>
            <a:r>
              <a:rPr lang="fr-FR" noProof="0" dirty="0"/>
              <a:t>Publication des informations sur le risque de corruption dans l’administration publique. </a:t>
            </a:r>
          </a:p>
          <a:p>
            <a:pPr marL="0" indent="0" eaLnBrk="1" hangingPunct="1">
              <a:buFontTx/>
              <a:buNone/>
            </a:pPr>
            <a:endParaRPr lang="fr-FR" noProof="0" dirty="0"/>
          </a:p>
        </p:txBody>
      </p:sp>
    </p:spTree>
  </p:cSld>
  <p:clrMapOvr>
    <a:masterClrMapping/>
  </p:clrMapOvr>
  <p:transition>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a:xfrm>
            <a:off x="323850" y="620713"/>
            <a:ext cx="8820150" cy="1143000"/>
          </a:xfrm>
        </p:spPr>
        <p:txBody>
          <a:bodyPr/>
          <a:lstStyle/>
          <a:p>
            <a:pPr algn="ctr"/>
            <a:r>
              <a:rPr lang="fr-FR" dirty="0"/>
              <a:t>Cas d’Etude: Pays B – </a:t>
            </a:r>
            <a:br>
              <a:rPr lang="fr-FR" dirty="0"/>
            </a:br>
            <a:r>
              <a:rPr lang="en-GB" dirty="0"/>
              <a:t>Guillotine de la </a:t>
            </a:r>
            <a:r>
              <a:rPr lang="en-GB" dirty="0" err="1"/>
              <a:t>Règlementation</a:t>
            </a:r>
            <a:r>
              <a:rPr lang="en-GB" dirty="0"/>
              <a:t> Administrative </a:t>
            </a:r>
            <a:endParaRPr lang="en-US" dirty="0"/>
          </a:p>
        </p:txBody>
      </p:sp>
      <p:sp>
        <p:nvSpPr>
          <p:cNvPr id="48130" name="Content Placeholder 2"/>
          <p:cNvSpPr>
            <a:spLocks noGrp="1"/>
          </p:cNvSpPr>
          <p:nvPr>
            <p:ph idx="1"/>
          </p:nvPr>
        </p:nvSpPr>
        <p:spPr>
          <a:xfrm>
            <a:off x="395288" y="1773238"/>
            <a:ext cx="2157412" cy="4114800"/>
          </a:xfrm>
        </p:spPr>
        <p:txBody>
          <a:bodyPr/>
          <a:lstStyle/>
          <a:p>
            <a:pPr marL="0" indent="0">
              <a:buFontTx/>
              <a:buNone/>
            </a:pPr>
            <a:r>
              <a:rPr lang="en-GB" sz="2400" dirty="0" err="1"/>
              <a:t>Inventaire</a:t>
            </a:r>
            <a:r>
              <a:rPr lang="en-GB" sz="2400" dirty="0"/>
              <a:t> des </a:t>
            </a:r>
            <a:r>
              <a:rPr lang="en-GB" sz="2400" dirty="0" err="1"/>
              <a:t>règles</a:t>
            </a:r>
            <a:r>
              <a:rPr lang="en-GB" sz="2400" dirty="0"/>
              <a:t>: </a:t>
            </a:r>
            <a:r>
              <a:rPr lang="en-GB" sz="2400" b="1" dirty="0"/>
              <a:t>34,457</a:t>
            </a:r>
          </a:p>
          <a:p>
            <a:pPr marL="0" indent="0">
              <a:buFontTx/>
              <a:buNone/>
            </a:pPr>
            <a:endParaRPr lang="en-GB" sz="2400" dirty="0"/>
          </a:p>
          <a:p>
            <a:pPr marL="0" indent="0">
              <a:buFontTx/>
              <a:buNone/>
            </a:pPr>
            <a:r>
              <a:rPr lang="en-GB" sz="2400" dirty="0"/>
              <a:t>Reduction de 47% des </a:t>
            </a:r>
            <a:r>
              <a:rPr lang="en-GB" sz="2400" dirty="0" err="1"/>
              <a:t>règles</a:t>
            </a:r>
            <a:r>
              <a:rPr lang="en-GB" sz="2400" dirty="0"/>
              <a:t> </a:t>
            </a:r>
            <a:r>
              <a:rPr lang="en-GB" sz="2400" dirty="0" err="1"/>
              <a:t>obsolètes</a:t>
            </a:r>
            <a:r>
              <a:rPr lang="en-GB" sz="2400" dirty="0"/>
              <a:t>                                                    </a:t>
            </a:r>
          </a:p>
          <a:p>
            <a:pPr marL="0" indent="0">
              <a:buFontTx/>
              <a:buNone/>
            </a:pPr>
            <a:endParaRPr lang="en-GB" sz="2400" dirty="0"/>
          </a:p>
          <a:p>
            <a:pPr marL="0" indent="0">
              <a:buFontTx/>
              <a:buNone/>
            </a:pPr>
            <a:r>
              <a:rPr lang="en-GB" sz="2400" dirty="0"/>
              <a:t>16,261 </a:t>
            </a:r>
            <a:r>
              <a:rPr lang="en-GB" sz="2400" dirty="0" err="1"/>
              <a:t>règles</a:t>
            </a:r>
            <a:r>
              <a:rPr lang="en-GB" sz="2400" dirty="0"/>
              <a:t> </a:t>
            </a:r>
            <a:r>
              <a:rPr lang="en-GB" sz="2400" dirty="0" err="1"/>
              <a:t>eliminées</a:t>
            </a:r>
            <a:endParaRPr lang="en-GB" sz="2400" dirty="0"/>
          </a:p>
          <a:p>
            <a:pPr marL="0" indent="0">
              <a:buFontTx/>
              <a:buNone/>
            </a:pPr>
            <a:endParaRPr lang="en-US" dirty="0"/>
          </a:p>
        </p:txBody>
      </p:sp>
      <p:pic>
        <p:nvPicPr>
          <p:cNvPr id="48131" name="Picture 5"/>
          <p:cNvPicPr>
            <a:picLocks noChangeAspect="1" noChangeArrowheads="1"/>
          </p:cNvPicPr>
          <p:nvPr/>
        </p:nvPicPr>
        <p:blipFill>
          <a:blip r:embed="rId2"/>
          <a:srcRect/>
          <a:stretch>
            <a:fillRect/>
          </a:stretch>
        </p:blipFill>
        <p:spPr bwMode="auto">
          <a:xfrm>
            <a:off x="2915816" y="3927895"/>
            <a:ext cx="3023964" cy="2898633"/>
          </a:xfrm>
          <a:prstGeom prst="rect">
            <a:avLst/>
          </a:prstGeom>
          <a:noFill/>
          <a:ln w="9525">
            <a:noFill/>
            <a:miter lim="800000"/>
            <a:headEnd/>
            <a:tailEnd/>
          </a:ln>
        </p:spPr>
      </p:pic>
      <p:sp>
        <p:nvSpPr>
          <p:cNvPr id="48132" name="Text Box 16"/>
          <p:cNvSpPr txBox="1">
            <a:spLocks noChangeArrowheads="1"/>
          </p:cNvSpPr>
          <p:nvPr/>
        </p:nvSpPr>
        <p:spPr bwMode="auto">
          <a:xfrm>
            <a:off x="2771775" y="1773238"/>
            <a:ext cx="3024188" cy="1200328"/>
          </a:xfrm>
          <a:prstGeom prst="rect">
            <a:avLst/>
          </a:prstGeom>
          <a:noFill/>
          <a:ln w="9525">
            <a:noFill/>
            <a:miter lim="800000"/>
            <a:headEnd/>
            <a:tailEnd/>
          </a:ln>
        </p:spPr>
        <p:txBody>
          <a:bodyPr>
            <a:spAutoFit/>
          </a:bodyPr>
          <a:lstStyle/>
          <a:p>
            <a:pPr algn="ctr" eaLnBrk="0" hangingPunct="0">
              <a:spcBef>
                <a:spcPct val="20000"/>
              </a:spcBef>
            </a:pPr>
            <a:r>
              <a:rPr lang="en-GB" sz="2400" b="0" dirty="0">
                <a:latin typeface="Arial Narrow" pitchFamily="34" charset="0"/>
              </a:rPr>
              <a:t>Plus de 10 </a:t>
            </a:r>
            <a:r>
              <a:rPr lang="en-GB" sz="2400" b="0" dirty="0" err="1">
                <a:latin typeface="Arial Narrow" pitchFamily="34" charset="0"/>
              </a:rPr>
              <a:t>milles</a:t>
            </a:r>
            <a:r>
              <a:rPr lang="en-GB" sz="2400" b="0" dirty="0">
                <a:latin typeface="Arial Narrow" pitchFamily="34" charset="0"/>
              </a:rPr>
              <a:t> </a:t>
            </a:r>
            <a:r>
              <a:rPr lang="en-GB" sz="2400" b="0" dirty="0" err="1">
                <a:latin typeface="Arial Narrow" pitchFamily="34" charset="0"/>
              </a:rPr>
              <a:t>règles</a:t>
            </a:r>
            <a:r>
              <a:rPr lang="en-GB" sz="2400" b="0" dirty="0">
                <a:latin typeface="Arial Narrow" pitchFamily="34" charset="0"/>
              </a:rPr>
              <a:t> </a:t>
            </a:r>
            <a:r>
              <a:rPr lang="en-GB" sz="2400" b="0" dirty="0" err="1">
                <a:latin typeface="Arial Narrow" pitchFamily="34" charset="0"/>
              </a:rPr>
              <a:t>administratives</a:t>
            </a:r>
            <a:r>
              <a:rPr lang="en-GB" sz="2400" b="0" dirty="0">
                <a:latin typeface="Arial Narrow" pitchFamily="34" charset="0"/>
              </a:rPr>
              <a:t> </a:t>
            </a:r>
            <a:r>
              <a:rPr lang="en-GB" sz="2400" b="0" dirty="0" err="1">
                <a:latin typeface="Arial Narrow" pitchFamily="34" charset="0"/>
              </a:rPr>
              <a:t>normalisées</a:t>
            </a:r>
            <a:r>
              <a:rPr lang="en-GB" sz="2400" b="0" dirty="0">
                <a:latin typeface="Arial Narrow" pitchFamily="34" charset="0"/>
              </a:rPr>
              <a:t> </a:t>
            </a:r>
            <a:endParaRPr lang="en-US" sz="2400" dirty="0">
              <a:latin typeface="Arial Narrow" pitchFamily="34" charset="0"/>
            </a:endParaRPr>
          </a:p>
        </p:txBody>
      </p:sp>
      <p:sp>
        <p:nvSpPr>
          <p:cNvPr id="48133" name="Text Box 17"/>
          <p:cNvSpPr txBox="1">
            <a:spLocks noChangeArrowheads="1"/>
          </p:cNvSpPr>
          <p:nvPr/>
        </p:nvSpPr>
        <p:spPr bwMode="auto">
          <a:xfrm>
            <a:off x="2843808" y="2996952"/>
            <a:ext cx="2736156" cy="904863"/>
          </a:xfrm>
          <a:prstGeom prst="rect">
            <a:avLst/>
          </a:prstGeom>
          <a:noFill/>
          <a:ln w="9525">
            <a:noFill/>
            <a:miter lim="800000"/>
            <a:headEnd/>
            <a:tailEnd/>
          </a:ln>
        </p:spPr>
        <p:txBody>
          <a:bodyPr wrap="square">
            <a:spAutoFit/>
          </a:bodyPr>
          <a:lstStyle/>
          <a:p>
            <a:pPr algn="ctr" eaLnBrk="0" hangingPunct="0">
              <a:spcBef>
                <a:spcPct val="20000"/>
              </a:spcBef>
            </a:pPr>
            <a:r>
              <a:rPr lang="en-GB" sz="2400" b="0" dirty="0">
                <a:latin typeface="Arial Narrow" pitchFamily="34" charset="0"/>
              </a:rPr>
              <a:t>9 Guides </a:t>
            </a:r>
          </a:p>
          <a:p>
            <a:pPr algn="ctr" eaLnBrk="0" hangingPunct="0">
              <a:spcBef>
                <a:spcPct val="20000"/>
              </a:spcBef>
            </a:pPr>
            <a:r>
              <a:rPr lang="en-GB" sz="2400" b="0" dirty="0" err="1">
                <a:latin typeface="Arial Narrow" pitchFamily="34" charset="0"/>
              </a:rPr>
              <a:t>Administratives</a:t>
            </a:r>
            <a:endParaRPr lang="en-US" sz="2400" b="0" dirty="0">
              <a:latin typeface="Arial Narrow" pitchFamily="34" charset="0"/>
            </a:endParaRPr>
          </a:p>
        </p:txBody>
      </p:sp>
      <p:sp>
        <p:nvSpPr>
          <p:cNvPr id="48134" name="Text Box 18"/>
          <p:cNvSpPr txBox="1">
            <a:spLocks noChangeArrowheads="1"/>
          </p:cNvSpPr>
          <p:nvPr/>
        </p:nvSpPr>
        <p:spPr bwMode="auto">
          <a:xfrm>
            <a:off x="6659563" y="1628775"/>
            <a:ext cx="2089150" cy="1204913"/>
          </a:xfrm>
          <a:prstGeom prst="rect">
            <a:avLst/>
          </a:prstGeom>
          <a:noFill/>
          <a:ln w="9525">
            <a:noFill/>
            <a:miter lim="800000"/>
            <a:headEnd/>
            <a:tailEnd/>
          </a:ln>
        </p:spPr>
        <p:txBody>
          <a:bodyPr>
            <a:spAutoFit/>
          </a:bodyPr>
          <a:lstStyle/>
          <a:p>
            <a:pPr>
              <a:spcBef>
                <a:spcPct val="50000"/>
              </a:spcBef>
            </a:pPr>
            <a:endParaRPr lang="en-US"/>
          </a:p>
        </p:txBody>
      </p:sp>
      <p:sp>
        <p:nvSpPr>
          <p:cNvPr id="48135" name="Text Box 19"/>
          <p:cNvSpPr txBox="1">
            <a:spLocks noChangeArrowheads="1"/>
          </p:cNvSpPr>
          <p:nvPr/>
        </p:nvSpPr>
        <p:spPr bwMode="auto">
          <a:xfrm>
            <a:off x="6443663" y="1700213"/>
            <a:ext cx="2159000" cy="4893647"/>
          </a:xfrm>
          <a:prstGeom prst="rect">
            <a:avLst/>
          </a:prstGeom>
          <a:noFill/>
          <a:ln w="9525">
            <a:noFill/>
            <a:miter lim="800000"/>
            <a:headEnd/>
            <a:tailEnd/>
          </a:ln>
        </p:spPr>
        <p:txBody>
          <a:bodyPr>
            <a:spAutoFit/>
          </a:bodyPr>
          <a:lstStyle/>
          <a:p>
            <a:pPr>
              <a:spcBef>
                <a:spcPct val="50000"/>
              </a:spcBef>
            </a:pPr>
            <a:r>
              <a:rPr lang="en-GB" sz="2400" b="0" u="sng" dirty="0">
                <a:latin typeface="Arial Narrow" pitchFamily="34" charset="0"/>
              </a:rPr>
              <a:t>Economies des </a:t>
            </a:r>
            <a:r>
              <a:rPr lang="en-GB" sz="2400" b="0" u="sng" dirty="0" err="1">
                <a:latin typeface="Arial Narrow" pitchFamily="34" charset="0"/>
              </a:rPr>
              <a:t>Coûts</a:t>
            </a:r>
            <a:endParaRPr lang="en-GB" sz="2400" b="0" u="sng" dirty="0">
              <a:latin typeface="Arial Narrow" pitchFamily="34" charset="0"/>
            </a:endParaRPr>
          </a:p>
          <a:p>
            <a:pPr>
              <a:spcBef>
                <a:spcPct val="50000"/>
              </a:spcBef>
            </a:pPr>
            <a:r>
              <a:rPr lang="en-GB" sz="2400" dirty="0">
                <a:latin typeface="Arial Narrow" pitchFamily="34" charset="0"/>
              </a:rPr>
              <a:t>$5 milliards</a:t>
            </a:r>
          </a:p>
          <a:p>
            <a:pPr>
              <a:spcBef>
                <a:spcPct val="50000"/>
              </a:spcBef>
            </a:pPr>
            <a:r>
              <a:rPr lang="en-GB" sz="2400" b="0" dirty="0">
                <a:latin typeface="Arial Narrow" pitchFamily="34" charset="0"/>
              </a:rPr>
              <a:t>Equivalent </a:t>
            </a:r>
            <a:r>
              <a:rPr lang="en-GB" sz="2400" b="0" dirty="0" err="1">
                <a:latin typeface="Arial Narrow" pitchFamily="34" charset="0"/>
              </a:rPr>
              <a:t>à</a:t>
            </a:r>
            <a:endParaRPr lang="en-GB" sz="2400" b="0" dirty="0">
              <a:latin typeface="Arial Narrow" pitchFamily="34" charset="0"/>
            </a:endParaRPr>
          </a:p>
          <a:p>
            <a:pPr>
              <a:spcBef>
                <a:spcPct val="50000"/>
              </a:spcBef>
              <a:buFontTx/>
              <a:buChar char="•"/>
            </a:pPr>
            <a:r>
              <a:rPr lang="en-GB" sz="2400" b="0" dirty="0">
                <a:latin typeface="Arial Narrow" pitchFamily="34" charset="0"/>
              </a:rPr>
              <a:t> 28% du Budget </a:t>
            </a:r>
            <a:r>
              <a:rPr lang="en-GB" sz="2400" b="0" dirty="0" err="1">
                <a:latin typeface="Arial Narrow" pitchFamily="34" charset="0"/>
              </a:rPr>
              <a:t>annuel</a:t>
            </a:r>
            <a:r>
              <a:rPr lang="en-GB" sz="2400" b="0" dirty="0">
                <a:latin typeface="Arial Narrow" pitchFamily="34" charset="0"/>
              </a:rPr>
              <a:t> </a:t>
            </a:r>
            <a:r>
              <a:rPr lang="en-GB" sz="2400" b="0" dirty="0" err="1">
                <a:latin typeface="Arial Narrow" pitchFamily="34" charset="0"/>
              </a:rPr>
              <a:t>d’Education</a:t>
            </a:r>
            <a:endParaRPr lang="en-GB" sz="2400" b="0" dirty="0">
              <a:latin typeface="Arial Narrow" pitchFamily="34" charset="0"/>
            </a:endParaRPr>
          </a:p>
          <a:p>
            <a:pPr>
              <a:spcBef>
                <a:spcPct val="50000"/>
              </a:spcBef>
              <a:buFontTx/>
              <a:buChar char="•"/>
            </a:pPr>
            <a:r>
              <a:rPr lang="en-GB" sz="2400" b="0" dirty="0">
                <a:latin typeface="Arial Narrow" pitchFamily="34" charset="0"/>
              </a:rPr>
              <a:t> 81% du Budget </a:t>
            </a:r>
            <a:r>
              <a:rPr lang="en-GB" sz="2400" b="0" dirty="0" err="1">
                <a:latin typeface="Arial Narrow" pitchFamily="34" charset="0"/>
              </a:rPr>
              <a:t>annuel</a:t>
            </a:r>
            <a:r>
              <a:rPr lang="en-GB" sz="2400" b="0" dirty="0">
                <a:latin typeface="Arial Narrow" pitchFamily="34" charset="0"/>
              </a:rPr>
              <a:t> des Programmes </a:t>
            </a:r>
            <a:r>
              <a:rPr lang="en-GB" sz="2400" b="0" dirty="0" err="1">
                <a:latin typeface="Arial Narrow" pitchFamily="34" charset="0"/>
              </a:rPr>
              <a:t>Sociaux</a:t>
            </a:r>
            <a:endParaRPr lang="en-US" sz="2400" b="0" dirty="0">
              <a:latin typeface="Arial Narrow" pitchFamily="34" charset="0"/>
            </a:endParaRPr>
          </a:p>
        </p:txBody>
      </p:sp>
    </p:spTree>
    <p:extLst>
      <p:ext uri="{BB962C8B-B14F-4D97-AF65-F5344CB8AC3E}">
        <p14:creationId xmlns:p14="http://schemas.microsoft.com/office/powerpoint/2010/main" val="1016372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a:xfrm>
            <a:off x="179512" y="609600"/>
            <a:ext cx="8964488" cy="1143000"/>
          </a:xfrm>
        </p:spPr>
        <p:txBody>
          <a:bodyPr/>
          <a:lstStyle/>
          <a:p>
            <a:r>
              <a:rPr lang="fr-FR" noProof="0" dirty="0"/>
              <a:t>Intégrité des juges et des services de poursuite (Article 11)</a:t>
            </a:r>
          </a:p>
        </p:txBody>
      </p:sp>
      <p:sp>
        <p:nvSpPr>
          <p:cNvPr id="50178" name="Rectangle 3"/>
          <p:cNvSpPr>
            <a:spLocks noGrp="1" noChangeArrowheads="1"/>
          </p:cNvSpPr>
          <p:nvPr>
            <p:ph type="body" idx="1"/>
          </p:nvPr>
        </p:nvSpPr>
        <p:spPr>
          <a:xfrm>
            <a:off x="323528" y="1752600"/>
            <a:ext cx="8134672" cy="4343400"/>
          </a:xfrm>
        </p:spPr>
        <p:txBody>
          <a:bodyPr/>
          <a:lstStyle/>
          <a:p>
            <a:pPr>
              <a:lnSpc>
                <a:spcPct val="90000"/>
              </a:lnSpc>
            </a:pPr>
            <a:r>
              <a:rPr lang="fr-FR" sz="2400" noProof="0" dirty="0"/>
              <a:t>Exigences de la Convention: renforcer l’intégrité et les opportunités pour la prévention de la corruption au sein du système juridique. </a:t>
            </a:r>
            <a:endParaRPr lang="fr-FR" sz="1000" noProof="0" dirty="0"/>
          </a:p>
          <a:p>
            <a:pPr>
              <a:lnSpc>
                <a:spcPct val="90000"/>
              </a:lnSpc>
            </a:pPr>
            <a:endParaRPr lang="fr-FR" sz="1000" noProof="0" dirty="0"/>
          </a:p>
          <a:p>
            <a:pPr>
              <a:lnSpc>
                <a:spcPct val="90000"/>
              </a:lnSpc>
            </a:pPr>
            <a:endParaRPr lang="fr-FR" sz="2400" noProof="0" dirty="0"/>
          </a:p>
          <a:p>
            <a:pPr>
              <a:lnSpc>
                <a:spcPct val="90000"/>
              </a:lnSpc>
            </a:pPr>
            <a:r>
              <a:rPr lang="fr-FR" sz="2400" noProof="0" dirty="0"/>
              <a:t>L’intégrité du système juridique souvent perçue         comme corrompue.</a:t>
            </a:r>
            <a:endParaRPr lang="fr-FR" sz="1000" noProof="0" dirty="0"/>
          </a:p>
          <a:p>
            <a:pPr>
              <a:lnSpc>
                <a:spcPct val="90000"/>
              </a:lnSpc>
            </a:pPr>
            <a:endParaRPr lang="fr-FR" sz="2400" noProof="0" dirty="0"/>
          </a:p>
          <a:p>
            <a:pPr>
              <a:lnSpc>
                <a:spcPct val="90000"/>
              </a:lnSpc>
            </a:pPr>
            <a:r>
              <a:rPr lang="fr-FR" sz="2400" noProof="0" dirty="0"/>
              <a:t>Principes de Bangalore sur la déontologie                                   judiciaire.</a:t>
            </a:r>
          </a:p>
          <a:p>
            <a:pPr>
              <a:lnSpc>
                <a:spcPct val="90000"/>
              </a:lnSpc>
            </a:pPr>
            <a:endParaRPr lang="fr-FR" sz="1000" noProof="0" dirty="0"/>
          </a:p>
          <a:p>
            <a:pPr>
              <a:lnSpc>
                <a:spcPct val="90000"/>
              </a:lnSpc>
            </a:pPr>
            <a:endParaRPr lang="fr-FR" sz="2400" noProof="0" dirty="0"/>
          </a:p>
          <a:p>
            <a:pPr>
              <a:lnSpc>
                <a:spcPct val="90000"/>
              </a:lnSpc>
            </a:pPr>
            <a:r>
              <a:rPr lang="fr-FR" sz="2400" noProof="0" dirty="0"/>
              <a:t>Guide d’implémentation  pour l’article 11 .</a:t>
            </a:r>
          </a:p>
          <a:p>
            <a:pPr>
              <a:lnSpc>
                <a:spcPct val="90000"/>
              </a:lnSpc>
            </a:pPr>
            <a:endParaRPr lang="fr-FR" sz="1000" noProof="0" dirty="0"/>
          </a:p>
          <a:p>
            <a:pPr>
              <a:lnSpc>
                <a:spcPct val="90000"/>
              </a:lnSpc>
              <a:buFontTx/>
              <a:buNone/>
            </a:pPr>
            <a:endParaRPr lang="fr-FR" sz="2400" noProof="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1743" y="3042280"/>
            <a:ext cx="2667484" cy="3797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idx="4294967295"/>
          </p:nvPr>
        </p:nvSpPr>
        <p:spPr>
          <a:xfrm>
            <a:off x="683568" y="476672"/>
            <a:ext cx="7772400" cy="1143000"/>
          </a:xfrm>
        </p:spPr>
        <p:txBody>
          <a:bodyPr/>
          <a:lstStyle/>
          <a:p>
            <a:r>
              <a:rPr lang="fr-FR" noProof="0" dirty="0"/>
              <a:t>Secteur privé (Article 12)</a:t>
            </a:r>
          </a:p>
        </p:txBody>
      </p:sp>
      <p:sp>
        <p:nvSpPr>
          <p:cNvPr id="52226" name="Rectangle 3"/>
          <p:cNvSpPr>
            <a:spLocks noGrp="1" noChangeArrowheads="1"/>
          </p:cNvSpPr>
          <p:nvPr>
            <p:ph type="body" idx="4294967295"/>
          </p:nvPr>
        </p:nvSpPr>
        <p:spPr>
          <a:xfrm>
            <a:off x="179512" y="1340768"/>
            <a:ext cx="8712968" cy="4953681"/>
          </a:xfrm>
        </p:spPr>
        <p:txBody>
          <a:bodyPr/>
          <a:lstStyle/>
          <a:p>
            <a:pPr marL="0" indent="0">
              <a:buFontTx/>
              <a:buNone/>
            </a:pPr>
            <a:r>
              <a:rPr lang="fr-FR" sz="2400" noProof="0" dirty="0"/>
              <a:t>Les états sont requis de prévenir la corruption impliquant le secteur privé, renforcer les normes de comptabilité et d’audit, ainsi que l’application de sanctions adéquates en cas de non-respect de ces mesures. </a:t>
            </a:r>
            <a:endParaRPr lang="fr-FR" sz="1000" noProof="0" dirty="0"/>
          </a:p>
          <a:p>
            <a:pPr marL="0" indent="0">
              <a:buFontTx/>
              <a:buNone/>
            </a:pPr>
            <a:r>
              <a:rPr lang="fr-FR" sz="2400" noProof="0" dirty="0"/>
              <a:t>Exemples de types de mesures prises:</a:t>
            </a:r>
          </a:p>
          <a:p>
            <a:pPr marL="0" indent="0">
              <a:buFontTx/>
              <a:buNone/>
            </a:pPr>
            <a:endParaRPr lang="fr-FR" sz="200" noProof="0" dirty="0"/>
          </a:p>
          <a:p>
            <a:pPr lvl="1"/>
            <a:r>
              <a:rPr lang="fr-FR" noProof="0" dirty="0"/>
              <a:t>Promouvoir la coopération entre les services de </a:t>
            </a:r>
          </a:p>
          <a:p>
            <a:pPr marL="457200" lvl="1" indent="0">
              <a:buNone/>
            </a:pPr>
            <a:r>
              <a:rPr lang="fr-FR" noProof="0" dirty="0"/>
              <a:t>détection et de répression et les entités privées </a:t>
            </a:r>
          </a:p>
          <a:p>
            <a:pPr marL="457200" lvl="1" indent="0">
              <a:buNone/>
            </a:pPr>
            <a:r>
              <a:rPr lang="fr-FR" noProof="0" dirty="0"/>
              <a:t>concernées</a:t>
            </a:r>
          </a:p>
          <a:p>
            <a:pPr lvl="1"/>
            <a:r>
              <a:rPr lang="fr-FR" noProof="0" dirty="0"/>
              <a:t>Promouvoir l’élaboration de normes et procédures </a:t>
            </a:r>
          </a:p>
          <a:p>
            <a:pPr marL="457200" lvl="1" indent="0">
              <a:buNone/>
            </a:pPr>
            <a:r>
              <a:rPr lang="fr-FR" noProof="0" dirty="0"/>
              <a:t>visant à préserver l’intégrité des entités privées </a:t>
            </a:r>
          </a:p>
          <a:p>
            <a:pPr marL="457200" lvl="1" indent="0">
              <a:buNone/>
            </a:pPr>
            <a:r>
              <a:rPr lang="fr-FR" noProof="0" dirty="0"/>
              <a:t>concernées. des.</a:t>
            </a:r>
          </a:p>
          <a:p>
            <a:pPr lvl="1"/>
            <a:r>
              <a:rPr lang="fr-FR" noProof="0" dirty="0"/>
              <a:t>Promouvoir la transparence entre les entités </a:t>
            </a:r>
          </a:p>
          <a:p>
            <a:pPr marL="457200" lvl="1" indent="0">
              <a:buNone/>
            </a:pPr>
            <a:r>
              <a:rPr lang="fr-FR" noProof="0" dirty="0"/>
              <a:t>privées, y compris des mesures concernant l’identité des personnes physiques.</a:t>
            </a:r>
          </a:p>
          <a:p>
            <a:pPr marL="0" indent="0"/>
            <a:endParaRPr lang="fr-FR" sz="2000" noProof="0" dirty="0"/>
          </a:p>
          <a:p>
            <a:pPr marL="0" indent="0">
              <a:buFontTx/>
              <a:buNone/>
            </a:pPr>
            <a:endParaRPr lang="fr-FR" sz="2000" noProof="0"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5740" y="2636913"/>
            <a:ext cx="2298363" cy="3456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752475" y="476672"/>
            <a:ext cx="7772400" cy="1143000"/>
          </a:xfrm>
        </p:spPr>
        <p:txBody>
          <a:bodyPr/>
          <a:lstStyle/>
          <a:p>
            <a:r>
              <a:rPr lang="fr-FR" noProof="0" dirty="0"/>
              <a:t>Participation de la Société (Article 13)</a:t>
            </a:r>
          </a:p>
        </p:txBody>
      </p:sp>
      <p:sp>
        <p:nvSpPr>
          <p:cNvPr id="148483" name="Rectangle 3"/>
          <p:cNvSpPr>
            <a:spLocks noGrp="1" noChangeArrowheads="1"/>
          </p:cNvSpPr>
          <p:nvPr>
            <p:ph type="body" idx="1"/>
          </p:nvPr>
        </p:nvSpPr>
        <p:spPr>
          <a:xfrm>
            <a:off x="107504" y="1556792"/>
            <a:ext cx="9036496" cy="4539208"/>
          </a:xfrm>
        </p:spPr>
        <p:txBody>
          <a:bodyPr/>
          <a:lstStyle/>
          <a:p>
            <a:pPr>
              <a:defRPr/>
            </a:pPr>
            <a:r>
              <a:rPr lang="fr-FR" noProof="0" dirty="0"/>
              <a:t>Art.13 reconnaît l’importance du rôle de la société civile dans la prévention de la corruption. </a:t>
            </a:r>
            <a:endParaRPr lang="fr-FR" sz="800" noProof="0" dirty="0"/>
          </a:p>
          <a:p>
            <a:pPr>
              <a:defRPr/>
            </a:pPr>
            <a:r>
              <a:rPr lang="fr-FR" noProof="0" dirty="0"/>
              <a:t>Les Etats Parties sont requis de:</a:t>
            </a:r>
            <a:endParaRPr lang="fr-FR" sz="800" noProof="0" dirty="0"/>
          </a:p>
          <a:p>
            <a:pPr lvl="1">
              <a:defRPr/>
            </a:pPr>
            <a:r>
              <a:rPr lang="fr-FR" noProof="0" dirty="0"/>
              <a:t>Prendre des mesures appropriées pour favoriser la participation active de personnes et de groupes n’appartenant pas au secteur public, tels que la société civile, les organisations non gouvernementales et les communautés de personnes, à la prévention de la corruption et à la lutte contre ce phénomène. </a:t>
            </a:r>
          </a:p>
          <a:p>
            <a:pPr marL="457200" lvl="1" indent="0">
              <a:buFontTx/>
              <a:buNone/>
              <a:defRPr/>
            </a:pPr>
            <a:endParaRPr lang="fr-FR" sz="800" noProof="0" dirty="0"/>
          </a:p>
          <a:p>
            <a:pPr lvl="1">
              <a:defRPr/>
            </a:pPr>
            <a:r>
              <a:rPr lang="fr-FR" noProof="0" dirty="0"/>
              <a:t>Sensibilisation du public à l’existence, aux causes et aux effets de la corruption. </a:t>
            </a:r>
            <a:endParaRPr lang="fr-FR" sz="2400" noProof="0"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00724"/>
            <a:ext cx="9277350" cy="1057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655397" y="476672"/>
            <a:ext cx="7772400" cy="1143000"/>
          </a:xfrm>
        </p:spPr>
        <p:txBody>
          <a:bodyPr/>
          <a:lstStyle/>
          <a:p>
            <a:r>
              <a:rPr lang="fr-FR" noProof="0" dirty="0"/>
              <a:t>Participation de la Société (Article 13)</a:t>
            </a:r>
          </a:p>
        </p:txBody>
      </p:sp>
      <p:sp>
        <p:nvSpPr>
          <p:cNvPr id="148483" name="Rectangle 3"/>
          <p:cNvSpPr>
            <a:spLocks noGrp="1" noChangeArrowheads="1"/>
          </p:cNvSpPr>
          <p:nvPr>
            <p:ph type="body" idx="1"/>
          </p:nvPr>
        </p:nvSpPr>
        <p:spPr>
          <a:xfrm>
            <a:off x="179512" y="1412776"/>
            <a:ext cx="8782744" cy="4683224"/>
          </a:xfrm>
        </p:spPr>
        <p:txBody>
          <a:bodyPr/>
          <a:lstStyle/>
          <a:p>
            <a:pPr marL="0" indent="0">
              <a:buFontTx/>
              <a:buNone/>
              <a:defRPr/>
            </a:pPr>
            <a:r>
              <a:rPr lang="fr-FR" noProof="0" dirty="0"/>
              <a:t>4 mesures que les Etats sont recommandés d’inclure parmi leurs efforts pour engager la société civile dans la prévention de la corruption:</a:t>
            </a:r>
          </a:p>
          <a:p>
            <a:pPr marL="514350" indent="-514350">
              <a:buFontTx/>
              <a:buAutoNum type="alphaLcParenBoth"/>
              <a:defRPr/>
            </a:pPr>
            <a:r>
              <a:rPr lang="fr-FR" sz="2600" noProof="0" dirty="0"/>
              <a:t>Accroître la transparence des processus de décision et promouvoir la participation du public à ces processus. </a:t>
            </a:r>
          </a:p>
          <a:p>
            <a:pPr marL="514350" indent="-514350">
              <a:buFontTx/>
              <a:buAutoNum type="alphaLcParenBoth"/>
              <a:defRPr/>
            </a:pPr>
            <a:r>
              <a:rPr lang="fr-FR" sz="2600" noProof="0" dirty="0"/>
              <a:t>Assurer l’accès effectif du public à l’information. </a:t>
            </a:r>
          </a:p>
          <a:p>
            <a:pPr marL="514350" indent="-514350">
              <a:buFontTx/>
              <a:buAutoNum type="alphaLcParenBoth" startAt="3"/>
              <a:defRPr/>
            </a:pPr>
            <a:r>
              <a:rPr lang="fr-FR" sz="2600" noProof="0" dirty="0"/>
              <a:t>Activités d’information du public ainsi que des </a:t>
            </a:r>
          </a:p>
          <a:p>
            <a:pPr marL="0" indent="0">
              <a:buNone/>
              <a:defRPr/>
            </a:pPr>
            <a:r>
              <a:rPr lang="fr-FR" sz="2600" noProof="0" dirty="0"/>
              <a:t>programmes d’éducation du public. </a:t>
            </a:r>
          </a:p>
          <a:p>
            <a:pPr marL="514350" indent="-514350">
              <a:buFontTx/>
              <a:buAutoNum type="alphaLcParenBoth" startAt="3"/>
              <a:defRPr/>
            </a:pPr>
            <a:r>
              <a:rPr lang="fr-FR" sz="2600" noProof="0" dirty="0"/>
              <a:t>Respect, promotion et protection de la liberté de </a:t>
            </a:r>
          </a:p>
          <a:p>
            <a:pPr marL="0" indent="0">
              <a:buNone/>
              <a:defRPr/>
            </a:pPr>
            <a:r>
              <a:rPr lang="fr-FR" sz="2600" noProof="0" dirty="0"/>
              <a:t>rechercher, de recevoir, de publier et de diffuser des </a:t>
            </a:r>
          </a:p>
          <a:p>
            <a:pPr marL="0" indent="0">
              <a:buNone/>
              <a:defRPr/>
            </a:pPr>
            <a:r>
              <a:rPr lang="fr-FR" sz="2600" noProof="0" dirty="0"/>
              <a:t>informations concernant la corruption</a:t>
            </a:r>
            <a:r>
              <a:rPr lang="fr-FR" noProof="0" dirty="0"/>
              <a:t>. </a:t>
            </a:r>
          </a:p>
          <a:p>
            <a:pPr>
              <a:lnSpc>
                <a:spcPct val="90000"/>
              </a:lnSpc>
              <a:buFontTx/>
              <a:buNone/>
              <a:defRPr/>
            </a:pPr>
            <a:endParaRPr lang="fr-FR" sz="2400" noProof="0"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241" y="3230312"/>
            <a:ext cx="2411760" cy="3615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idx="4294967295"/>
          </p:nvPr>
        </p:nvSpPr>
        <p:spPr>
          <a:xfrm>
            <a:off x="373062" y="476672"/>
            <a:ext cx="7772400" cy="1143000"/>
          </a:xfrm>
        </p:spPr>
        <p:txBody>
          <a:bodyPr/>
          <a:lstStyle/>
          <a:p>
            <a:r>
              <a:rPr lang="fr-FR" noProof="0" dirty="0"/>
              <a:t>Cas d’Etude: Portail de transparence en pays C</a:t>
            </a:r>
          </a:p>
        </p:txBody>
      </p:sp>
      <p:sp>
        <p:nvSpPr>
          <p:cNvPr id="63491" name="Content Placeholder 2"/>
          <p:cNvSpPr>
            <a:spLocks noGrp="1"/>
          </p:cNvSpPr>
          <p:nvPr>
            <p:ph idx="4294967295"/>
          </p:nvPr>
        </p:nvSpPr>
        <p:spPr>
          <a:xfrm>
            <a:off x="-180528" y="1412776"/>
            <a:ext cx="9235628" cy="4402113"/>
          </a:xfrm>
        </p:spPr>
        <p:txBody>
          <a:bodyPr/>
          <a:lstStyle/>
          <a:p>
            <a:r>
              <a:rPr lang="fr-FR" noProof="0" dirty="0"/>
              <a:t>Etablie en 2004 afin de fournir un accès public aux dépenses publiques. Les informations traitées incluent:</a:t>
            </a:r>
          </a:p>
          <a:p>
            <a:pPr lvl="2"/>
            <a:r>
              <a:rPr lang="fr-FR" sz="2400" noProof="0" dirty="0"/>
              <a:t>Dépenses du gouvernement fédéral via des contrats directs ou la passion de marchés publics. </a:t>
            </a:r>
          </a:p>
          <a:p>
            <a:pPr lvl="2"/>
            <a:r>
              <a:rPr lang="fr-FR" sz="2400" noProof="0" dirty="0"/>
              <a:t>Tous les transferts aux états, municipalités et arrondissement fédéraux. </a:t>
            </a:r>
          </a:p>
          <a:p>
            <a:pPr lvl="2"/>
            <a:r>
              <a:rPr lang="fr-FR" sz="2400" noProof="0" dirty="0"/>
              <a:t>Tous les transferts aux citoyens bénéficiant de programmes sociaux. </a:t>
            </a:r>
          </a:p>
          <a:p>
            <a:pPr lvl="2"/>
            <a:r>
              <a:rPr lang="fr-FR" sz="2400" noProof="0" dirty="0"/>
              <a:t>Les dépenses de chaque organes et agences sur les allocations d’indemnités  lors des voyages, des fournitures de bureau, des projets et des services contractés. </a:t>
            </a:r>
            <a:endParaRPr lang="fr-FR" noProof="0" dirty="0"/>
          </a:p>
        </p:txBody>
      </p:sp>
      <p:pic>
        <p:nvPicPr>
          <p:cNvPr id="63492" name="Picture 2"/>
          <p:cNvPicPr>
            <a:picLocks noChangeAspect="1" noChangeArrowheads="1"/>
          </p:cNvPicPr>
          <p:nvPr/>
        </p:nvPicPr>
        <p:blipFill>
          <a:blip r:embed="rId3"/>
          <a:srcRect/>
          <a:stretch>
            <a:fillRect/>
          </a:stretch>
        </p:blipFill>
        <p:spPr bwMode="auto">
          <a:xfrm>
            <a:off x="141288" y="5589588"/>
            <a:ext cx="1744662" cy="1082675"/>
          </a:xfrm>
          <a:prstGeom prst="rect">
            <a:avLst/>
          </a:prstGeom>
          <a:noFill/>
          <a:ln w="9525">
            <a:noFill/>
            <a:miter lim="800000"/>
            <a:headEnd/>
            <a:tailEnd/>
          </a:ln>
        </p:spPr>
      </p:pic>
      <p:pic>
        <p:nvPicPr>
          <p:cNvPr id="63493" name="Picture 3"/>
          <p:cNvPicPr>
            <a:picLocks noChangeAspect="1" noChangeArrowheads="1"/>
          </p:cNvPicPr>
          <p:nvPr/>
        </p:nvPicPr>
        <p:blipFill>
          <a:blip r:embed="rId4"/>
          <a:srcRect/>
          <a:stretch>
            <a:fillRect/>
          </a:stretch>
        </p:blipFill>
        <p:spPr bwMode="auto">
          <a:xfrm>
            <a:off x="1885950" y="5589588"/>
            <a:ext cx="1776413" cy="1103312"/>
          </a:xfrm>
          <a:prstGeom prst="rect">
            <a:avLst/>
          </a:prstGeom>
          <a:noFill/>
          <a:ln w="9525">
            <a:noFill/>
            <a:miter lim="800000"/>
            <a:headEnd/>
            <a:tailEnd/>
          </a:ln>
        </p:spPr>
      </p:pic>
      <p:pic>
        <p:nvPicPr>
          <p:cNvPr id="63494" name="Picture 4"/>
          <p:cNvPicPr>
            <a:picLocks noChangeAspect="1" noChangeArrowheads="1"/>
          </p:cNvPicPr>
          <p:nvPr/>
        </p:nvPicPr>
        <p:blipFill>
          <a:blip r:embed="rId5"/>
          <a:srcRect/>
          <a:stretch>
            <a:fillRect/>
          </a:stretch>
        </p:blipFill>
        <p:spPr bwMode="auto">
          <a:xfrm>
            <a:off x="3662363" y="5589588"/>
            <a:ext cx="1792287" cy="1112837"/>
          </a:xfrm>
          <a:prstGeom prst="rect">
            <a:avLst/>
          </a:prstGeom>
          <a:noFill/>
          <a:ln w="9525">
            <a:noFill/>
            <a:miter lim="800000"/>
            <a:headEnd/>
            <a:tailEnd/>
          </a:ln>
        </p:spPr>
      </p:pic>
      <p:pic>
        <p:nvPicPr>
          <p:cNvPr id="63495" name="Picture 5"/>
          <p:cNvPicPr>
            <a:picLocks noChangeAspect="1" noChangeArrowheads="1"/>
          </p:cNvPicPr>
          <p:nvPr/>
        </p:nvPicPr>
        <p:blipFill>
          <a:blip r:embed="rId6"/>
          <a:srcRect/>
          <a:stretch>
            <a:fillRect/>
          </a:stretch>
        </p:blipFill>
        <p:spPr bwMode="auto">
          <a:xfrm>
            <a:off x="5443538" y="5578475"/>
            <a:ext cx="1792287" cy="1114425"/>
          </a:xfrm>
          <a:prstGeom prst="rect">
            <a:avLst/>
          </a:prstGeom>
          <a:noFill/>
          <a:ln w="9525">
            <a:noFill/>
            <a:miter lim="800000"/>
            <a:headEnd/>
            <a:tailEnd/>
          </a:ln>
        </p:spPr>
      </p:pic>
      <p:pic>
        <p:nvPicPr>
          <p:cNvPr id="63496" name="Picture 6"/>
          <p:cNvPicPr>
            <a:picLocks noChangeAspect="1" noChangeArrowheads="1"/>
          </p:cNvPicPr>
          <p:nvPr/>
        </p:nvPicPr>
        <p:blipFill>
          <a:blip r:embed="rId7"/>
          <a:srcRect/>
          <a:stretch>
            <a:fillRect/>
          </a:stretch>
        </p:blipFill>
        <p:spPr bwMode="auto">
          <a:xfrm>
            <a:off x="7235825" y="5578475"/>
            <a:ext cx="1819275" cy="11303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77676" y="635000"/>
            <a:ext cx="7772400" cy="1143000"/>
          </a:xfrm>
          <a:prstGeom prst="rect">
            <a:avLst/>
          </a:prstGeom>
          <a:noFill/>
          <a:ln w="9525">
            <a:noFill/>
            <a:miter lim="800000"/>
            <a:headEnd/>
            <a:tailEnd/>
          </a:ln>
        </p:spPr>
        <p:txBody>
          <a:bodyPr anchor="ctr"/>
          <a:lstStyle>
            <a:lvl1pPr algn="l" rtl="0" eaLnBrk="0" fontAlgn="base" hangingPunct="0">
              <a:spcBef>
                <a:spcPct val="0"/>
              </a:spcBef>
              <a:spcAft>
                <a:spcPct val="0"/>
              </a:spcAft>
              <a:defRPr sz="3000" b="1">
                <a:solidFill>
                  <a:srgbClr val="FFFFFF"/>
                </a:solidFill>
                <a:latin typeface="+mj-lt"/>
                <a:ea typeface="+mj-ea"/>
                <a:cs typeface="+mj-cs"/>
              </a:defRPr>
            </a:lvl1pPr>
            <a:lvl2pPr algn="l" rtl="0" eaLnBrk="0" fontAlgn="base" hangingPunct="0">
              <a:spcBef>
                <a:spcPct val="0"/>
              </a:spcBef>
              <a:spcAft>
                <a:spcPct val="0"/>
              </a:spcAft>
              <a:defRPr sz="3000" b="1">
                <a:solidFill>
                  <a:srgbClr val="FFFFFF"/>
                </a:solidFill>
                <a:latin typeface="Arial Narrow" pitchFamily="34" charset="0"/>
              </a:defRPr>
            </a:lvl2pPr>
            <a:lvl3pPr algn="l" rtl="0" eaLnBrk="0" fontAlgn="base" hangingPunct="0">
              <a:spcBef>
                <a:spcPct val="0"/>
              </a:spcBef>
              <a:spcAft>
                <a:spcPct val="0"/>
              </a:spcAft>
              <a:defRPr sz="3000" b="1">
                <a:solidFill>
                  <a:srgbClr val="FFFFFF"/>
                </a:solidFill>
                <a:latin typeface="Arial Narrow" pitchFamily="34" charset="0"/>
              </a:defRPr>
            </a:lvl3pPr>
            <a:lvl4pPr algn="l" rtl="0" eaLnBrk="0" fontAlgn="base" hangingPunct="0">
              <a:spcBef>
                <a:spcPct val="0"/>
              </a:spcBef>
              <a:spcAft>
                <a:spcPct val="0"/>
              </a:spcAft>
              <a:defRPr sz="3000" b="1">
                <a:solidFill>
                  <a:srgbClr val="FFFFFF"/>
                </a:solidFill>
                <a:latin typeface="Arial Narrow" pitchFamily="34" charset="0"/>
              </a:defRPr>
            </a:lvl4pPr>
            <a:lvl5pPr algn="l" rtl="0" eaLnBrk="0" fontAlgn="base" hangingPunct="0">
              <a:spcBef>
                <a:spcPct val="0"/>
              </a:spcBef>
              <a:spcAft>
                <a:spcPct val="0"/>
              </a:spcAft>
              <a:defRPr sz="3000" b="1">
                <a:solidFill>
                  <a:srgbClr val="FFFFFF"/>
                </a:solidFill>
                <a:latin typeface="Arial Narrow" pitchFamily="34" charset="0"/>
              </a:defRPr>
            </a:lvl5pPr>
            <a:lvl6pPr marL="457200" algn="l" rtl="0" fontAlgn="base">
              <a:spcBef>
                <a:spcPct val="0"/>
              </a:spcBef>
              <a:spcAft>
                <a:spcPct val="0"/>
              </a:spcAft>
              <a:defRPr sz="3000" b="1">
                <a:solidFill>
                  <a:srgbClr val="FFFFFF"/>
                </a:solidFill>
                <a:latin typeface="Arial Narrow" pitchFamily="34" charset="0"/>
              </a:defRPr>
            </a:lvl6pPr>
            <a:lvl7pPr marL="914400" algn="l" rtl="0" fontAlgn="base">
              <a:spcBef>
                <a:spcPct val="0"/>
              </a:spcBef>
              <a:spcAft>
                <a:spcPct val="0"/>
              </a:spcAft>
              <a:defRPr sz="3000" b="1">
                <a:solidFill>
                  <a:srgbClr val="FFFFFF"/>
                </a:solidFill>
                <a:latin typeface="Arial Narrow" pitchFamily="34" charset="0"/>
              </a:defRPr>
            </a:lvl7pPr>
            <a:lvl8pPr marL="1371600" algn="l" rtl="0" fontAlgn="base">
              <a:spcBef>
                <a:spcPct val="0"/>
              </a:spcBef>
              <a:spcAft>
                <a:spcPct val="0"/>
              </a:spcAft>
              <a:defRPr sz="3000" b="1">
                <a:solidFill>
                  <a:srgbClr val="FFFFFF"/>
                </a:solidFill>
                <a:latin typeface="Arial Narrow" pitchFamily="34" charset="0"/>
              </a:defRPr>
            </a:lvl8pPr>
            <a:lvl9pPr marL="1828800" algn="l" rtl="0" fontAlgn="base">
              <a:spcBef>
                <a:spcPct val="0"/>
              </a:spcBef>
              <a:spcAft>
                <a:spcPct val="0"/>
              </a:spcAft>
              <a:defRPr sz="3000" b="1">
                <a:solidFill>
                  <a:srgbClr val="FFFFFF"/>
                </a:solidFill>
                <a:latin typeface="Arial Narrow" pitchFamily="34" charset="0"/>
              </a:defRPr>
            </a:lvl9pPr>
          </a:lstStyle>
          <a:p>
            <a:pPr>
              <a:defRPr/>
            </a:pPr>
            <a:r>
              <a:rPr lang="fr-FR" kern="0" dirty="0"/>
              <a:t>Activités de sensibilisation Anti-Corruption</a:t>
            </a:r>
          </a:p>
        </p:txBody>
      </p:sp>
      <p:sp>
        <p:nvSpPr>
          <p:cNvPr id="3" name="Content Placeholder 2"/>
          <p:cNvSpPr txBox="1">
            <a:spLocks/>
          </p:cNvSpPr>
          <p:nvPr/>
        </p:nvSpPr>
        <p:spPr bwMode="auto">
          <a:xfrm>
            <a:off x="323528" y="1628775"/>
            <a:ext cx="8080697" cy="5040313"/>
          </a:xfrm>
          <a:prstGeom prst="rect">
            <a:avLst/>
          </a:prstGeom>
          <a:noFill/>
          <a:ln w="9525">
            <a:noFill/>
            <a:miter lim="800000"/>
            <a:headEnd/>
            <a:tailEnd/>
          </a:ln>
        </p:spPr>
        <p:txBody>
          <a:bodyPr/>
          <a:lstStyle>
            <a:lvl1pPr marL="342900" indent="-342900" algn="l" rtl="0" eaLnBrk="0" fontAlgn="base" hangingPunct="0">
              <a:spcBef>
                <a:spcPct val="20000"/>
              </a:spcBef>
              <a:spcAft>
                <a:spcPct val="0"/>
              </a:spcAft>
              <a:buChar char="•"/>
              <a:defRPr sz="2800">
                <a:solidFill>
                  <a:srgbClr val="FFFFFF"/>
                </a:solidFill>
                <a:latin typeface="+mn-lt"/>
                <a:ea typeface="+mn-ea"/>
                <a:cs typeface="+mn-cs"/>
              </a:defRPr>
            </a:lvl1pPr>
            <a:lvl2pPr marL="742950" indent="-285750" algn="l" rtl="0" eaLnBrk="0" fontAlgn="base" hangingPunct="0">
              <a:spcBef>
                <a:spcPct val="20000"/>
              </a:spcBef>
              <a:spcAft>
                <a:spcPct val="0"/>
              </a:spcAft>
              <a:buChar char="–"/>
              <a:defRPr sz="2400">
                <a:solidFill>
                  <a:srgbClr val="FFFFFF"/>
                </a:solidFill>
                <a:latin typeface="+mn-lt"/>
              </a:defRPr>
            </a:lvl2pPr>
            <a:lvl3pPr marL="1143000" indent="-228600" algn="l" rtl="0" eaLnBrk="0" fontAlgn="base" hangingPunct="0">
              <a:spcBef>
                <a:spcPct val="20000"/>
              </a:spcBef>
              <a:spcAft>
                <a:spcPct val="0"/>
              </a:spcAft>
              <a:buChar char="•"/>
              <a:defRPr sz="2000">
                <a:solidFill>
                  <a:srgbClr val="FFFFFF"/>
                </a:solidFill>
                <a:latin typeface="+mn-lt"/>
              </a:defRPr>
            </a:lvl3pPr>
            <a:lvl4pPr marL="1600200" indent="-228600" algn="l" rtl="0" eaLnBrk="0" fontAlgn="base" hangingPunct="0">
              <a:spcBef>
                <a:spcPct val="20000"/>
              </a:spcBef>
              <a:spcAft>
                <a:spcPct val="0"/>
              </a:spcAft>
              <a:buChar char="–"/>
              <a:defRPr>
                <a:solidFill>
                  <a:srgbClr val="FFFFFF"/>
                </a:solidFill>
                <a:latin typeface="+mn-lt"/>
              </a:defRPr>
            </a:lvl4pPr>
            <a:lvl5pPr marL="2057400" indent="-228600" algn="l" rtl="0" eaLnBrk="0" fontAlgn="base" hangingPunct="0">
              <a:spcBef>
                <a:spcPct val="20000"/>
              </a:spcBef>
              <a:spcAft>
                <a:spcPct val="0"/>
              </a:spcAft>
              <a:buChar char="»"/>
              <a:defRPr>
                <a:solidFill>
                  <a:srgbClr val="FFFFFF"/>
                </a:solidFill>
                <a:latin typeface="+mn-lt"/>
              </a:defRPr>
            </a:lvl5pPr>
            <a:lvl6pPr marL="2514600" indent="-228600" algn="l" rtl="0" fontAlgn="base">
              <a:spcBef>
                <a:spcPct val="20000"/>
              </a:spcBef>
              <a:spcAft>
                <a:spcPct val="0"/>
              </a:spcAft>
              <a:buChar char="»"/>
              <a:defRPr>
                <a:solidFill>
                  <a:srgbClr val="FFFFFF"/>
                </a:solidFill>
                <a:latin typeface="+mn-lt"/>
              </a:defRPr>
            </a:lvl6pPr>
            <a:lvl7pPr marL="2971800" indent="-228600" algn="l" rtl="0" fontAlgn="base">
              <a:spcBef>
                <a:spcPct val="20000"/>
              </a:spcBef>
              <a:spcAft>
                <a:spcPct val="0"/>
              </a:spcAft>
              <a:buChar char="»"/>
              <a:defRPr>
                <a:solidFill>
                  <a:srgbClr val="FFFFFF"/>
                </a:solidFill>
                <a:latin typeface="+mn-lt"/>
              </a:defRPr>
            </a:lvl7pPr>
            <a:lvl8pPr marL="3429000" indent="-228600" algn="l" rtl="0" fontAlgn="base">
              <a:spcBef>
                <a:spcPct val="20000"/>
              </a:spcBef>
              <a:spcAft>
                <a:spcPct val="0"/>
              </a:spcAft>
              <a:buChar char="»"/>
              <a:defRPr>
                <a:solidFill>
                  <a:srgbClr val="FFFFFF"/>
                </a:solidFill>
                <a:latin typeface="+mn-lt"/>
              </a:defRPr>
            </a:lvl8pPr>
            <a:lvl9pPr marL="3886200" indent="-228600" algn="l" rtl="0" fontAlgn="base">
              <a:spcBef>
                <a:spcPct val="20000"/>
              </a:spcBef>
              <a:spcAft>
                <a:spcPct val="0"/>
              </a:spcAft>
              <a:buChar char="»"/>
              <a:defRPr>
                <a:solidFill>
                  <a:srgbClr val="FFFFFF"/>
                </a:solidFill>
                <a:latin typeface="+mn-lt"/>
              </a:defRPr>
            </a:lvl9pPr>
          </a:lstStyle>
          <a:p>
            <a:pPr>
              <a:defRPr/>
            </a:pPr>
            <a:r>
              <a:rPr lang="fr-FR" b="0" kern="0" dirty="0"/>
              <a:t>Grande diversité dans les activités de sensibilisation parmi les Etats parties. Par exemple:</a:t>
            </a:r>
            <a:endParaRPr lang="fr-FR" sz="800" b="0" kern="0" dirty="0"/>
          </a:p>
          <a:p>
            <a:pPr marL="355600" indent="0">
              <a:buFontTx/>
              <a:buNone/>
              <a:defRPr/>
            </a:pPr>
            <a:endParaRPr lang="fr-FR" sz="2400" kern="0" dirty="0"/>
          </a:p>
          <a:p>
            <a:pPr marL="698500">
              <a:defRPr/>
            </a:pPr>
            <a:r>
              <a:rPr lang="fr-FR" sz="2400" kern="0" dirty="0"/>
              <a:t>Malaisie: </a:t>
            </a:r>
            <a:r>
              <a:rPr lang="fr-FR" sz="2400" b="0" kern="0" dirty="0"/>
              <a:t>séries télévisées dramatiques sur l’investigation de la corruption avec succès. </a:t>
            </a:r>
          </a:p>
          <a:p>
            <a:pPr marL="698500">
              <a:defRPr/>
            </a:pPr>
            <a:r>
              <a:rPr lang="fr-FR" sz="2400" kern="0" dirty="0"/>
              <a:t>Jordanie: </a:t>
            </a:r>
            <a:r>
              <a:rPr lang="fr-FR" sz="2400" b="0" kern="0" dirty="0"/>
              <a:t>séries radiophoniques concernant l’intégrité dans la vie publique, y compris l’impact de la corruption sur les femmes.</a:t>
            </a:r>
          </a:p>
          <a:p>
            <a:pPr marL="355600" indent="0">
              <a:buFontTx/>
              <a:buNone/>
              <a:defRPr/>
            </a:pPr>
            <a:endParaRPr lang="fr-FR" sz="800" b="0" u="sng" kern="0" dirty="0"/>
          </a:p>
          <a:p>
            <a:pPr>
              <a:defRPr/>
            </a:pPr>
            <a:r>
              <a:rPr lang="fr-FR" b="0" kern="0" dirty="0"/>
              <a:t>Participation  de la  Société Civile </a:t>
            </a:r>
          </a:p>
          <a:p>
            <a:pPr>
              <a:defRPr/>
            </a:pPr>
            <a:r>
              <a:rPr lang="fr-FR" b="0" kern="0" dirty="0"/>
              <a:t>Les  contributions au  développement  et surveillance de l’application des   stratégies nationales anti-corruption</a:t>
            </a:r>
          </a:p>
        </p:txBody>
      </p:sp>
    </p:spTree>
  </p:cSld>
  <p:clrMapOvr>
    <a:masterClrMapping/>
  </p:clrMapOvr>
  <p:transition>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idx="4294967295"/>
          </p:nvPr>
        </p:nvSpPr>
        <p:spPr/>
        <p:txBody>
          <a:bodyPr/>
          <a:lstStyle/>
          <a:p>
            <a:r>
              <a:rPr lang="fr-FR" dirty="0"/>
              <a:t>Mesures visant à prévenir le blanchiment d'argent (article 14) </a:t>
            </a:r>
            <a:endParaRPr lang="fr-FR" noProof="0" dirty="0"/>
          </a:p>
        </p:txBody>
      </p:sp>
      <p:sp>
        <p:nvSpPr>
          <p:cNvPr id="60418" name="Content Placeholder 2"/>
          <p:cNvSpPr>
            <a:spLocks noGrp="1"/>
          </p:cNvSpPr>
          <p:nvPr>
            <p:ph idx="4294967295"/>
          </p:nvPr>
        </p:nvSpPr>
        <p:spPr>
          <a:xfrm>
            <a:off x="684213" y="1916113"/>
            <a:ext cx="7772400" cy="4114800"/>
          </a:xfrm>
        </p:spPr>
        <p:txBody>
          <a:bodyPr/>
          <a:lstStyle/>
          <a:p>
            <a:r>
              <a:rPr lang="fr-FR" dirty="0"/>
              <a:t>Obligation pour les États d'instituer un régime complet de réglementation et de surveillance des banques et des institutions financières non bancaires </a:t>
            </a:r>
          </a:p>
          <a:p>
            <a:r>
              <a:rPr lang="fr-FR" dirty="0"/>
              <a:t>Les États devraient envisager des mesures pour détecter et surveiller les mouvements de trésorerie et d'instruments financiers</a:t>
            </a:r>
          </a:p>
          <a:p>
            <a:r>
              <a:rPr lang="fr-FR" dirty="0"/>
              <a:t>Les États devraient développer et promouvoir la coopération mondiale, régionale et sous-régionale. </a:t>
            </a:r>
            <a:endParaRPr lang="fr-FR" noProof="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p:nvPr>
        </p:nvSpPr>
        <p:spPr>
          <a:xfrm>
            <a:off x="1403350" y="981075"/>
            <a:ext cx="5830888" cy="1143000"/>
          </a:xfrm>
        </p:spPr>
        <p:txBody>
          <a:bodyPr/>
          <a:lstStyle/>
          <a:p>
            <a:pPr algn="ctr"/>
            <a:r>
              <a:rPr lang="fr-FR" noProof="0" dirty="0"/>
              <a:t>Merci beaucoup pour votre attention!</a:t>
            </a:r>
          </a:p>
        </p:txBody>
      </p:sp>
      <p:sp>
        <p:nvSpPr>
          <p:cNvPr id="61443" name="Rectangle 2"/>
          <p:cNvSpPr>
            <a:spLocks noGrp="1" noChangeArrowheads="1"/>
          </p:cNvSpPr>
          <p:nvPr>
            <p:ph type="body" idx="1"/>
          </p:nvPr>
        </p:nvSpPr>
        <p:spPr bwMode="ltGray">
          <a:xfrm>
            <a:off x="395536" y="2297193"/>
            <a:ext cx="4391025" cy="2162175"/>
          </a:xfrm>
        </p:spPr>
        <p:txBody>
          <a:bodyPr/>
          <a:lstStyle/>
          <a:p>
            <a:pPr>
              <a:buFontTx/>
              <a:buNone/>
            </a:pPr>
            <a:r>
              <a:rPr lang="fr-FR" sz="2400" b="1" noProof="0" dirty="0"/>
              <a:t>Pour plus d’information:</a:t>
            </a:r>
          </a:p>
          <a:p>
            <a:pPr>
              <a:buFontTx/>
              <a:buNone/>
            </a:pPr>
            <a:r>
              <a:rPr lang="fr-FR" sz="2400" noProof="0" dirty="0"/>
              <a:t>Division  des traités </a:t>
            </a:r>
          </a:p>
          <a:p>
            <a:pPr>
              <a:buFontTx/>
              <a:buNone/>
            </a:pPr>
            <a:r>
              <a:rPr lang="fr-FR" sz="2400" noProof="0" dirty="0"/>
              <a:t>ONUDC</a:t>
            </a:r>
          </a:p>
          <a:p>
            <a:pPr>
              <a:buFontTx/>
              <a:buNone/>
            </a:pPr>
            <a:r>
              <a:rPr lang="fr-FR" sz="2400" noProof="0" dirty="0" err="1"/>
              <a:t>P.O.Box</a:t>
            </a:r>
            <a:r>
              <a:rPr lang="fr-FR" sz="2400" noProof="0" dirty="0"/>
              <a:t> 500 Vienne</a:t>
            </a:r>
          </a:p>
          <a:p>
            <a:pPr>
              <a:buFontTx/>
              <a:buNone/>
            </a:pPr>
            <a:r>
              <a:rPr lang="fr-FR" sz="2400" noProof="0" dirty="0"/>
              <a:t>A-1400 Autriche</a:t>
            </a:r>
          </a:p>
          <a:p>
            <a:pPr>
              <a:buFontTx/>
              <a:buNone/>
            </a:pPr>
            <a:r>
              <a:rPr lang="fr-FR" sz="2400" noProof="0" dirty="0"/>
              <a:t>Tel:    +43-1-26060-4913</a:t>
            </a:r>
          </a:p>
          <a:p>
            <a:pPr>
              <a:buFontTx/>
              <a:buNone/>
            </a:pPr>
            <a:r>
              <a:rPr lang="fr-FR" sz="2400" noProof="0" dirty="0"/>
              <a:t>Fax:   +43-1-26060-5841</a:t>
            </a:r>
          </a:p>
          <a:p>
            <a:pPr>
              <a:lnSpc>
                <a:spcPct val="90000"/>
              </a:lnSpc>
              <a:buFontTx/>
              <a:buNone/>
            </a:pPr>
            <a:endParaRPr lang="es-CO" sz="2400" dirty="0">
              <a:solidFill>
                <a:schemeClr val="bg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976" y="2276872"/>
            <a:ext cx="4551748" cy="3127979"/>
          </a:xfrm>
          <a:prstGeom prst="rect">
            <a:avLst/>
          </a:prstGeom>
        </p:spPr>
      </p:pic>
    </p:spTree>
  </p:cSld>
  <p:clrMapOvr>
    <a:masterClrMapping/>
  </p:clrMapOvr>
  <p:transition>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idx="4294967295"/>
          </p:nvPr>
        </p:nvSpPr>
        <p:spPr>
          <a:xfrm>
            <a:off x="0" y="0"/>
            <a:ext cx="9144000" cy="765175"/>
          </a:xfrm>
        </p:spPr>
        <p:txBody>
          <a:bodyPr/>
          <a:lstStyle/>
          <a:p>
            <a:pPr algn="r" eaLnBrk="1" hangingPunct="1">
              <a:defRPr/>
            </a:pPr>
            <a:r>
              <a:rPr lang="fr-FR" sz="2000" noProof="0" dirty="0">
                <a:solidFill>
                  <a:schemeClr val="bg1"/>
                </a:solidFill>
                <a:effectLst>
                  <a:outerShdw blurRad="38100" dist="38100" dir="2700000" algn="tl">
                    <a:srgbClr val="000000"/>
                  </a:outerShdw>
                </a:effectLst>
                <a:latin typeface="Calibri" pitchFamily="34" charset="0"/>
              </a:rPr>
              <a:t>Convention des Nations Unis contre la Corruption</a:t>
            </a:r>
          </a:p>
        </p:txBody>
      </p:sp>
      <p:sp>
        <p:nvSpPr>
          <p:cNvPr id="32770" name="Oval 3"/>
          <p:cNvSpPr>
            <a:spLocks noChangeArrowheads="1"/>
          </p:cNvSpPr>
          <p:nvPr/>
        </p:nvSpPr>
        <p:spPr bwMode="auto">
          <a:xfrm>
            <a:off x="1371600" y="2057400"/>
            <a:ext cx="6400800" cy="3048000"/>
          </a:xfrm>
          <a:prstGeom prst="ellipse">
            <a:avLst/>
          </a:prstGeom>
          <a:noFill/>
          <a:ln w="28575">
            <a:solidFill>
              <a:srgbClr val="000000"/>
            </a:solidFill>
            <a:round/>
            <a:headEnd/>
            <a:tailEnd/>
          </a:ln>
        </p:spPr>
        <p:txBody>
          <a:bodyPr anchor="ctr"/>
          <a:lstStyle/>
          <a:p>
            <a:endParaRPr lang="en-GB"/>
          </a:p>
        </p:txBody>
      </p:sp>
      <p:sp>
        <p:nvSpPr>
          <p:cNvPr id="32771" name="Oval 4"/>
          <p:cNvSpPr>
            <a:spLocks noChangeArrowheads="1"/>
          </p:cNvSpPr>
          <p:nvPr/>
        </p:nvSpPr>
        <p:spPr bwMode="auto">
          <a:xfrm>
            <a:off x="1371600" y="2514600"/>
            <a:ext cx="6400800" cy="3048000"/>
          </a:xfrm>
          <a:prstGeom prst="ellipse">
            <a:avLst/>
          </a:prstGeom>
          <a:noFill/>
          <a:ln w="28575">
            <a:solidFill>
              <a:srgbClr val="C0C0C0"/>
            </a:solidFill>
            <a:round/>
            <a:headEnd/>
            <a:tailEnd/>
          </a:ln>
        </p:spPr>
        <p:txBody>
          <a:bodyPr anchor="ctr"/>
          <a:lstStyle/>
          <a:p>
            <a:endParaRPr lang="en-GB"/>
          </a:p>
        </p:txBody>
      </p:sp>
      <p:grpSp>
        <p:nvGrpSpPr>
          <p:cNvPr id="32772" name="Group 5"/>
          <p:cNvGrpSpPr>
            <a:grpSpLocks/>
          </p:cNvGrpSpPr>
          <p:nvPr/>
        </p:nvGrpSpPr>
        <p:grpSpPr bwMode="auto">
          <a:xfrm>
            <a:off x="990600" y="1196975"/>
            <a:ext cx="1828800" cy="1905000"/>
            <a:chOff x="3264" y="2256"/>
            <a:chExt cx="835" cy="985"/>
          </a:xfrm>
        </p:grpSpPr>
        <p:sp>
          <p:nvSpPr>
            <p:cNvPr id="32784" name="Oval 6"/>
            <p:cNvSpPr>
              <a:spLocks noChangeArrowheads="1"/>
            </p:cNvSpPr>
            <p:nvPr/>
          </p:nvSpPr>
          <p:spPr bwMode="auto">
            <a:xfrm>
              <a:off x="3264" y="3072"/>
              <a:ext cx="767" cy="169"/>
            </a:xfrm>
            <a:prstGeom prst="ellipse">
              <a:avLst/>
            </a:prstGeom>
            <a:solidFill>
              <a:srgbClr val="C0C0C0"/>
            </a:solidFill>
            <a:ln w="9525">
              <a:solidFill>
                <a:srgbClr val="C0C0C0"/>
              </a:solidFill>
              <a:round/>
              <a:headEnd/>
              <a:tailEnd/>
            </a:ln>
          </p:spPr>
          <p:txBody>
            <a:bodyPr anchor="ctr"/>
            <a:lstStyle/>
            <a:p>
              <a:endParaRPr lang="en-GB"/>
            </a:p>
          </p:txBody>
        </p:sp>
        <p:sp>
          <p:nvSpPr>
            <p:cNvPr id="32785" name="Oval 7"/>
            <p:cNvSpPr>
              <a:spLocks noChangeArrowheads="1"/>
            </p:cNvSpPr>
            <p:nvPr/>
          </p:nvSpPr>
          <p:spPr bwMode="auto">
            <a:xfrm>
              <a:off x="3264" y="2256"/>
              <a:ext cx="835" cy="835"/>
            </a:xfrm>
            <a:prstGeom prst="ellipse">
              <a:avLst/>
            </a:prstGeom>
            <a:gradFill rotWithShape="0">
              <a:gsLst>
                <a:gs pos="0">
                  <a:srgbClr val="FFFFFF"/>
                </a:gs>
                <a:gs pos="100000">
                  <a:srgbClr val="538FCB"/>
                </a:gs>
              </a:gsLst>
              <a:lin ang="2700000" scaled="1"/>
            </a:gradFill>
            <a:ln w="12700">
              <a:noFill/>
              <a:round/>
              <a:headEnd/>
              <a:tailEnd/>
            </a:ln>
          </p:spPr>
          <p:txBody>
            <a:bodyPr wrap="none" anchor="ctr" anchorCtr="1"/>
            <a:lstStyle/>
            <a:p>
              <a:pPr algn="ctr">
                <a:lnSpc>
                  <a:spcPct val="80000"/>
                </a:lnSpc>
              </a:pPr>
              <a:r>
                <a:rPr kumimoji="1" lang="en-US" sz="2400" i="1" dirty="0" err="1">
                  <a:solidFill>
                    <a:schemeClr val="tx1"/>
                  </a:solidFill>
                  <a:latin typeface="Arial Narrow" pitchFamily="34" charset="0"/>
                  <a:ea typeface="ＭＳ Ｐゴシック" pitchFamily="34" charset="-128"/>
                </a:rPr>
                <a:t>Chapitre</a:t>
              </a:r>
              <a:r>
                <a:rPr kumimoji="1" lang="en-US" sz="2400" i="1" dirty="0">
                  <a:solidFill>
                    <a:schemeClr val="tx1"/>
                  </a:solidFill>
                  <a:latin typeface="Arial Narrow" pitchFamily="34" charset="0"/>
                  <a:ea typeface="ＭＳ Ｐゴシック" pitchFamily="34" charset="-128"/>
                </a:rPr>
                <a:t> II </a:t>
              </a:r>
            </a:p>
            <a:p>
              <a:pPr algn="ctr">
                <a:lnSpc>
                  <a:spcPct val="80000"/>
                </a:lnSpc>
              </a:pPr>
              <a:r>
                <a:rPr kumimoji="1" lang="en-US" sz="2400" i="1" dirty="0" err="1">
                  <a:solidFill>
                    <a:schemeClr val="tx1"/>
                  </a:solidFill>
                  <a:latin typeface="Arial Narrow" pitchFamily="34" charset="0"/>
                  <a:ea typeface="ＭＳ Ｐゴシック" pitchFamily="34" charset="-128"/>
                </a:rPr>
                <a:t>Mesures</a:t>
              </a:r>
              <a:r>
                <a:rPr kumimoji="1" lang="en-US" sz="2400" i="1" dirty="0">
                  <a:solidFill>
                    <a:schemeClr val="tx1"/>
                  </a:solidFill>
                  <a:latin typeface="Arial Narrow" pitchFamily="34" charset="0"/>
                  <a:ea typeface="ＭＳ Ｐゴシック" pitchFamily="34" charset="-128"/>
                </a:rPr>
                <a:t> </a:t>
              </a:r>
            </a:p>
            <a:p>
              <a:pPr algn="ctr">
                <a:lnSpc>
                  <a:spcPct val="80000"/>
                </a:lnSpc>
              </a:pPr>
              <a:r>
                <a:rPr kumimoji="1" lang="en-US" sz="2400" i="1" dirty="0" err="1">
                  <a:solidFill>
                    <a:schemeClr val="tx1"/>
                  </a:solidFill>
                  <a:latin typeface="Arial Narrow" pitchFamily="34" charset="0"/>
                  <a:ea typeface="ＭＳ Ｐゴシック" pitchFamily="34" charset="-128"/>
                </a:rPr>
                <a:t>Préventives</a:t>
              </a:r>
              <a:endParaRPr kumimoji="1" lang="en-US" sz="2400" i="1" dirty="0">
                <a:solidFill>
                  <a:schemeClr val="tx1"/>
                </a:solidFill>
                <a:latin typeface="Arial Narrow" pitchFamily="34" charset="0"/>
                <a:ea typeface="ＭＳ Ｐゴシック" pitchFamily="34" charset="-128"/>
              </a:endParaRPr>
            </a:p>
          </p:txBody>
        </p:sp>
      </p:grpSp>
      <p:grpSp>
        <p:nvGrpSpPr>
          <p:cNvPr id="32773" name="Group 8"/>
          <p:cNvGrpSpPr>
            <a:grpSpLocks/>
          </p:cNvGrpSpPr>
          <p:nvPr/>
        </p:nvGrpSpPr>
        <p:grpSpPr bwMode="auto">
          <a:xfrm>
            <a:off x="6142038" y="4605338"/>
            <a:ext cx="1782762" cy="1828800"/>
            <a:chOff x="3168" y="3216"/>
            <a:chExt cx="835" cy="1008"/>
          </a:xfrm>
        </p:grpSpPr>
        <p:sp>
          <p:nvSpPr>
            <p:cNvPr id="32782" name="Oval 9"/>
            <p:cNvSpPr>
              <a:spLocks noChangeArrowheads="1"/>
            </p:cNvSpPr>
            <p:nvPr/>
          </p:nvSpPr>
          <p:spPr bwMode="auto">
            <a:xfrm>
              <a:off x="3264" y="4032"/>
              <a:ext cx="719" cy="192"/>
            </a:xfrm>
            <a:prstGeom prst="ellipse">
              <a:avLst/>
            </a:prstGeom>
            <a:solidFill>
              <a:srgbClr val="C0C0C0"/>
            </a:solidFill>
            <a:ln w="9525">
              <a:solidFill>
                <a:srgbClr val="C0C0C0"/>
              </a:solidFill>
              <a:round/>
              <a:headEnd/>
              <a:tailEnd/>
            </a:ln>
          </p:spPr>
          <p:txBody>
            <a:bodyPr anchor="ctr"/>
            <a:lstStyle/>
            <a:p>
              <a:endParaRPr lang="en-GB"/>
            </a:p>
          </p:txBody>
        </p:sp>
        <p:sp>
          <p:nvSpPr>
            <p:cNvPr id="32783" name="Oval 10"/>
            <p:cNvSpPr>
              <a:spLocks noChangeArrowheads="1"/>
            </p:cNvSpPr>
            <p:nvPr/>
          </p:nvSpPr>
          <p:spPr bwMode="auto">
            <a:xfrm>
              <a:off x="3168" y="3216"/>
              <a:ext cx="835" cy="835"/>
            </a:xfrm>
            <a:prstGeom prst="ellipse">
              <a:avLst/>
            </a:prstGeom>
            <a:gradFill rotWithShape="0">
              <a:gsLst>
                <a:gs pos="0">
                  <a:srgbClr val="FFFFFF"/>
                </a:gs>
                <a:gs pos="100000">
                  <a:srgbClr val="538FCB"/>
                </a:gs>
              </a:gsLst>
              <a:lin ang="2700000" scaled="1"/>
            </a:gradFill>
            <a:ln w="12700">
              <a:noFill/>
              <a:round/>
              <a:headEnd/>
              <a:tailEnd/>
            </a:ln>
          </p:spPr>
          <p:txBody>
            <a:bodyPr wrap="none" anchor="ctr" anchorCtr="1"/>
            <a:lstStyle/>
            <a:p>
              <a:pPr algn="ctr"/>
              <a:r>
                <a:rPr kumimoji="1" lang="de-AT" sz="2400" i="1" dirty="0" err="1">
                  <a:solidFill>
                    <a:schemeClr val="tx1"/>
                  </a:solidFill>
                  <a:latin typeface="Arial Narrow" pitchFamily="34" charset="0"/>
                  <a:ea typeface="ＭＳ Ｐゴシック" pitchFamily="34" charset="-128"/>
                </a:rPr>
                <a:t>Chapitre</a:t>
              </a:r>
              <a:r>
                <a:rPr kumimoji="1" lang="de-AT" sz="2400" i="1" dirty="0">
                  <a:solidFill>
                    <a:schemeClr val="tx1"/>
                  </a:solidFill>
                  <a:latin typeface="Arial Narrow" pitchFamily="34" charset="0"/>
                  <a:ea typeface="ＭＳ Ｐゴシック" pitchFamily="34" charset="-128"/>
                </a:rPr>
                <a:t> IV</a:t>
              </a:r>
              <a:endParaRPr kumimoji="1" lang="en-US" sz="2400" i="1" dirty="0">
                <a:solidFill>
                  <a:schemeClr val="tx1"/>
                </a:solidFill>
                <a:latin typeface="Arial Narrow" pitchFamily="34" charset="0"/>
                <a:ea typeface="ＭＳ Ｐゴシック" pitchFamily="34" charset="-128"/>
              </a:endParaRPr>
            </a:p>
            <a:p>
              <a:pPr algn="ctr"/>
              <a:r>
                <a:rPr kumimoji="1" lang="en-US" sz="2400" i="1" dirty="0" err="1">
                  <a:solidFill>
                    <a:schemeClr val="tx1"/>
                  </a:solidFill>
                  <a:latin typeface="Arial Narrow" pitchFamily="34" charset="0"/>
                  <a:ea typeface="ＭＳ Ｐゴシック" pitchFamily="34" charset="-128"/>
                </a:rPr>
                <a:t>Coopération</a:t>
              </a:r>
              <a:endParaRPr kumimoji="1" lang="en-US" sz="2400" i="1" dirty="0">
                <a:solidFill>
                  <a:schemeClr val="tx1"/>
                </a:solidFill>
                <a:latin typeface="Arial Narrow" pitchFamily="34" charset="0"/>
                <a:ea typeface="ＭＳ Ｐゴシック" pitchFamily="34" charset="-128"/>
              </a:endParaRPr>
            </a:p>
            <a:p>
              <a:pPr algn="ctr"/>
              <a:r>
                <a:rPr kumimoji="1" lang="en-US" sz="2400" i="1" dirty="0" err="1">
                  <a:solidFill>
                    <a:schemeClr val="tx1"/>
                  </a:solidFill>
                  <a:latin typeface="Arial Narrow" pitchFamily="34" charset="0"/>
                  <a:ea typeface="ＭＳ Ｐゴシック" pitchFamily="34" charset="-128"/>
                </a:rPr>
                <a:t>Internationale</a:t>
              </a:r>
              <a:endParaRPr kumimoji="1" lang="en-US" sz="2400" i="1" dirty="0">
                <a:solidFill>
                  <a:schemeClr val="tx1"/>
                </a:solidFill>
                <a:latin typeface="Arial Narrow" pitchFamily="34" charset="0"/>
                <a:ea typeface="ＭＳ Ｐゴシック" pitchFamily="34" charset="-128"/>
              </a:endParaRPr>
            </a:p>
          </p:txBody>
        </p:sp>
      </p:grpSp>
      <p:grpSp>
        <p:nvGrpSpPr>
          <p:cNvPr id="32774" name="Group 11"/>
          <p:cNvGrpSpPr>
            <a:grpSpLocks/>
          </p:cNvGrpSpPr>
          <p:nvPr/>
        </p:nvGrpSpPr>
        <p:grpSpPr bwMode="auto">
          <a:xfrm>
            <a:off x="990600" y="4605338"/>
            <a:ext cx="1981200" cy="1752600"/>
            <a:chOff x="1680" y="3216"/>
            <a:chExt cx="835" cy="1008"/>
          </a:xfrm>
        </p:grpSpPr>
        <p:sp>
          <p:nvSpPr>
            <p:cNvPr id="32780" name="Oval 12"/>
            <p:cNvSpPr>
              <a:spLocks noChangeArrowheads="1"/>
            </p:cNvSpPr>
            <p:nvPr/>
          </p:nvSpPr>
          <p:spPr bwMode="auto">
            <a:xfrm>
              <a:off x="1728" y="4032"/>
              <a:ext cx="719" cy="192"/>
            </a:xfrm>
            <a:prstGeom prst="ellipse">
              <a:avLst/>
            </a:prstGeom>
            <a:solidFill>
              <a:srgbClr val="C0C0C0"/>
            </a:solidFill>
            <a:ln w="9525">
              <a:solidFill>
                <a:srgbClr val="C0C0C0"/>
              </a:solidFill>
              <a:round/>
              <a:headEnd/>
              <a:tailEnd/>
            </a:ln>
          </p:spPr>
          <p:txBody>
            <a:bodyPr anchor="ctr"/>
            <a:lstStyle/>
            <a:p>
              <a:endParaRPr lang="en-GB"/>
            </a:p>
          </p:txBody>
        </p:sp>
        <p:sp>
          <p:nvSpPr>
            <p:cNvPr id="32781" name="Oval 13"/>
            <p:cNvSpPr>
              <a:spLocks noChangeArrowheads="1"/>
            </p:cNvSpPr>
            <p:nvPr/>
          </p:nvSpPr>
          <p:spPr bwMode="auto">
            <a:xfrm>
              <a:off x="1680" y="3216"/>
              <a:ext cx="835" cy="835"/>
            </a:xfrm>
            <a:prstGeom prst="ellipse">
              <a:avLst/>
            </a:prstGeom>
            <a:gradFill rotWithShape="0">
              <a:gsLst>
                <a:gs pos="0">
                  <a:srgbClr val="FFFFFF"/>
                </a:gs>
                <a:gs pos="100000">
                  <a:srgbClr val="538FCB"/>
                </a:gs>
              </a:gsLst>
              <a:lin ang="2700000" scaled="1"/>
            </a:gradFill>
            <a:ln w="12700">
              <a:noFill/>
              <a:round/>
              <a:headEnd/>
              <a:tailEnd/>
            </a:ln>
          </p:spPr>
          <p:txBody>
            <a:bodyPr wrap="none" anchor="ctr" anchorCtr="1"/>
            <a:lstStyle/>
            <a:p>
              <a:pPr algn="ctr"/>
              <a:r>
                <a:rPr kumimoji="1" lang="de-AT" sz="2400" i="1" dirty="0" err="1">
                  <a:solidFill>
                    <a:schemeClr val="tx1"/>
                  </a:solidFill>
                  <a:latin typeface="Arial Narrow" pitchFamily="34" charset="0"/>
                  <a:ea typeface="ＭＳ Ｐゴシック" pitchFamily="34" charset="-128"/>
                </a:rPr>
                <a:t>Chapitre</a:t>
              </a:r>
              <a:r>
                <a:rPr kumimoji="1" lang="de-AT" sz="2400" i="1" dirty="0">
                  <a:solidFill>
                    <a:schemeClr val="tx1"/>
                  </a:solidFill>
                  <a:latin typeface="Arial Narrow" pitchFamily="34" charset="0"/>
                  <a:ea typeface="ＭＳ Ｐゴシック" pitchFamily="34" charset="-128"/>
                </a:rPr>
                <a:t> V</a:t>
              </a:r>
              <a:endParaRPr kumimoji="1" lang="en-US" sz="2400" i="1" dirty="0">
                <a:solidFill>
                  <a:schemeClr val="tx1"/>
                </a:solidFill>
                <a:latin typeface="Arial Narrow" pitchFamily="34" charset="0"/>
                <a:ea typeface="ＭＳ Ｐゴシック" pitchFamily="34" charset="-128"/>
              </a:endParaRPr>
            </a:p>
            <a:p>
              <a:pPr algn="ctr"/>
              <a:r>
                <a:rPr kumimoji="1" lang="en-US" sz="2400" i="1" dirty="0" err="1">
                  <a:solidFill>
                    <a:schemeClr val="tx1"/>
                  </a:solidFill>
                  <a:latin typeface="Arial Narrow" pitchFamily="34" charset="0"/>
                  <a:ea typeface="ＭＳ Ｐゴシック" pitchFamily="34" charset="-128"/>
                </a:rPr>
                <a:t>Recouvrement</a:t>
              </a:r>
              <a:r>
                <a:rPr kumimoji="1" lang="en-US" sz="2400" i="1" dirty="0">
                  <a:solidFill>
                    <a:schemeClr val="tx1"/>
                  </a:solidFill>
                  <a:latin typeface="Arial Narrow" pitchFamily="34" charset="0"/>
                  <a:ea typeface="ＭＳ Ｐゴシック" pitchFamily="34" charset="-128"/>
                </a:rPr>
                <a:t> </a:t>
              </a:r>
            </a:p>
            <a:p>
              <a:pPr algn="ctr"/>
              <a:r>
                <a:rPr kumimoji="1" lang="en-US" sz="2400" i="1" dirty="0" err="1">
                  <a:solidFill>
                    <a:schemeClr val="tx1"/>
                  </a:solidFill>
                  <a:latin typeface="Arial Narrow" pitchFamily="34" charset="0"/>
                  <a:ea typeface="ＭＳ Ｐゴシック" pitchFamily="34" charset="-128"/>
                </a:rPr>
                <a:t>d’avoirs</a:t>
              </a:r>
              <a:endParaRPr kumimoji="1" lang="en-GB" sz="2400" i="1" dirty="0">
                <a:solidFill>
                  <a:schemeClr val="tx1"/>
                </a:solidFill>
                <a:latin typeface="Arial Narrow" pitchFamily="34" charset="0"/>
                <a:ea typeface="ＭＳ Ｐゴシック" pitchFamily="34" charset="-128"/>
              </a:endParaRPr>
            </a:p>
          </p:txBody>
        </p:sp>
      </p:grpSp>
      <p:grpSp>
        <p:nvGrpSpPr>
          <p:cNvPr id="32775" name="Group 14"/>
          <p:cNvGrpSpPr>
            <a:grpSpLocks/>
          </p:cNvGrpSpPr>
          <p:nvPr/>
        </p:nvGrpSpPr>
        <p:grpSpPr bwMode="auto">
          <a:xfrm>
            <a:off x="6344350" y="1197267"/>
            <a:ext cx="1828800" cy="1821728"/>
            <a:chOff x="4423" y="2751"/>
            <a:chExt cx="835" cy="971"/>
          </a:xfrm>
        </p:grpSpPr>
        <p:sp>
          <p:nvSpPr>
            <p:cNvPr id="32778" name="Oval 15"/>
            <p:cNvSpPr>
              <a:spLocks noChangeArrowheads="1"/>
            </p:cNvSpPr>
            <p:nvPr/>
          </p:nvSpPr>
          <p:spPr bwMode="auto">
            <a:xfrm>
              <a:off x="4506" y="3530"/>
              <a:ext cx="719" cy="192"/>
            </a:xfrm>
            <a:prstGeom prst="ellipse">
              <a:avLst/>
            </a:prstGeom>
            <a:solidFill>
              <a:srgbClr val="C0C0C0"/>
            </a:solidFill>
            <a:ln w="9525">
              <a:solidFill>
                <a:srgbClr val="C0C0C0"/>
              </a:solidFill>
              <a:round/>
              <a:headEnd/>
              <a:tailEnd/>
            </a:ln>
          </p:spPr>
          <p:txBody>
            <a:bodyPr anchor="ctr"/>
            <a:lstStyle/>
            <a:p>
              <a:endParaRPr lang="en-GB"/>
            </a:p>
          </p:txBody>
        </p:sp>
        <p:sp>
          <p:nvSpPr>
            <p:cNvPr id="32779" name="Oval 16"/>
            <p:cNvSpPr>
              <a:spLocks noChangeArrowheads="1"/>
            </p:cNvSpPr>
            <p:nvPr/>
          </p:nvSpPr>
          <p:spPr bwMode="auto">
            <a:xfrm>
              <a:off x="4423" y="2751"/>
              <a:ext cx="835" cy="820"/>
            </a:xfrm>
            <a:prstGeom prst="ellipse">
              <a:avLst/>
            </a:prstGeom>
            <a:gradFill rotWithShape="0">
              <a:gsLst>
                <a:gs pos="0">
                  <a:srgbClr val="FFFFFF"/>
                </a:gs>
                <a:gs pos="100000">
                  <a:srgbClr val="538FCB"/>
                </a:gs>
              </a:gsLst>
              <a:lin ang="2700000" scaled="1"/>
            </a:gradFill>
            <a:ln w="12700">
              <a:noFill/>
              <a:round/>
              <a:headEnd/>
              <a:tailEnd/>
            </a:ln>
          </p:spPr>
          <p:txBody>
            <a:bodyPr wrap="none" anchor="ctr" anchorCtr="1"/>
            <a:lstStyle/>
            <a:p>
              <a:pPr algn="ctr"/>
              <a:r>
                <a:rPr kumimoji="1" lang="de-AT" sz="2400" i="1" dirty="0">
                  <a:solidFill>
                    <a:schemeClr val="tx1"/>
                  </a:solidFill>
                  <a:latin typeface="Arial Narrow" pitchFamily="34" charset="0"/>
                  <a:ea typeface="ＭＳ Ｐゴシック" pitchFamily="34" charset="-128"/>
                </a:rPr>
                <a:t>Chapitre III</a:t>
              </a:r>
              <a:endParaRPr kumimoji="1" lang="en-US" sz="2400" i="1" dirty="0">
                <a:solidFill>
                  <a:schemeClr val="tx1"/>
                </a:solidFill>
                <a:latin typeface="Arial Narrow" pitchFamily="34" charset="0"/>
                <a:ea typeface="ＭＳ Ｐゴシック" pitchFamily="34" charset="-128"/>
              </a:endParaRPr>
            </a:p>
            <a:p>
              <a:pPr algn="ctr"/>
              <a:r>
                <a:rPr kumimoji="1" lang="en-GB" sz="2400" i="1" dirty="0">
                  <a:solidFill>
                    <a:schemeClr val="tx1"/>
                  </a:solidFill>
                  <a:latin typeface="Arial Narrow" pitchFamily="34" charset="0"/>
                  <a:ea typeface="ＭＳ Ｐゴシック" pitchFamily="34" charset="-128"/>
                </a:rPr>
                <a:t>Incrimination, </a:t>
              </a:r>
            </a:p>
            <a:p>
              <a:pPr algn="ctr"/>
              <a:r>
                <a:rPr kumimoji="1" lang="en-GB" sz="2400" i="1" dirty="0" err="1">
                  <a:solidFill>
                    <a:schemeClr val="tx1"/>
                  </a:solidFill>
                  <a:latin typeface="Arial Narrow" pitchFamily="34" charset="0"/>
                  <a:ea typeface="ＭＳ Ｐゴシック" pitchFamily="34" charset="-128"/>
                </a:rPr>
                <a:t>Détection</a:t>
              </a:r>
              <a:r>
                <a:rPr kumimoji="1" lang="en-GB" sz="2400" i="1" dirty="0">
                  <a:solidFill>
                    <a:schemeClr val="tx1"/>
                  </a:solidFill>
                  <a:latin typeface="Arial Narrow" pitchFamily="34" charset="0"/>
                  <a:ea typeface="ＭＳ Ｐゴシック" pitchFamily="34" charset="-128"/>
                </a:rPr>
                <a:t> et </a:t>
              </a:r>
              <a:r>
                <a:rPr kumimoji="1" lang="en-GB" sz="2400" i="1" dirty="0" err="1">
                  <a:solidFill>
                    <a:schemeClr val="tx1"/>
                  </a:solidFill>
                  <a:latin typeface="Arial Narrow" pitchFamily="34" charset="0"/>
                  <a:ea typeface="ＭＳ Ｐゴシック" pitchFamily="34" charset="-128"/>
                </a:rPr>
                <a:t>Répression</a:t>
              </a:r>
              <a:endParaRPr kumimoji="1" lang="en-GB" sz="2400" i="1" dirty="0">
                <a:solidFill>
                  <a:schemeClr val="tx1"/>
                </a:solidFill>
                <a:latin typeface="Arial Narrow" pitchFamily="34" charset="0"/>
                <a:ea typeface="ＭＳ Ｐゴシック" pitchFamily="34" charset="-128"/>
              </a:endParaRPr>
            </a:p>
          </p:txBody>
        </p:sp>
      </p:grpSp>
      <p:sp>
        <p:nvSpPr>
          <p:cNvPr id="68626" name="Rectangle 18"/>
          <p:cNvSpPr>
            <a:spLocks noChangeArrowheads="1"/>
          </p:cNvSpPr>
          <p:nvPr/>
        </p:nvSpPr>
        <p:spPr bwMode="auto">
          <a:xfrm>
            <a:off x="0" y="765175"/>
            <a:ext cx="9144000" cy="1143000"/>
          </a:xfrm>
          <a:prstGeom prst="rect">
            <a:avLst/>
          </a:prstGeom>
          <a:noFill/>
          <a:ln w="9525">
            <a:noFill/>
            <a:miter lim="800000"/>
            <a:headEnd/>
            <a:tailEnd/>
          </a:ln>
        </p:spPr>
        <p:txBody>
          <a:bodyPr/>
          <a:lstStyle/>
          <a:p>
            <a:pPr>
              <a:defRPr/>
            </a:pPr>
            <a:endParaRPr lang="en-GB" sz="1900">
              <a:solidFill>
                <a:schemeClr val="tx1"/>
              </a:solidFill>
              <a:effectLst>
                <a:outerShdw blurRad="38100" dist="38100" dir="2700000" algn="tl">
                  <a:srgbClr val="FFFFFF"/>
                </a:outerShdw>
              </a:effectLst>
              <a:latin typeface="Calibri" pitchFamily="34" charset="0"/>
              <a:cs typeface="+mn-cs"/>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5403" y="1658833"/>
            <a:ext cx="2443635"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idx="4294967295"/>
          </p:nvPr>
        </p:nvSpPr>
        <p:spPr>
          <a:xfrm>
            <a:off x="685800" y="620713"/>
            <a:ext cx="7772400" cy="1131887"/>
          </a:xfrm>
        </p:spPr>
        <p:txBody>
          <a:bodyPr/>
          <a:lstStyle/>
          <a:p>
            <a:br>
              <a:rPr lang="fr-FR" sz="3200" noProof="0" dirty="0"/>
            </a:br>
            <a:r>
              <a:rPr lang="fr-FR" sz="3200" noProof="0" dirty="0"/>
              <a:t>Politiques et pratiques de prévention de la corruption (Article 5)</a:t>
            </a:r>
            <a:br>
              <a:rPr lang="fr-FR" sz="3200" noProof="0" dirty="0"/>
            </a:br>
            <a:endParaRPr lang="fr-FR" noProof="0" dirty="0"/>
          </a:p>
        </p:txBody>
      </p:sp>
      <p:sp>
        <p:nvSpPr>
          <p:cNvPr id="148483" name="Rectangle 3"/>
          <p:cNvSpPr>
            <a:spLocks noGrp="1" noChangeArrowheads="1"/>
          </p:cNvSpPr>
          <p:nvPr>
            <p:ph type="body" idx="4294967295"/>
          </p:nvPr>
        </p:nvSpPr>
        <p:spPr>
          <a:xfrm>
            <a:off x="685800" y="1752600"/>
            <a:ext cx="7772400" cy="4343400"/>
          </a:xfrm>
        </p:spPr>
        <p:txBody>
          <a:bodyPr/>
          <a:lstStyle/>
          <a:p>
            <a:pPr>
              <a:defRPr/>
            </a:pPr>
            <a:r>
              <a:rPr lang="fr-FR" noProof="0" dirty="0"/>
              <a:t>Une provision générale qui requiert les Etats Parties de suivre une approche efficace et coordonnée pour prévenir la corruption </a:t>
            </a:r>
          </a:p>
          <a:p>
            <a:pPr>
              <a:defRPr/>
            </a:pPr>
            <a:r>
              <a:rPr lang="fr-FR" noProof="0" dirty="0"/>
              <a:t>Les politiques de lutte contre la </a:t>
            </a:r>
          </a:p>
          <a:p>
            <a:pPr marL="0" indent="0">
              <a:buNone/>
              <a:defRPr/>
            </a:pPr>
            <a:r>
              <a:rPr lang="fr-FR" noProof="0" dirty="0"/>
              <a:t>corruption promouvant la participation</a:t>
            </a:r>
          </a:p>
          <a:p>
            <a:pPr marL="0" indent="0">
              <a:buNone/>
              <a:defRPr/>
            </a:pPr>
            <a:r>
              <a:rPr lang="fr-FR" noProof="0" dirty="0"/>
              <a:t>de la société civile, reflètent l’Etat </a:t>
            </a:r>
          </a:p>
          <a:p>
            <a:pPr marL="0" indent="0">
              <a:buNone/>
              <a:defRPr/>
            </a:pPr>
            <a:r>
              <a:rPr lang="fr-FR" noProof="0" dirty="0"/>
              <a:t>de droit et favorise la bonne gestion </a:t>
            </a:r>
          </a:p>
          <a:p>
            <a:pPr marL="0" indent="0">
              <a:buNone/>
              <a:defRPr/>
            </a:pPr>
            <a:r>
              <a:rPr lang="fr-FR" noProof="0" dirty="0"/>
              <a:t>des affaires publiques.</a:t>
            </a: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5206" y="3099897"/>
            <a:ext cx="2658794" cy="3758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a:xfrm>
            <a:off x="251520" y="620713"/>
            <a:ext cx="8892480" cy="1131887"/>
          </a:xfrm>
        </p:spPr>
        <p:txBody>
          <a:bodyPr/>
          <a:lstStyle/>
          <a:p>
            <a:br>
              <a:rPr lang="fr-FR" sz="3200" noProof="0" dirty="0"/>
            </a:br>
            <a:r>
              <a:rPr lang="fr-FR" sz="3200" noProof="0" dirty="0"/>
              <a:t>Organe(s) de prévention de la corruption (Article 6)</a:t>
            </a:r>
            <a:br>
              <a:rPr lang="fr-FR" sz="3200" noProof="0" dirty="0"/>
            </a:br>
            <a:endParaRPr lang="fr-FR" noProof="0" dirty="0"/>
          </a:p>
        </p:txBody>
      </p:sp>
      <p:sp>
        <p:nvSpPr>
          <p:cNvPr id="35842" name="Rectangle 3"/>
          <p:cNvSpPr>
            <a:spLocks noGrp="1" noChangeArrowheads="1"/>
          </p:cNvSpPr>
          <p:nvPr>
            <p:ph type="body" idx="1"/>
          </p:nvPr>
        </p:nvSpPr>
        <p:spPr>
          <a:xfrm>
            <a:off x="467544" y="1772816"/>
            <a:ext cx="7772400" cy="4343400"/>
          </a:xfrm>
        </p:spPr>
        <p:txBody>
          <a:bodyPr/>
          <a:lstStyle/>
          <a:p>
            <a:r>
              <a:rPr lang="fr-FR" noProof="0" dirty="0"/>
              <a:t>Les Etats doivent faire en sorte qu’existe(nt) un ou plusieurs organes chargés de prévenir la corruption, jouissant d’une indépendance, de ressources matérielles et des personnels spécialisés nécessaires afin d’exercer leur fonction.  </a:t>
            </a:r>
          </a:p>
          <a:p>
            <a:pPr>
              <a:spcBef>
                <a:spcPts val="600"/>
              </a:spcBef>
            </a:pPr>
            <a:r>
              <a:rPr lang="fr-FR" noProof="0" dirty="0"/>
              <a:t>Les mesures peuvent inclure                     l’implémentation de politiques contre                              la corruption et l’accroissement et                                   la diffusion des connaissances                         concernant la prévention de la corruption.</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3827" y="3076153"/>
            <a:ext cx="2884031" cy="3755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a:xfrm>
            <a:off x="467544" y="476672"/>
            <a:ext cx="8351837" cy="1143000"/>
          </a:xfrm>
        </p:spPr>
        <p:txBody>
          <a:bodyPr/>
          <a:lstStyle/>
          <a:p>
            <a:pPr eaLnBrk="1" hangingPunct="1"/>
            <a:br>
              <a:rPr lang="fr-FR" sz="3600" noProof="0" dirty="0"/>
            </a:br>
            <a:r>
              <a:rPr lang="fr-FR" noProof="0" dirty="0"/>
              <a:t>Recrutement, Gestion et Formation des agents publics (Article 7)</a:t>
            </a:r>
          </a:p>
        </p:txBody>
      </p:sp>
      <p:sp>
        <p:nvSpPr>
          <p:cNvPr id="37890" name="Rectangle 3"/>
          <p:cNvSpPr>
            <a:spLocks noGrp="1" noChangeArrowheads="1"/>
          </p:cNvSpPr>
          <p:nvPr>
            <p:ph type="body" idx="1"/>
          </p:nvPr>
        </p:nvSpPr>
        <p:spPr>
          <a:xfrm>
            <a:off x="395536" y="1916832"/>
            <a:ext cx="8208912" cy="4103687"/>
          </a:xfrm>
        </p:spPr>
        <p:txBody>
          <a:bodyPr/>
          <a:lstStyle/>
          <a:p>
            <a:pPr marL="0" indent="0" eaLnBrk="1" hangingPunct="1"/>
            <a:r>
              <a:rPr lang="fr-FR" noProof="0" dirty="0"/>
              <a:t> Procédures appropriées pour sélectionner et former les personnes appelées à occuper des postes publics considérés comme particulièrement exposés à la corruption. </a:t>
            </a:r>
          </a:p>
          <a:p>
            <a:pPr marL="0" indent="0" eaLnBrk="1" hangingPunct="1"/>
            <a:endParaRPr lang="fr-FR" sz="500" noProof="0" dirty="0"/>
          </a:p>
          <a:p>
            <a:pPr marL="0" indent="0">
              <a:lnSpc>
                <a:spcPct val="80000"/>
              </a:lnSpc>
            </a:pPr>
            <a:r>
              <a:rPr lang="fr-FR" noProof="0" dirty="0"/>
              <a:t> Une rémunération adéquate et des barèmes de traitement équitables. </a:t>
            </a:r>
          </a:p>
          <a:p>
            <a:pPr marL="0" indent="0">
              <a:lnSpc>
                <a:spcPct val="80000"/>
              </a:lnSpc>
            </a:pPr>
            <a:endParaRPr lang="fr-FR" sz="500" noProof="0" dirty="0"/>
          </a:p>
          <a:p>
            <a:pPr marL="0" indent="0">
              <a:lnSpc>
                <a:spcPct val="80000"/>
              </a:lnSpc>
            </a:pPr>
            <a:r>
              <a:rPr lang="fr-FR" noProof="0" dirty="0"/>
              <a:t> Des programmes d’éducation et de formation, y compris des programmes spécialisés sur la lutte contre la corruption.</a:t>
            </a:r>
          </a:p>
          <a:p>
            <a:pPr marL="0" indent="0">
              <a:lnSpc>
                <a:spcPct val="80000"/>
              </a:lnSpc>
            </a:pPr>
            <a:endParaRPr lang="fr-FR" sz="500" noProof="0" dirty="0"/>
          </a:p>
          <a:p>
            <a:pPr marL="0" indent="0">
              <a:lnSpc>
                <a:spcPct val="80000"/>
              </a:lnSpc>
            </a:pPr>
            <a:r>
              <a:rPr lang="fr-FR" noProof="0" dirty="0"/>
              <a:t> Considérer des mesures afin d’améliorer la transparence dans le financement des candidatures à un mandat public électif et, le cas échéant, du financement des partis politiques.</a:t>
            </a:r>
          </a:p>
          <a:p>
            <a:pPr marL="0" indent="0" eaLnBrk="1" hangingPunct="1"/>
            <a:endParaRPr lang="fr-FR" noProof="0" dirty="0"/>
          </a:p>
        </p:txBody>
      </p:sp>
    </p:spTree>
  </p:cSld>
  <p:clrMapOvr>
    <a:masterClrMapping/>
  </p:clrMapOvr>
  <p:transition>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468313" y="620713"/>
            <a:ext cx="8351837" cy="1143000"/>
          </a:xfrm>
        </p:spPr>
        <p:txBody>
          <a:bodyPr/>
          <a:lstStyle/>
          <a:p>
            <a:pPr eaLnBrk="1" hangingPunct="1"/>
            <a:br>
              <a:rPr lang="fr-FR" sz="3600" noProof="0" dirty="0"/>
            </a:br>
            <a:r>
              <a:rPr lang="fr-FR" noProof="0" dirty="0"/>
              <a:t>Conflits d’intérêts, Codes de conduite et Déclaration de patrimoines (Articles 7 et 8)</a:t>
            </a:r>
          </a:p>
        </p:txBody>
      </p:sp>
      <p:sp>
        <p:nvSpPr>
          <p:cNvPr id="39938" name="Rectangle 3"/>
          <p:cNvSpPr>
            <a:spLocks noGrp="1" noChangeArrowheads="1"/>
          </p:cNvSpPr>
          <p:nvPr>
            <p:ph type="body" idx="1"/>
          </p:nvPr>
        </p:nvSpPr>
        <p:spPr>
          <a:xfrm>
            <a:off x="611560" y="2060848"/>
            <a:ext cx="8208912" cy="4103687"/>
          </a:xfrm>
        </p:spPr>
        <p:txBody>
          <a:bodyPr/>
          <a:lstStyle/>
          <a:p>
            <a:pPr marL="0" indent="0" eaLnBrk="1" hangingPunct="1">
              <a:buFontTx/>
              <a:buNone/>
            </a:pPr>
            <a:r>
              <a:rPr lang="fr-FR" b="1" u="sng" noProof="0" dirty="0"/>
              <a:t>Implémentation nationale</a:t>
            </a:r>
          </a:p>
          <a:p>
            <a:pPr marL="0" indent="0" eaLnBrk="1" hangingPunct="1">
              <a:buFontTx/>
              <a:buNone/>
            </a:pPr>
            <a:endParaRPr lang="fr-FR" sz="800" noProof="0" dirty="0"/>
          </a:p>
          <a:p>
            <a:pPr marL="0" indent="0" eaLnBrk="1" hangingPunct="1"/>
            <a:r>
              <a:rPr lang="fr-FR" noProof="0" dirty="0"/>
              <a:t> Application des interdictions et restrictions pour les agents publics. </a:t>
            </a:r>
          </a:p>
          <a:p>
            <a:pPr marL="0" indent="0" eaLnBrk="1" hangingPunct="1"/>
            <a:r>
              <a:rPr lang="fr-FR" noProof="0" dirty="0"/>
              <a:t> Codes de conduite spécialisés dans les zones considérées comme particulièrement exposées à la corruption. </a:t>
            </a:r>
          </a:p>
          <a:p>
            <a:pPr marL="0" indent="0">
              <a:lnSpc>
                <a:spcPct val="80000"/>
              </a:lnSpc>
            </a:pPr>
            <a:r>
              <a:rPr lang="fr-FR" noProof="0" dirty="0"/>
              <a:t> Des mesures proactives pour résoudre les conflits d’intérêts.  </a:t>
            </a:r>
          </a:p>
          <a:p>
            <a:pPr marL="0" indent="0">
              <a:lnSpc>
                <a:spcPct val="80000"/>
              </a:lnSpc>
            </a:pPr>
            <a:r>
              <a:rPr lang="fr-FR" noProof="0" dirty="0"/>
              <a:t> Des organes centralisés pour l’application des standards concernant les conflits d’intérêts et la déclaration des patrimoines. </a:t>
            </a:r>
          </a:p>
        </p:txBody>
      </p:sp>
    </p:spTree>
  </p:cSld>
  <p:clrMapOvr>
    <a:masterClrMapping/>
  </p:clrMapOvr>
  <p:transition>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611560" y="692696"/>
            <a:ext cx="7846640" cy="1143000"/>
          </a:xfrm>
        </p:spPr>
        <p:txBody>
          <a:bodyPr/>
          <a:lstStyle/>
          <a:p>
            <a:pPr algn="ctr"/>
            <a:r>
              <a:rPr lang="fr-FR" noProof="0" dirty="0"/>
              <a:t>Cas d’Etude: Pays A – </a:t>
            </a:r>
            <a:br>
              <a:rPr lang="fr-FR" noProof="0" dirty="0"/>
            </a:br>
            <a:r>
              <a:rPr lang="fr-FR" noProof="0" dirty="0"/>
              <a:t>Système de déclaration des Patrimoines</a:t>
            </a:r>
          </a:p>
        </p:txBody>
      </p:sp>
      <p:sp>
        <p:nvSpPr>
          <p:cNvPr id="41986" name="Rectangle 3"/>
          <p:cNvSpPr>
            <a:spLocks noGrp="1" noChangeArrowheads="1"/>
          </p:cNvSpPr>
          <p:nvPr>
            <p:ph type="body" idx="1"/>
          </p:nvPr>
        </p:nvSpPr>
        <p:spPr>
          <a:xfrm>
            <a:off x="467544" y="1844824"/>
            <a:ext cx="8281169" cy="4184650"/>
          </a:xfrm>
        </p:spPr>
        <p:txBody>
          <a:bodyPr/>
          <a:lstStyle/>
          <a:p>
            <a:pPr marL="0" indent="0">
              <a:buFontTx/>
              <a:buNone/>
            </a:pPr>
            <a:r>
              <a:rPr lang="fr-FR" sz="2400" noProof="0" dirty="0"/>
              <a:t>Introduction d’un </a:t>
            </a:r>
            <a:r>
              <a:rPr lang="fr-FR" sz="2400" u="sng" noProof="0" dirty="0"/>
              <a:t>système informatisé pour la déclaration des finances</a:t>
            </a:r>
            <a:r>
              <a:rPr lang="fr-FR" sz="2400" noProof="0" dirty="0"/>
              <a:t> en 2000 avec des bénéfices importants: </a:t>
            </a:r>
          </a:p>
          <a:p>
            <a:pPr marL="266700" lvl="2" indent="0"/>
            <a:r>
              <a:rPr lang="fr-FR" sz="2400" noProof="0" dirty="0"/>
              <a:t> Niveau plus élevé de déclarations, en conformité avec les exigences (de 67% à 96%).</a:t>
            </a:r>
          </a:p>
          <a:p>
            <a:pPr marL="266700" lvl="2" indent="0"/>
            <a:r>
              <a:rPr lang="fr-FR" sz="2400" noProof="0" dirty="0"/>
              <a:t> Accès amélioré aux formulaires SFD: demandes via Internet (66 to 823).</a:t>
            </a:r>
          </a:p>
          <a:p>
            <a:pPr marL="266700" lvl="2" indent="0"/>
            <a:r>
              <a:rPr lang="fr-FR" sz="2400" noProof="0" dirty="0"/>
              <a:t> Réduction drastique des coûts opératoires (de70$ to 8$ par formulaire).</a:t>
            </a:r>
          </a:p>
          <a:p>
            <a:pPr marL="266700" lvl="2" indent="0"/>
            <a:r>
              <a:rPr lang="fr-FR" sz="2400" noProof="0" dirty="0"/>
              <a:t> Capacité renforcées pour l’analyse et l’investigation (de 40 à 321).</a:t>
            </a:r>
          </a:p>
          <a:p>
            <a:pPr marL="266700" lvl="2" indent="0"/>
            <a:r>
              <a:rPr lang="fr-FR" sz="2400" noProof="0" dirty="0"/>
              <a:t> Réduction significative du travail papier.</a:t>
            </a:r>
          </a:p>
          <a:p>
            <a:pPr marL="266700" lvl="2" indent="0"/>
            <a:r>
              <a:rPr lang="fr-FR" sz="2400" noProof="0" dirty="0"/>
              <a:t> Davantage d’accès pour l’ensemble de la population. </a:t>
            </a:r>
          </a:p>
          <a:p>
            <a:pPr marL="266700" lvl="2" indent="0">
              <a:buFontTx/>
              <a:buNone/>
            </a:pPr>
            <a:endParaRPr lang="fr-FR" sz="2400" noProof="0" dirty="0"/>
          </a:p>
          <a:p>
            <a:pPr marL="266700" lvl="2" indent="0">
              <a:buFontTx/>
              <a:buNone/>
            </a:pPr>
            <a:endParaRPr lang="fr-FR" sz="2400" noProof="0" dirty="0"/>
          </a:p>
        </p:txBody>
      </p:sp>
    </p:spTree>
  </p:cSld>
  <p:clrMapOvr>
    <a:masterClrMapping/>
  </p:clrMapOvr>
  <p:transition>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ChangeArrowheads="1"/>
          </p:cNvSpPr>
          <p:nvPr>
            <p:ph type="title"/>
          </p:nvPr>
        </p:nvSpPr>
        <p:spPr>
          <a:xfrm>
            <a:off x="107504" y="476672"/>
            <a:ext cx="9217024" cy="1143000"/>
          </a:xfrm>
        </p:spPr>
        <p:txBody>
          <a:bodyPr/>
          <a:lstStyle/>
          <a:p>
            <a:pPr algn="ctr" eaLnBrk="1" hangingPunct="1"/>
            <a:br>
              <a:rPr lang="fr-FR" sz="3600" noProof="0" dirty="0"/>
            </a:br>
            <a:r>
              <a:rPr lang="fr-FR" noProof="0" dirty="0"/>
              <a:t>Passation des marchés publics et gestion des finances publiques (Article 9)</a:t>
            </a:r>
          </a:p>
        </p:txBody>
      </p:sp>
      <p:sp>
        <p:nvSpPr>
          <p:cNvPr id="43010" name="Rectangle 3"/>
          <p:cNvSpPr>
            <a:spLocks noGrp="1" noChangeArrowheads="1"/>
          </p:cNvSpPr>
          <p:nvPr>
            <p:ph type="body" idx="1"/>
          </p:nvPr>
        </p:nvSpPr>
        <p:spPr>
          <a:xfrm>
            <a:off x="251520" y="1772816"/>
            <a:ext cx="8784976" cy="4463901"/>
          </a:xfrm>
        </p:spPr>
        <p:txBody>
          <a:bodyPr/>
          <a:lstStyle/>
          <a:p>
            <a:pPr marL="0" indent="0" eaLnBrk="1" hangingPunct="1">
              <a:buFontTx/>
              <a:buNone/>
            </a:pPr>
            <a:r>
              <a:rPr lang="fr-FR" b="1" u="sng" noProof="0" dirty="0"/>
              <a:t>Exigences de la CNUCC</a:t>
            </a:r>
          </a:p>
          <a:p>
            <a:pPr marL="182563" indent="-182563" eaLnBrk="1" hangingPunct="1">
              <a:spcBef>
                <a:spcPts val="0"/>
              </a:spcBef>
              <a:spcAft>
                <a:spcPts val="600"/>
              </a:spcAft>
            </a:pPr>
            <a:r>
              <a:rPr lang="fr-FR" sz="2600" noProof="0" dirty="0"/>
              <a:t>Diffusion publique d’informations afin que les soumissionnaires potentiels puissent avoir suffisamment de temps pour établir et soumettre leurs offres. </a:t>
            </a:r>
          </a:p>
          <a:p>
            <a:pPr marL="182563" indent="-182563">
              <a:spcBef>
                <a:spcPts val="0"/>
              </a:spcBef>
              <a:spcAft>
                <a:spcPts val="600"/>
              </a:spcAft>
            </a:pPr>
            <a:r>
              <a:rPr lang="fr-FR" sz="2600" noProof="0" dirty="0"/>
              <a:t> L’utilisation de critères et de conditions objectifs et prédéterminés pour la prise des décisions concernant la passation des marchés publics. </a:t>
            </a:r>
          </a:p>
          <a:p>
            <a:pPr marL="182563" indent="-182563">
              <a:spcBef>
                <a:spcPts val="0"/>
              </a:spcBef>
              <a:spcAft>
                <a:spcPts val="600"/>
              </a:spcAft>
            </a:pPr>
            <a:r>
              <a:rPr lang="fr-FR" sz="2600" noProof="0" dirty="0"/>
              <a:t> Système efficace de recours interne et d’appel; qui garantis l’exercice des voies de droit en cas de non-respect des règles ou procédures. </a:t>
            </a:r>
          </a:p>
          <a:p>
            <a:pPr marL="182563" indent="-182563">
              <a:spcBef>
                <a:spcPts val="0"/>
              </a:spcBef>
              <a:spcAft>
                <a:spcPts val="600"/>
              </a:spcAft>
            </a:pPr>
            <a:r>
              <a:rPr lang="fr-FR" sz="2600" noProof="0" dirty="0"/>
              <a:t> Des formations spécialisées et des exigences pour la déclaration pour les agents responsables de la passation des marchés publiques.</a:t>
            </a:r>
          </a:p>
        </p:txBody>
      </p:sp>
    </p:spTree>
  </p:cSld>
  <p:clrMapOvr>
    <a:masterClrMapping/>
  </p:clrMapOvr>
  <p:transition>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836712"/>
            <a:ext cx="8640960" cy="1143000"/>
          </a:xfrm>
        </p:spPr>
        <p:txBody>
          <a:bodyPr/>
          <a:lstStyle/>
          <a:p>
            <a:r>
              <a:rPr lang="fr-FR" noProof="0" dirty="0"/>
              <a:t>Publication de l’ONUDC:       Législation de l’UNICITRAL:</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5906" y="1844824"/>
            <a:ext cx="3138276" cy="47160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p:txBody>
          <a:bodyPr/>
          <a:lstStyle/>
          <a:p>
            <a:endParaRPr lang="en-GB" dirty="0"/>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960164"/>
            <a:ext cx="3226143" cy="4565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9383066"/>
      </p:ext>
    </p:extLst>
  </p:cSld>
  <p:clrMapOvr>
    <a:masterClrMapping/>
  </p:clrMapOvr>
</p:sld>
</file>

<file path=ppt/theme/theme1.xml><?xml version="1.0" encoding="utf-8"?>
<a:theme xmlns:a="http://schemas.openxmlformats.org/drawingml/2006/main" name="Default Design">
  <a:themeElements>
    <a:clrScheme name="">
      <a:dk1>
        <a:srgbClr val="000000"/>
      </a:dk1>
      <a:lt1>
        <a:srgbClr val="77A5D5"/>
      </a:lt1>
      <a:dk2>
        <a:srgbClr val="000000"/>
      </a:dk2>
      <a:lt2>
        <a:srgbClr val="808080"/>
      </a:lt2>
      <a:accent1>
        <a:srgbClr val="00CC99"/>
      </a:accent1>
      <a:accent2>
        <a:srgbClr val="3333CC"/>
      </a:accent2>
      <a:accent3>
        <a:srgbClr val="BDCFE7"/>
      </a:accent3>
      <a:accent4>
        <a:srgbClr val="000000"/>
      </a:accent4>
      <a:accent5>
        <a:srgbClr val="AAE2CA"/>
      </a:accent5>
      <a:accent6>
        <a:srgbClr val="2D2DB9"/>
      </a:accent6>
      <a:hlink>
        <a:srgbClr val="CCCCFF"/>
      </a:hlink>
      <a:folHlink>
        <a:srgbClr val="B2B2B2"/>
      </a:folHlink>
    </a:clrScheme>
    <a:fontScheme name="Default Desig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7300" b="0" i="0" u="none" strike="noStrike" cap="none" normalizeH="0" baseline="0" smtClean="0">
            <a:ln>
              <a:noFill/>
            </a:ln>
            <a:solidFill>
              <a:srgbClr val="FFFFFF"/>
            </a:solidFill>
            <a:effectLst/>
            <a:latin typeface="Arial Unicode MS"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7300" b="0" i="0" u="none" strike="noStrike" cap="none" normalizeH="0" baseline="0" smtClean="0">
            <a:ln>
              <a:noFill/>
            </a:ln>
            <a:solidFill>
              <a:srgbClr val="FFFFFF"/>
            </a:solidFill>
            <a:effectLst/>
            <a:latin typeface="Arial Unicode MS" pitchFamily="34" charset="-128"/>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7300" b="0" i="0" u="none" strike="noStrike" cap="none" normalizeH="0" baseline="0" smtClean="0">
            <a:ln>
              <a:noFill/>
            </a:ln>
            <a:solidFill>
              <a:srgbClr val="FFFFFF"/>
            </a:solidFill>
            <a:effectLst/>
            <a:latin typeface="Arial Unicode MS"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7300" b="0" i="0" u="none" strike="noStrike" cap="none" normalizeH="0" baseline="0" smtClean="0">
            <a:ln>
              <a:noFill/>
            </a:ln>
            <a:solidFill>
              <a:srgbClr val="FFFFFF"/>
            </a:solidFill>
            <a:effectLst/>
            <a:latin typeface="Arial Unicode MS" pitchFamily="34" charset="-128"/>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1208</Words>
  <Application>Microsoft Office PowerPoint</Application>
  <PresentationFormat>On-screen Show (4:3)</PresentationFormat>
  <Paragraphs>155</Paragraphs>
  <Slides>19</Slides>
  <Notes>18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Arial Unicode MS</vt:lpstr>
      <vt:lpstr>ＭＳ Ｐゴシック</vt:lpstr>
      <vt:lpstr>Arial</vt:lpstr>
      <vt:lpstr>Arial Narrow</vt:lpstr>
      <vt:lpstr>Calibri</vt:lpstr>
      <vt:lpstr>Times New Roman</vt:lpstr>
      <vt:lpstr>Default Design</vt:lpstr>
      <vt:lpstr>Custom Design</vt:lpstr>
      <vt:lpstr>Vue d’ensemble, CNUCC Chapitre II  Prévention de la Corruption  selon la Convention des Nations Unies contre la Corruption</vt:lpstr>
      <vt:lpstr>Convention des Nations Unis contre la Corruption</vt:lpstr>
      <vt:lpstr> Politiques et pratiques de prévention de la corruption (Article 5) </vt:lpstr>
      <vt:lpstr> Organe(s) de prévention de la corruption (Article 6) </vt:lpstr>
      <vt:lpstr> Recrutement, Gestion et Formation des agents publics (Article 7)</vt:lpstr>
      <vt:lpstr> Conflits d’intérêts, Codes de conduite et Déclaration de patrimoines (Articles 7 et 8)</vt:lpstr>
      <vt:lpstr>Cas d’Etude: Pays A –  Système de déclaration des Patrimoines</vt:lpstr>
      <vt:lpstr> Passation des marchés publics et gestion des finances publiques (Article 9)</vt:lpstr>
      <vt:lpstr>Publication de l’ONUDC:       Législation de l’UNICITRAL:</vt:lpstr>
      <vt:lpstr> Transparence et efficacité de la gestion administrative publique (Article 10)</vt:lpstr>
      <vt:lpstr>Cas d’Etude: Pays B –  Guillotine de la Règlementation Administrative </vt:lpstr>
      <vt:lpstr>Intégrité des juges et des services de poursuite (Article 11)</vt:lpstr>
      <vt:lpstr>Secteur privé (Article 12)</vt:lpstr>
      <vt:lpstr>Participation de la Société (Article 13)</vt:lpstr>
      <vt:lpstr>Participation de la Société (Article 13)</vt:lpstr>
      <vt:lpstr>Cas d’Etude: Portail de transparence en pays C</vt:lpstr>
      <vt:lpstr>PowerPoint Presentation</vt:lpstr>
      <vt:lpstr>Mesures visant à prévenir le blanchiment d'argent (article 14) </vt:lpstr>
      <vt:lpstr>Merci beaucoup pour votre attention!</vt:lpstr>
    </vt:vector>
  </TitlesOfParts>
  <Company>UNOV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Testuser</dc:creator>
  <cp:lastModifiedBy>Mariflor Goti Valdes</cp:lastModifiedBy>
  <cp:revision>216</cp:revision>
  <cp:lastPrinted>2018-11-14T17:18:18Z</cp:lastPrinted>
  <dcterms:created xsi:type="dcterms:W3CDTF">2003-04-01T06:49:12Z</dcterms:created>
  <dcterms:modified xsi:type="dcterms:W3CDTF">2019-04-29T10:32:02Z</dcterms:modified>
</cp:coreProperties>
</file>