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showSpecialPlsOnTitleSld="0">
  <p:sldMasterIdLst>
    <p:sldMasterId id="2147483656" r:id="rId5"/>
    <p:sldMasterId id="2147483657"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Lst>
  <p:sldSz cy="6858000" cx="9144000"/>
  <p:notesSz cx="6858000" cy="9144000"/>
  <p:embeddedFontLst>
    <p:embeddedFont>
      <p:font typeface="Arial Narrow"/>
      <p:bold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920">
          <p15:clr>
            <a:srgbClr val="A4A3A4"/>
          </p15:clr>
        </p15:guide>
        <p15:guide id="2" pos="5416">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E1612ED2-9B82-4A80-9615-C0E380E2DA5D}">
  <a:tblStyle styleId="{E1612ED2-9B82-4A80-9615-C0E380E2DA5D}"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6E6"/>
          </a:solidFill>
        </a:fill>
      </a:tcStyle>
    </a:wholeTbl>
    <a:band1H>
      <a:tcTxStyle/>
      <a:tcStyle>
        <a:fill>
          <a:solidFill>
            <a:srgbClr val="CACACA"/>
          </a:solidFill>
        </a:fill>
      </a:tcStyle>
    </a:band1H>
    <a:band2H>
      <a:tcTxStyle/>
    </a:band2H>
    <a:band1V>
      <a:tcTxStyle/>
      <a:tcStyle>
        <a:fill>
          <a:solidFill>
            <a:srgbClr val="CACACA"/>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920" orient="horz"/>
        <p:guide pos="5416"/>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font" Target="fonts/ArialNarrow-bold.fntdata"/><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ArialNarrow-boldItalic.fntdata"/><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 name="Shape 73"/>
        <p:cNvGrpSpPr/>
        <p:nvPr/>
      </p:nvGrpSpPr>
      <p:grpSpPr>
        <a:xfrm>
          <a:off x="0" y="0"/>
          <a:ext cx="0" cy="0"/>
          <a:chOff x="0" y="0"/>
          <a:chExt cx="0" cy="0"/>
        </a:xfrm>
      </p:grpSpPr>
      <p:sp>
        <p:nvSpPr>
          <p:cNvPr id="74" name="Google Shape;74;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 name="Google Shape;7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Google Shape;154;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Photo: Flickr, Sylvie Burr</a:t>
            </a:r>
            <a:endParaRPr/>
          </a:p>
        </p:txBody>
      </p:sp>
      <p:sp>
        <p:nvSpPr>
          <p:cNvPr id="156" name="Google Shape;156;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 name="Shape 171"/>
        <p:cNvGrpSpPr/>
        <p:nvPr/>
      </p:nvGrpSpPr>
      <p:grpSpPr>
        <a:xfrm>
          <a:off x="0" y="0"/>
          <a:ext cx="0" cy="0"/>
          <a:chOff x="0" y="0"/>
          <a:chExt cx="0" cy="0"/>
        </a:xfrm>
      </p:grpSpPr>
      <p:sp>
        <p:nvSpPr>
          <p:cNvPr id="172" name="Google Shape;172;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Google Shape;181;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9" name="Shape 189"/>
        <p:cNvGrpSpPr/>
        <p:nvPr/>
      </p:nvGrpSpPr>
      <p:grpSpPr>
        <a:xfrm>
          <a:off x="0" y="0"/>
          <a:ext cx="0" cy="0"/>
          <a:chOff x="0" y="0"/>
          <a:chExt cx="0" cy="0"/>
        </a:xfrm>
      </p:grpSpPr>
      <p:sp>
        <p:nvSpPr>
          <p:cNvPr id="190" name="Google Shape;190;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Google Shape;206;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Google Shape;221;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8" name="Shape 228"/>
        <p:cNvGrpSpPr/>
        <p:nvPr/>
      </p:nvGrpSpPr>
      <p:grpSpPr>
        <a:xfrm>
          <a:off x="0" y="0"/>
          <a:ext cx="0" cy="0"/>
          <a:chOff x="0" y="0"/>
          <a:chExt cx="0" cy="0"/>
        </a:xfrm>
      </p:grpSpPr>
      <p:sp>
        <p:nvSpPr>
          <p:cNvPr id="229" name="Google Shape;229;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 name="Shape 85"/>
        <p:cNvGrpSpPr/>
        <p:nvPr/>
      </p:nvGrpSpPr>
      <p:grpSpPr>
        <a:xfrm>
          <a:off x="0" y="0"/>
          <a:ext cx="0" cy="0"/>
          <a:chOff x="0" y="0"/>
          <a:chExt cx="0" cy="0"/>
        </a:xfrm>
      </p:grpSpPr>
      <p:sp>
        <p:nvSpPr>
          <p:cNvPr id="86" name="Google Shape;86;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6" name="Shape 236"/>
        <p:cNvGrpSpPr/>
        <p:nvPr/>
      </p:nvGrpSpPr>
      <p:grpSpPr>
        <a:xfrm>
          <a:off x="0" y="0"/>
          <a:ext cx="0" cy="0"/>
          <a:chOff x="0" y="0"/>
          <a:chExt cx="0" cy="0"/>
        </a:xfrm>
      </p:grpSpPr>
      <p:sp>
        <p:nvSpPr>
          <p:cNvPr id="237" name="Google Shape;237;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Google Shape;94;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 name="Shape 109"/>
        <p:cNvGrpSpPr/>
        <p:nvPr/>
      </p:nvGrpSpPr>
      <p:grpSpPr>
        <a:xfrm>
          <a:off x="0" y="0"/>
          <a:ext cx="0" cy="0"/>
          <a:chOff x="0" y="0"/>
          <a:chExt cx="0" cy="0"/>
        </a:xfrm>
      </p:grpSpPr>
      <p:sp>
        <p:nvSpPr>
          <p:cNvPr id="110" name="Google Shape;110;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Google Shape;120;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6.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Slide">
  <p:cSld name="2_Title Slide">
    <p:spTree>
      <p:nvGrpSpPr>
        <p:cNvPr id="16" name="Shape 16"/>
        <p:cNvGrpSpPr/>
        <p:nvPr/>
      </p:nvGrpSpPr>
      <p:grpSpPr>
        <a:xfrm>
          <a:off x="0" y="0"/>
          <a:ext cx="0" cy="0"/>
          <a:chOff x="0" y="0"/>
          <a:chExt cx="0" cy="0"/>
        </a:xfrm>
      </p:grpSpPr>
      <p:sp>
        <p:nvSpPr>
          <p:cNvPr id="17" name="Google Shape;17;p2"/>
          <p:cNvSpPr txBox="1"/>
          <p:nvPr>
            <p:ph type="ctrTitle"/>
          </p:nvPr>
        </p:nvSpPr>
        <p:spPr>
          <a:xfrm>
            <a:off x="685800" y="3581400"/>
            <a:ext cx="7543800" cy="1384301"/>
          </a:xfrm>
          <a:prstGeom prst="rect">
            <a:avLst/>
          </a:prstGeom>
          <a:noFill/>
          <a:ln>
            <a:noFill/>
          </a:ln>
        </p:spPr>
        <p:txBody>
          <a:bodyPr anchorCtr="0" anchor="t" bIns="0" lIns="0" spcFirstLastPara="1" rIns="0" wrap="square" tIns="0"/>
          <a:lstStyle>
            <a:lvl1pPr lvl="0" algn="l">
              <a:lnSpc>
                <a:spcPct val="100000"/>
              </a:lnSpc>
              <a:spcBef>
                <a:spcPts val="0"/>
              </a:spcBef>
              <a:spcAft>
                <a:spcPts val="0"/>
              </a:spcAft>
              <a:buClr>
                <a:schemeClr val="lt1"/>
              </a:buClr>
              <a:buSzPts val="4800"/>
              <a:buFont typeface="Arial Narrow"/>
              <a:buNone/>
              <a:defRPr b="1" i="0" sz="4800" cap="none">
                <a:solidFill>
                  <a:schemeClr val="lt1"/>
                </a:solidFill>
                <a:latin typeface="Arial Narrow"/>
                <a:ea typeface="Arial Narrow"/>
                <a:cs typeface="Arial Narrow"/>
                <a:sym typeface="Arial Narr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
          <p:cNvSpPr txBox="1"/>
          <p:nvPr>
            <p:ph idx="1" type="subTitle"/>
          </p:nvPr>
        </p:nvSpPr>
        <p:spPr>
          <a:xfrm>
            <a:off x="685800" y="5130000"/>
            <a:ext cx="7543800" cy="326158"/>
          </a:xfrm>
          <a:prstGeom prst="rect">
            <a:avLst/>
          </a:prstGeom>
          <a:noFill/>
          <a:ln>
            <a:noFill/>
          </a:ln>
        </p:spPr>
        <p:txBody>
          <a:bodyPr anchorCtr="0" anchor="t" bIns="0" lIns="0" spcFirstLastPara="1" rIns="0" wrap="square" tIns="0"/>
          <a:lstStyle>
            <a:lvl1pPr lvl="0" algn="l">
              <a:lnSpc>
                <a:spcPct val="108695"/>
              </a:lnSpc>
              <a:spcBef>
                <a:spcPts val="0"/>
              </a:spcBef>
              <a:spcAft>
                <a:spcPts val="0"/>
              </a:spcAft>
              <a:buClr>
                <a:schemeClr val="lt1"/>
              </a:buClr>
              <a:buSzPts val="2300"/>
              <a:buNone/>
              <a:defRPr b="0" i="0" sz="2300" cap="none">
                <a:solidFill>
                  <a:schemeClr val="lt1"/>
                </a:solidFill>
                <a:latin typeface="Arial Narrow"/>
                <a:ea typeface="Arial Narrow"/>
                <a:cs typeface="Arial Narrow"/>
                <a:sym typeface="Arial Narrow"/>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9" name="Google Shape;19;p2"/>
          <p:cNvSpPr txBox="1"/>
          <p:nvPr>
            <p:ph idx="2" type="body"/>
          </p:nvPr>
        </p:nvSpPr>
        <p:spPr>
          <a:xfrm>
            <a:off x="685800" y="5791200"/>
            <a:ext cx="7543800" cy="533400"/>
          </a:xfrm>
          <a:prstGeom prst="rect">
            <a:avLst/>
          </a:prstGeom>
          <a:noFill/>
          <a:ln>
            <a:noFill/>
          </a:ln>
        </p:spPr>
        <p:txBody>
          <a:bodyPr anchorCtr="0" anchor="t" bIns="0" lIns="0" spcFirstLastPara="1" rIns="0" wrap="square" tIns="0"/>
          <a:lstStyle>
            <a:lvl1pPr indent="-228600" lvl="0" marL="457200" algn="l">
              <a:lnSpc>
                <a:spcPct val="106666"/>
              </a:lnSpc>
              <a:spcBef>
                <a:spcPts val="0"/>
              </a:spcBef>
              <a:spcAft>
                <a:spcPts val="0"/>
              </a:spcAft>
              <a:buClr>
                <a:schemeClr val="lt1"/>
              </a:buClr>
              <a:buSzPts val="1500"/>
              <a:buNone/>
              <a:defRPr b="0" i="0" sz="1500">
                <a:solidFill>
                  <a:schemeClr val="lt1"/>
                </a:solidFill>
                <a:latin typeface="Arial Narrow"/>
                <a:ea typeface="Arial Narrow"/>
                <a:cs typeface="Arial Narrow"/>
                <a:sym typeface="Arial Narrow"/>
              </a:defRPr>
            </a:lvl1pPr>
            <a:lvl2pPr indent="-342900" lvl="1" marL="9144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2pPr>
            <a:lvl3pPr indent="-342900" lvl="2" marL="13716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3pPr>
            <a:lvl4pPr indent="-342900" lvl="3" marL="18288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4pPr>
            <a:lvl5pPr indent="-342900" lvl="4" marL="22860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descr="ti-A3logo.png" id="20" name="Google Shape;20;p2"/>
          <p:cNvPicPr preferRelativeResize="0"/>
          <p:nvPr/>
        </p:nvPicPr>
        <p:blipFill rotWithShape="1">
          <a:blip r:embed="rId2">
            <a:alphaModFix/>
          </a:blip>
          <a:srcRect b="0" l="0" r="0" t="0"/>
          <a:stretch/>
        </p:blipFill>
        <p:spPr>
          <a:xfrm>
            <a:off x="6041022" y="547533"/>
            <a:ext cx="2493378" cy="595467"/>
          </a:xfrm>
          <a:prstGeom prst="rect">
            <a:avLst/>
          </a:prstGeom>
          <a:noFill/>
          <a:ln>
            <a:noFill/>
          </a:ln>
        </p:spPr>
      </p:pic>
      <p:cxnSp>
        <p:nvCxnSpPr>
          <p:cNvPr id="21" name="Google Shape;21;p2"/>
          <p:cNvCxnSpPr/>
          <p:nvPr/>
        </p:nvCxnSpPr>
        <p:spPr>
          <a:xfrm>
            <a:off x="685800" y="5007842"/>
            <a:ext cx="7620000" cy="1588"/>
          </a:xfrm>
          <a:prstGeom prst="straightConnector1">
            <a:avLst/>
          </a:prstGeom>
          <a:noFill/>
          <a:ln cap="flat" cmpd="sng" w="12700">
            <a:solidFill>
              <a:schemeClr val="lt1"/>
            </a:solidFill>
            <a:prstDash val="solid"/>
            <a:round/>
            <a:headEnd len="sm" w="sm" type="none"/>
            <a:tailEnd len="sm" w="sm" type="none"/>
          </a:ln>
        </p:spPr>
      </p:cxnSp>
      <p:cxnSp>
        <p:nvCxnSpPr>
          <p:cNvPr id="22" name="Google Shape;22;p2"/>
          <p:cNvCxnSpPr/>
          <p:nvPr/>
        </p:nvCxnSpPr>
        <p:spPr>
          <a:xfrm>
            <a:off x="685800" y="5637212"/>
            <a:ext cx="7620000" cy="1588"/>
          </a:xfrm>
          <a:prstGeom prst="straightConnector1">
            <a:avLst/>
          </a:prstGeom>
          <a:noFill/>
          <a:ln cap="flat" cmpd="sng" w="12700">
            <a:solidFill>
              <a:schemeClr val="lt1"/>
            </a:solidFill>
            <a:prstDash val="solid"/>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Slide">
  <p:cSld name="1_Title Slide">
    <p:spTree>
      <p:nvGrpSpPr>
        <p:cNvPr id="23" name="Shape 23"/>
        <p:cNvGrpSpPr/>
        <p:nvPr/>
      </p:nvGrpSpPr>
      <p:grpSpPr>
        <a:xfrm>
          <a:off x="0" y="0"/>
          <a:ext cx="0" cy="0"/>
          <a:chOff x="0" y="0"/>
          <a:chExt cx="0" cy="0"/>
        </a:xfrm>
      </p:grpSpPr>
      <p:pic>
        <p:nvPicPr>
          <p:cNvPr descr="ti-A3logo.png" id="24" name="Google Shape;24;p3"/>
          <p:cNvPicPr preferRelativeResize="0"/>
          <p:nvPr/>
        </p:nvPicPr>
        <p:blipFill rotWithShape="1">
          <a:blip r:embed="rId2">
            <a:alphaModFix/>
          </a:blip>
          <a:srcRect b="0" l="0" r="0" t="0"/>
          <a:stretch/>
        </p:blipFill>
        <p:spPr>
          <a:xfrm>
            <a:off x="3172911" y="2998633"/>
            <a:ext cx="2493378" cy="595467"/>
          </a:xfrm>
          <a:prstGeom prst="rect">
            <a:avLst/>
          </a:prstGeom>
          <a:noFill/>
          <a:ln>
            <a:noFill/>
          </a:ln>
        </p:spPr>
      </p:pic>
      <p:sp>
        <p:nvSpPr>
          <p:cNvPr id="25" name="Google Shape;25;p3"/>
          <p:cNvSpPr txBox="1"/>
          <p:nvPr/>
        </p:nvSpPr>
        <p:spPr>
          <a:xfrm>
            <a:off x="2743200" y="4394200"/>
            <a:ext cx="3416300" cy="44627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2300">
                <a:solidFill>
                  <a:schemeClr val="lt1"/>
                </a:solidFill>
                <a:latin typeface="Arial Narrow"/>
                <a:ea typeface="Arial Narrow"/>
                <a:cs typeface="Arial Narrow"/>
                <a:sym typeface="Arial Narrow"/>
              </a:rPr>
              <a:t>www.transparency.org</a:t>
            </a:r>
            <a:endParaRPr sz="2300">
              <a:solidFill>
                <a:schemeClr val="lt1"/>
              </a:solidFill>
              <a:latin typeface="Arial Narrow"/>
              <a:ea typeface="Arial Narrow"/>
              <a:cs typeface="Arial Narrow"/>
              <a:sym typeface="Arial Narrow"/>
            </a:endParaRPr>
          </a:p>
        </p:txBody>
      </p:sp>
      <p:sp>
        <p:nvSpPr>
          <p:cNvPr id="26" name="Google Shape;26;p3"/>
          <p:cNvSpPr txBox="1"/>
          <p:nvPr/>
        </p:nvSpPr>
        <p:spPr>
          <a:xfrm>
            <a:off x="2260600" y="4965700"/>
            <a:ext cx="4381500" cy="78483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GB" sz="1500">
                <a:solidFill>
                  <a:schemeClr val="lt1"/>
                </a:solidFill>
                <a:latin typeface="Arial Narrow"/>
                <a:ea typeface="Arial Narrow"/>
                <a:cs typeface="Arial Narrow"/>
                <a:sym typeface="Arial Narrow"/>
              </a:rPr>
              <a:t>facebook.com/transparencyinternational</a:t>
            </a:r>
            <a:endParaRPr b="0" i="0" sz="1500">
              <a:solidFill>
                <a:schemeClr val="lt1"/>
              </a:solidFill>
              <a:latin typeface="Arial Narrow"/>
              <a:ea typeface="Arial Narrow"/>
              <a:cs typeface="Arial Narrow"/>
              <a:sym typeface="Arial Narrow"/>
            </a:endParaRPr>
          </a:p>
          <a:p>
            <a:pPr indent="0" lvl="0" marL="0" marR="0" rtl="0" algn="ctr">
              <a:spcBef>
                <a:spcPts val="0"/>
              </a:spcBef>
              <a:spcAft>
                <a:spcPts val="0"/>
              </a:spcAft>
              <a:buNone/>
            </a:pPr>
            <a:r>
              <a:rPr b="0" i="0" lang="en-GB" sz="1500">
                <a:solidFill>
                  <a:schemeClr val="lt1"/>
                </a:solidFill>
                <a:latin typeface="Arial Narrow"/>
                <a:ea typeface="Arial Narrow"/>
                <a:cs typeface="Arial Narrow"/>
                <a:sym typeface="Arial Narrow"/>
              </a:rPr>
              <a:t>twitter.com/anticorruption </a:t>
            </a:r>
            <a:endParaRPr/>
          </a:p>
          <a:p>
            <a:pPr indent="0" lvl="0" marL="0" marR="0" rtl="0" algn="ctr">
              <a:spcBef>
                <a:spcPts val="0"/>
              </a:spcBef>
              <a:spcAft>
                <a:spcPts val="0"/>
              </a:spcAft>
              <a:buNone/>
            </a:pPr>
            <a:r>
              <a:rPr b="0" i="0" lang="en-GB" sz="1500">
                <a:solidFill>
                  <a:schemeClr val="lt1"/>
                </a:solidFill>
                <a:latin typeface="Arial Narrow"/>
                <a:ea typeface="Arial Narrow"/>
                <a:cs typeface="Arial Narrow"/>
                <a:sym typeface="Arial Narrow"/>
              </a:rPr>
              <a:t>blog.transparency.org </a:t>
            </a:r>
            <a:endParaRPr/>
          </a:p>
        </p:txBody>
      </p:sp>
      <p:sp>
        <p:nvSpPr>
          <p:cNvPr id="27" name="Google Shape;27;p3"/>
          <p:cNvSpPr txBox="1"/>
          <p:nvPr/>
        </p:nvSpPr>
        <p:spPr>
          <a:xfrm>
            <a:off x="2197100" y="5816600"/>
            <a:ext cx="4508500" cy="3231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GB" sz="1500">
                <a:solidFill>
                  <a:schemeClr val="lt1"/>
                </a:solidFill>
                <a:latin typeface="Arial Narrow"/>
                <a:ea typeface="Arial Narrow"/>
                <a:cs typeface="Arial Narrow"/>
                <a:sym typeface="Arial Narrow"/>
              </a:rPr>
              <a:t>© 2013 Transparency International. All rights reserved.</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p:cSld name="Title Slide">
    <p:spTree>
      <p:nvGrpSpPr>
        <p:cNvPr id="28" name="Shape 28"/>
        <p:cNvGrpSpPr/>
        <p:nvPr/>
      </p:nvGrpSpPr>
      <p:grpSpPr>
        <a:xfrm>
          <a:off x="0" y="0"/>
          <a:ext cx="0" cy="0"/>
          <a:chOff x="0" y="0"/>
          <a:chExt cx="0" cy="0"/>
        </a:xfrm>
      </p:grpSpPr>
      <p:sp>
        <p:nvSpPr>
          <p:cNvPr id="29" name="Google Shape;29;p4"/>
          <p:cNvSpPr txBox="1"/>
          <p:nvPr>
            <p:ph type="ctrTitle"/>
          </p:nvPr>
        </p:nvSpPr>
        <p:spPr>
          <a:xfrm>
            <a:off x="685800" y="2705101"/>
            <a:ext cx="7543800" cy="1955800"/>
          </a:xfrm>
          <a:prstGeom prst="rect">
            <a:avLst/>
          </a:prstGeom>
          <a:noFill/>
          <a:ln>
            <a:noFill/>
          </a:ln>
        </p:spPr>
        <p:txBody>
          <a:bodyPr anchorCtr="0" anchor="t" bIns="0" lIns="0" spcFirstLastPara="1" rIns="0" wrap="square" tIns="0"/>
          <a:lstStyle>
            <a:lvl1pPr lvl="0" algn="l">
              <a:lnSpc>
                <a:spcPct val="100000"/>
              </a:lnSpc>
              <a:spcBef>
                <a:spcPts val="0"/>
              </a:spcBef>
              <a:spcAft>
                <a:spcPts val="0"/>
              </a:spcAft>
              <a:buClr>
                <a:schemeClr val="lt1"/>
              </a:buClr>
              <a:buSzPts val="4800"/>
              <a:buFont typeface="Arial Narrow"/>
              <a:buNone/>
              <a:defRPr b="1" i="0" sz="4800" cap="none">
                <a:solidFill>
                  <a:schemeClr val="lt1"/>
                </a:solidFill>
                <a:latin typeface="Arial Narrow"/>
                <a:ea typeface="Arial Narrow"/>
                <a:cs typeface="Arial Narrow"/>
                <a:sym typeface="Arial Narr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4"/>
          <p:cNvSpPr txBox="1"/>
          <p:nvPr>
            <p:ph idx="1" type="subTitle"/>
          </p:nvPr>
        </p:nvSpPr>
        <p:spPr>
          <a:xfrm>
            <a:off x="685800" y="4839642"/>
            <a:ext cx="7543800" cy="646758"/>
          </a:xfrm>
          <a:prstGeom prst="rect">
            <a:avLst/>
          </a:prstGeom>
          <a:noFill/>
          <a:ln>
            <a:noFill/>
          </a:ln>
        </p:spPr>
        <p:txBody>
          <a:bodyPr anchorCtr="0" anchor="t" bIns="0" lIns="0" spcFirstLastPara="1" rIns="0" wrap="square" tIns="0"/>
          <a:lstStyle>
            <a:lvl1pPr lvl="0" algn="l">
              <a:lnSpc>
                <a:spcPct val="108695"/>
              </a:lnSpc>
              <a:spcBef>
                <a:spcPts val="0"/>
              </a:spcBef>
              <a:spcAft>
                <a:spcPts val="0"/>
              </a:spcAft>
              <a:buClr>
                <a:schemeClr val="lt1"/>
              </a:buClr>
              <a:buSzPts val="2300"/>
              <a:buNone/>
              <a:defRPr b="0" i="0" sz="2300" cap="none">
                <a:solidFill>
                  <a:schemeClr val="lt1"/>
                </a:solidFill>
                <a:latin typeface="Arial Narrow"/>
                <a:ea typeface="Arial Narrow"/>
                <a:cs typeface="Arial Narrow"/>
                <a:sym typeface="Arial Narrow"/>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31" name="Google Shape;31;p4"/>
          <p:cNvSpPr txBox="1"/>
          <p:nvPr>
            <p:ph idx="2" type="body"/>
          </p:nvPr>
        </p:nvSpPr>
        <p:spPr>
          <a:xfrm>
            <a:off x="685800" y="5791200"/>
            <a:ext cx="7543800" cy="533400"/>
          </a:xfrm>
          <a:prstGeom prst="rect">
            <a:avLst/>
          </a:prstGeom>
          <a:noFill/>
          <a:ln>
            <a:noFill/>
          </a:ln>
        </p:spPr>
        <p:txBody>
          <a:bodyPr anchorCtr="0" anchor="t" bIns="0" lIns="0" spcFirstLastPara="1" rIns="0" wrap="square" tIns="0"/>
          <a:lstStyle>
            <a:lvl1pPr indent="-228600" lvl="0" marL="457200" algn="l">
              <a:lnSpc>
                <a:spcPct val="106666"/>
              </a:lnSpc>
              <a:spcBef>
                <a:spcPts val="0"/>
              </a:spcBef>
              <a:spcAft>
                <a:spcPts val="0"/>
              </a:spcAft>
              <a:buClr>
                <a:schemeClr val="lt1"/>
              </a:buClr>
              <a:buSzPts val="1500"/>
              <a:buNone/>
              <a:defRPr b="0" i="0" sz="1500">
                <a:solidFill>
                  <a:schemeClr val="lt1"/>
                </a:solidFill>
                <a:latin typeface="Arial Narrow"/>
                <a:ea typeface="Arial Narrow"/>
                <a:cs typeface="Arial Narrow"/>
                <a:sym typeface="Arial Narrow"/>
              </a:defRPr>
            </a:lvl1pPr>
            <a:lvl2pPr indent="-342900" lvl="1" marL="9144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2pPr>
            <a:lvl3pPr indent="-342900" lvl="2" marL="13716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3pPr>
            <a:lvl4pPr indent="-342900" lvl="3" marL="18288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4pPr>
            <a:lvl5pPr indent="-342900" lvl="4" marL="22860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descr="ti-A3logo.png" id="32" name="Google Shape;32;p4"/>
          <p:cNvPicPr preferRelativeResize="0"/>
          <p:nvPr/>
        </p:nvPicPr>
        <p:blipFill rotWithShape="1">
          <a:blip r:embed="rId2">
            <a:alphaModFix/>
          </a:blip>
          <a:srcRect b="0" l="0" r="0" t="0"/>
          <a:stretch/>
        </p:blipFill>
        <p:spPr>
          <a:xfrm>
            <a:off x="6041022" y="547533"/>
            <a:ext cx="2493378" cy="595467"/>
          </a:xfrm>
          <a:prstGeom prst="rect">
            <a:avLst/>
          </a:prstGeom>
          <a:noFill/>
          <a:ln>
            <a:noFill/>
          </a:ln>
        </p:spPr>
      </p:pic>
      <p:cxnSp>
        <p:nvCxnSpPr>
          <p:cNvPr id="33" name="Google Shape;33;p4"/>
          <p:cNvCxnSpPr/>
          <p:nvPr/>
        </p:nvCxnSpPr>
        <p:spPr>
          <a:xfrm>
            <a:off x="685800" y="4724400"/>
            <a:ext cx="7620000" cy="1588"/>
          </a:xfrm>
          <a:prstGeom prst="straightConnector1">
            <a:avLst/>
          </a:prstGeom>
          <a:noFill/>
          <a:ln cap="flat" cmpd="sng" w="12700">
            <a:solidFill>
              <a:schemeClr val="lt1"/>
            </a:solidFill>
            <a:prstDash val="solid"/>
            <a:round/>
            <a:headEnd len="sm" w="sm" type="none"/>
            <a:tailEnd len="sm" w="sm" type="none"/>
          </a:ln>
        </p:spPr>
      </p:cxnSp>
      <p:cxnSp>
        <p:nvCxnSpPr>
          <p:cNvPr id="34" name="Google Shape;34;p4"/>
          <p:cNvCxnSpPr/>
          <p:nvPr/>
        </p:nvCxnSpPr>
        <p:spPr>
          <a:xfrm>
            <a:off x="685800" y="5637212"/>
            <a:ext cx="7620000" cy="1588"/>
          </a:xfrm>
          <a:prstGeom prst="straightConnector1">
            <a:avLst/>
          </a:prstGeom>
          <a:noFill/>
          <a:ln cap="flat" cmpd="sng" w="12700">
            <a:solidFill>
              <a:schemeClr val="lt1"/>
            </a:solidFill>
            <a:prstDash val="solid"/>
            <a:round/>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Picture with Caption">
  <p:cSld name="3_Picture with Caption">
    <p:spTree>
      <p:nvGrpSpPr>
        <p:cNvPr id="38" name="Shape 38"/>
        <p:cNvGrpSpPr/>
        <p:nvPr/>
      </p:nvGrpSpPr>
      <p:grpSpPr>
        <a:xfrm>
          <a:off x="0" y="0"/>
          <a:ext cx="0" cy="0"/>
          <a:chOff x="0" y="0"/>
          <a:chExt cx="0" cy="0"/>
        </a:xfrm>
      </p:grpSpPr>
      <p:sp>
        <p:nvSpPr>
          <p:cNvPr id="39" name="Google Shape;39;p6"/>
          <p:cNvSpPr/>
          <p:nvPr>
            <p:ph idx="2" type="pic"/>
          </p:nvPr>
        </p:nvSpPr>
        <p:spPr>
          <a:xfrm>
            <a:off x="5667500" y="1651000"/>
            <a:ext cx="2930400" cy="4255200"/>
          </a:xfrm>
          <a:prstGeom prst="rect">
            <a:avLst/>
          </a:prstGeom>
          <a:noFill/>
          <a:ln>
            <a:noFill/>
          </a:ln>
        </p:spPr>
        <p:txBody>
          <a:bodyPr anchorCtr="0" anchor="t" bIns="45700" lIns="91425" spcFirstLastPara="1" rIns="91425" wrap="square" tIns="45700"/>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40" name="Google Shape;40;p6"/>
          <p:cNvSpPr txBox="1"/>
          <p:nvPr>
            <p:ph idx="1" type="body"/>
          </p:nvPr>
        </p:nvSpPr>
        <p:spPr>
          <a:xfrm>
            <a:off x="540000" y="5346700"/>
            <a:ext cx="4921000" cy="571500"/>
          </a:xfrm>
          <a:prstGeom prst="rect">
            <a:avLst/>
          </a:prstGeom>
          <a:noFill/>
          <a:ln>
            <a:noFill/>
          </a:ln>
        </p:spPr>
        <p:txBody>
          <a:bodyPr anchorCtr="0" anchor="t" bIns="0" lIns="0" spcFirstLastPara="1" rIns="91425" wrap="square" tIns="0"/>
          <a:lstStyle>
            <a:lvl1pPr indent="-228600" lvl="0" marL="457200" marR="0" rtl="0" algn="l">
              <a:spcBef>
                <a:spcPts val="240"/>
              </a:spcBef>
              <a:spcAft>
                <a:spcPts val="0"/>
              </a:spcAft>
              <a:buClr>
                <a:srgbClr val="858685"/>
              </a:buClr>
              <a:buSzPts val="1200"/>
              <a:buFont typeface="Arial"/>
              <a:buNone/>
              <a:defRPr b="0" i="0" sz="1200" u="none" cap="none" strike="noStrike">
                <a:solidFill>
                  <a:srgbClr val="858685"/>
                </a:solidFill>
                <a:latin typeface="Arial"/>
                <a:ea typeface="Arial"/>
                <a:cs typeface="Arial"/>
                <a:sym typeface="Arial"/>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9pPr>
          </a:lstStyle>
          <a:p/>
        </p:txBody>
      </p:sp>
      <p:sp>
        <p:nvSpPr>
          <p:cNvPr id="41" name="Google Shape;41;p6"/>
          <p:cNvSpPr txBox="1"/>
          <p:nvPr>
            <p:ph idx="3" type="body"/>
          </p:nvPr>
        </p:nvSpPr>
        <p:spPr>
          <a:xfrm>
            <a:off x="540000" y="1651000"/>
            <a:ext cx="4921000" cy="355599"/>
          </a:xfrm>
          <a:prstGeom prst="rect">
            <a:avLst/>
          </a:prstGeom>
          <a:noFill/>
          <a:ln>
            <a:noFill/>
          </a:ln>
        </p:spPr>
        <p:txBody>
          <a:bodyPr anchorCtr="0" anchor="t" bIns="0" lIns="0" spcFirstLastPara="1" rIns="0" wrap="square" tIns="0"/>
          <a:lstStyle>
            <a:lvl1pPr indent="-228600" lvl="0" marL="457200" marR="0" rtl="0" algn="l">
              <a:spcBef>
                <a:spcPts val="380"/>
              </a:spcBef>
              <a:spcAft>
                <a:spcPts val="0"/>
              </a:spcAft>
              <a:buClr>
                <a:srgbClr val="00ABE2"/>
              </a:buClr>
              <a:buSzPts val="1900"/>
              <a:buFont typeface="Arial"/>
              <a:buNone/>
              <a:defRPr b="0" i="0" sz="1900" u="none" cap="none" strike="noStrike">
                <a:solidFill>
                  <a:srgbClr val="00ABE2"/>
                </a:solidFill>
                <a:latin typeface="Arial"/>
                <a:ea typeface="Arial"/>
                <a:cs typeface="Arial"/>
                <a:sym typeface="Arial"/>
              </a:defRPr>
            </a:lvl1pPr>
            <a:lvl2pPr indent="-228600" lvl="1" marL="914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349250" lvl="2" marL="1371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42" name="Google Shape;42;p6"/>
          <p:cNvSpPr txBox="1"/>
          <p:nvPr>
            <p:ph idx="4" type="body"/>
          </p:nvPr>
        </p:nvSpPr>
        <p:spPr>
          <a:xfrm>
            <a:off x="540000" y="2133600"/>
            <a:ext cx="4921000" cy="3022600"/>
          </a:xfrm>
          <a:prstGeom prst="rect">
            <a:avLst/>
          </a:prstGeom>
          <a:noFill/>
          <a:ln>
            <a:noFill/>
          </a:ln>
        </p:spPr>
        <p:txBody>
          <a:bodyPr anchorCtr="0" anchor="t" bIns="0" lIns="0" spcFirstLastPara="1" rIns="0" wrap="square" tIns="0"/>
          <a:lstStyle>
            <a:lvl1pPr indent="-228600" lvl="0" marL="457200" marR="0" rtl="0" algn="l">
              <a:spcBef>
                <a:spcPts val="380"/>
              </a:spcBef>
              <a:spcAft>
                <a:spcPts val="0"/>
              </a:spcAft>
              <a:buClr>
                <a:srgbClr val="002C44"/>
              </a:buClr>
              <a:buSzPts val="1900"/>
              <a:buFont typeface="Arial"/>
              <a:buNone/>
              <a:defRPr b="0" i="0" sz="1900" u="none" cap="none" strike="noStrike">
                <a:solidFill>
                  <a:srgbClr val="002C44"/>
                </a:solidFill>
                <a:latin typeface="Arial"/>
                <a:ea typeface="Arial"/>
                <a:cs typeface="Arial"/>
                <a:sym typeface="Arial"/>
              </a:defRPr>
            </a:lvl1pPr>
            <a:lvl2pPr indent="-228600" lvl="1" marL="914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349250" lvl="2" marL="1371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43" name="Google Shape;43;p6"/>
          <p:cNvSpPr txBox="1"/>
          <p:nvPr>
            <p:ph type="title"/>
          </p:nvPr>
        </p:nvSpPr>
        <p:spPr>
          <a:xfrm>
            <a:off x="540000" y="571500"/>
            <a:ext cx="6337300" cy="795338"/>
          </a:xfrm>
          <a:prstGeom prst="rect">
            <a:avLst/>
          </a:prstGeom>
          <a:noFill/>
          <a:ln>
            <a:noFill/>
          </a:ln>
        </p:spPr>
        <p:txBody>
          <a:bodyPr anchorCtr="0" anchor="ctr" bIns="0" lIns="0" spcFirstLastPara="1" rIns="0" wrap="square" tIns="0"/>
          <a:lstStyle>
            <a:lvl1pPr lvl="0" marR="0" rtl="0" algn="l">
              <a:spcBef>
                <a:spcPts val="0"/>
              </a:spcBef>
              <a:spcAft>
                <a:spcPts val="0"/>
              </a:spcAft>
              <a:buClr>
                <a:srgbClr val="00ABE2"/>
              </a:buClr>
              <a:buSzPts val="3200"/>
              <a:buFont typeface="Arial Narrow"/>
              <a:buNone/>
              <a:defRPr b="1" i="0" sz="3200" u="none" cap="none" strike="noStrike">
                <a:solidFill>
                  <a:srgbClr val="00ABE2"/>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cxnSp>
        <p:nvCxnSpPr>
          <p:cNvPr id="44" name="Google Shape;44;p6"/>
          <p:cNvCxnSpPr/>
          <p:nvPr/>
        </p:nvCxnSpPr>
        <p:spPr>
          <a:xfrm>
            <a:off x="540000" y="608012"/>
            <a:ext cx="5436000" cy="1588"/>
          </a:xfrm>
          <a:prstGeom prst="straightConnector1">
            <a:avLst/>
          </a:prstGeom>
          <a:noFill/>
          <a:ln cap="flat" cmpd="sng" w="25400">
            <a:solidFill>
              <a:srgbClr val="00ABE2"/>
            </a:solidFill>
            <a:prstDash val="solid"/>
            <a:round/>
            <a:headEnd len="sm" w="sm" type="none"/>
            <a:tailEnd len="sm" w="sm" type="none"/>
          </a:ln>
        </p:spPr>
      </p:cxnSp>
      <p:cxnSp>
        <p:nvCxnSpPr>
          <p:cNvPr id="45" name="Google Shape;45;p6"/>
          <p:cNvCxnSpPr/>
          <p:nvPr/>
        </p:nvCxnSpPr>
        <p:spPr>
          <a:xfrm>
            <a:off x="540000" y="1331912"/>
            <a:ext cx="5436000" cy="1588"/>
          </a:xfrm>
          <a:prstGeom prst="straightConnector1">
            <a:avLst/>
          </a:prstGeom>
          <a:noFill/>
          <a:ln cap="flat" cmpd="sng" w="25400">
            <a:solidFill>
              <a:srgbClr val="00ABE2"/>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und Inhalt">
  <p:cSld name="Titel und Inhalt">
    <p:spTree>
      <p:nvGrpSpPr>
        <p:cNvPr id="46" name="Shape 46"/>
        <p:cNvGrpSpPr/>
        <p:nvPr/>
      </p:nvGrpSpPr>
      <p:grpSpPr>
        <a:xfrm>
          <a:off x="0" y="0"/>
          <a:ext cx="0" cy="0"/>
          <a:chOff x="0" y="0"/>
          <a:chExt cx="0" cy="0"/>
        </a:xfrm>
      </p:grpSpPr>
      <p:grpSp>
        <p:nvGrpSpPr>
          <p:cNvPr id="47" name="Google Shape;47;p7"/>
          <p:cNvGrpSpPr/>
          <p:nvPr/>
        </p:nvGrpSpPr>
        <p:grpSpPr>
          <a:xfrm>
            <a:off x="0" y="0"/>
            <a:ext cx="9144000" cy="6858000"/>
            <a:chOff x="0" y="0"/>
            <a:chExt cx="5760" cy="4320"/>
          </a:xfrm>
        </p:grpSpPr>
        <p:pic>
          <p:nvPicPr>
            <p:cNvPr descr="TI_logo" id="48" name="Google Shape;48;p7"/>
            <p:cNvPicPr preferRelativeResize="0"/>
            <p:nvPr/>
          </p:nvPicPr>
          <p:blipFill rotWithShape="1">
            <a:blip r:embed="rId2">
              <a:alphaModFix/>
            </a:blip>
            <a:srcRect b="0" l="0" r="0" t="0"/>
            <a:stretch/>
          </p:blipFill>
          <p:spPr>
            <a:xfrm>
              <a:off x="4531" y="4004"/>
              <a:ext cx="1179" cy="280"/>
            </a:xfrm>
            <a:prstGeom prst="rect">
              <a:avLst/>
            </a:prstGeom>
            <a:noFill/>
            <a:ln>
              <a:noFill/>
            </a:ln>
          </p:spPr>
        </p:pic>
        <p:pic>
          <p:nvPicPr>
            <p:cNvPr descr="TI" id="49" name="Google Shape;49;p7"/>
            <p:cNvPicPr preferRelativeResize="0"/>
            <p:nvPr/>
          </p:nvPicPr>
          <p:blipFill rotWithShape="1">
            <a:blip r:embed="rId3">
              <a:alphaModFix/>
            </a:blip>
            <a:srcRect b="0" l="0" r="0" t="0"/>
            <a:stretch/>
          </p:blipFill>
          <p:spPr>
            <a:xfrm>
              <a:off x="295" y="0"/>
              <a:ext cx="5465" cy="881"/>
            </a:xfrm>
            <a:prstGeom prst="rect">
              <a:avLst/>
            </a:prstGeom>
            <a:noFill/>
            <a:ln>
              <a:noFill/>
            </a:ln>
          </p:spPr>
        </p:pic>
        <p:sp>
          <p:nvSpPr>
            <p:cNvPr id="50" name="Google Shape;50;p7"/>
            <p:cNvSpPr/>
            <p:nvPr/>
          </p:nvSpPr>
          <p:spPr>
            <a:xfrm>
              <a:off x="0" y="0"/>
              <a:ext cx="295" cy="4320"/>
            </a:xfrm>
            <a:prstGeom prst="rect">
              <a:avLst/>
            </a:prstGeom>
            <a:solidFill>
              <a:srgbClr val="0D3D9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chemeClr val="dk1"/>
                </a:solidFill>
                <a:latin typeface="Arial"/>
                <a:ea typeface="Arial"/>
                <a:cs typeface="Arial"/>
                <a:sym typeface="Arial"/>
              </a:endParaRPr>
            </a:p>
          </p:txBody>
        </p:sp>
      </p:grpSp>
      <p:sp>
        <p:nvSpPr>
          <p:cNvPr id="51" name="Google Shape;51;p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lstStyle>
            <a:lvl1pPr indent="-349250" lvl="0" marL="4572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1pPr>
            <a:lvl2pPr indent="-349250" lvl="1" marL="9144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2pPr>
            <a:lvl3pPr indent="-349250" lvl="2" marL="1371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52" name="Google Shape;52;p7"/>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3" name="Google Shape;53;p7"/>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4" name="Google Shape;54;p7"/>
          <p:cNvSpPr txBox="1"/>
          <p:nvPr>
            <p:ph idx="12" type="sldNum"/>
          </p:nvPr>
        </p:nvSpPr>
        <p:spPr>
          <a:xfrm>
            <a:off x="0" y="6245225"/>
            <a:ext cx="481013" cy="476250"/>
          </a:xfrm>
          <a:prstGeom prst="rect">
            <a:avLst/>
          </a:prstGeom>
          <a:noFill/>
          <a:ln>
            <a:noFill/>
          </a:ln>
        </p:spPr>
        <p:txBody>
          <a:bodyPr anchorCtr="0" anchor="b" bIns="45700" lIns="91425" spcFirstLastPara="1" rIns="91425" wrap="square" tIns="45700">
            <a:noAutofit/>
          </a:bodyPr>
          <a:lstStyle>
            <a:lvl1pPr indent="0" lvl="0" marL="0" marR="0" rtl="0" algn="l">
              <a:spcBef>
                <a:spcPts val="0"/>
              </a:spcBef>
              <a:buNone/>
              <a:defRPr b="1" i="0" sz="1000" u="none" cap="none" strike="noStrike">
                <a:solidFill>
                  <a:schemeClr val="lt1"/>
                </a:solidFill>
                <a:latin typeface="Arial"/>
                <a:ea typeface="Arial"/>
                <a:cs typeface="Arial"/>
                <a:sym typeface="Arial"/>
              </a:defRPr>
            </a:lvl1pPr>
            <a:lvl2pPr indent="0" lvl="1" marL="0" marR="0" rtl="0" algn="l">
              <a:spcBef>
                <a:spcPts val="0"/>
              </a:spcBef>
              <a:buNone/>
              <a:defRPr b="1" i="0" sz="1000" u="none" cap="none" strike="noStrike">
                <a:solidFill>
                  <a:schemeClr val="lt1"/>
                </a:solidFill>
                <a:latin typeface="Arial"/>
                <a:ea typeface="Arial"/>
                <a:cs typeface="Arial"/>
                <a:sym typeface="Arial"/>
              </a:defRPr>
            </a:lvl2pPr>
            <a:lvl3pPr indent="0" lvl="2" marL="0" marR="0" rtl="0" algn="l">
              <a:spcBef>
                <a:spcPts val="0"/>
              </a:spcBef>
              <a:buNone/>
              <a:defRPr b="1" i="0" sz="1000" u="none" cap="none" strike="noStrike">
                <a:solidFill>
                  <a:schemeClr val="lt1"/>
                </a:solidFill>
                <a:latin typeface="Arial"/>
                <a:ea typeface="Arial"/>
                <a:cs typeface="Arial"/>
                <a:sym typeface="Arial"/>
              </a:defRPr>
            </a:lvl3pPr>
            <a:lvl4pPr indent="0" lvl="3" marL="0" marR="0" rtl="0" algn="l">
              <a:spcBef>
                <a:spcPts val="0"/>
              </a:spcBef>
              <a:buNone/>
              <a:defRPr b="1" i="0" sz="1000" u="none" cap="none" strike="noStrike">
                <a:solidFill>
                  <a:schemeClr val="lt1"/>
                </a:solidFill>
                <a:latin typeface="Arial"/>
                <a:ea typeface="Arial"/>
                <a:cs typeface="Arial"/>
                <a:sym typeface="Arial"/>
              </a:defRPr>
            </a:lvl4pPr>
            <a:lvl5pPr indent="0" lvl="4" marL="0" marR="0" rtl="0" algn="l">
              <a:spcBef>
                <a:spcPts val="0"/>
              </a:spcBef>
              <a:buNone/>
              <a:defRPr b="1" i="0" sz="1000" u="none" cap="none" strike="noStrike">
                <a:solidFill>
                  <a:schemeClr val="lt1"/>
                </a:solidFill>
                <a:latin typeface="Arial"/>
                <a:ea typeface="Arial"/>
                <a:cs typeface="Arial"/>
                <a:sym typeface="Arial"/>
              </a:defRPr>
            </a:lvl5pPr>
            <a:lvl6pPr indent="0" lvl="5" marL="0" marR="0" rtl="0" algn="l">
              <a:spcBef>
                <a:spcPts val="0"/>
              </a:spcBef>
              <a:buNone/>
              <a:defRPr b="1" i="0" sz="1000" u="none" cap="none" strike="noStrike">
                <a:solidFill>
                  <a:schemeClr val="lt1"/>
                </a:solidFill>
                <a:latin typeface="Arial"/>
                <a:ea typeface="Arial"/>
                <a:cs typeface="Arial"/>
                <a:sym typeface="Arial"/>
              </a:defRPr>
            </a:lvl6pPr>
            <a:lvl7pPr indent="0" lvl="6" marL="0" marR="0" rtl="0" algn="l">
              <a:spcBef>
                <a:spcPts val="0"/>
              </a:spcBef>
              <a:buNone/>
              <a:defRPr b="1" i="0" sz="1000" u="none" cap="none" strike="noStrike">
                <a:solidFill>
                  <a:schemeClr val="lt1"/>
                </a:solidFill>
                <a:latin typeface="Arial"/>
                <a:ea typeface="Arial"/>
                <a:cs typeface="Arial"/>
                <a:sym typeface="Arial"/>
              </a:defRPr>
            </a:lvl7pPr>
            <a:lvl8pPr indent="0" lvl="7" marL="0" marR="0" rtl="0" algn="l">
              <a:spcBef>
                <a:spcPts val="0"/>
              </a:spcBef>
              <a:buNone/>
              <a:defRPr b="1" i="0" sz="1000" u="none" cap="none" strike="noStrike">
                <a:solidFill>
                  <a:schemeClr val="lt1"/>
                </a:solidFill>
                <a:latin typeface="Arial"/>
                <a:ea typeface="Arial"/>
                <a:cs typeface="Arial"/>
                <a:sym typeface="Arial"/>
              </a:defRPr>
            </a:lvl8pPr>
            <a:lvl9pPr indent="0" lvl="8" marL="0" marR="0" rtl="0" algn="l">
              <a:spcBef>
                <a:spcPts val="0"/>
              </a:spcBef>
              <a:buNone/>
              <a:defRPr b="1" i="0" sz="10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55" name="Shape 55"/>
        <p:cNvGrpSpPr/>
        <p:nvPr/>
      </p:nvGrpSpPr>
      <p:grpSpPr>
        <a:xfrm>
          <a:off x="0" y="0"/>
          <a:ext cx="0" cy="0"/>
          <a:chOff x="0" y="0"/>
          <a:chExt cx="0" cy="0"/>
        </a:xfrm>
      </p:grpSpPr>
      <p:sp>
        <p:nvSpPr>
          <p:cNvPr id="56" name="Google Shape;56;p8"/>
          <p:cNvSpPr/>
          <p:nvPr>
            <p:ph idx="2" type="pic"/>
          </p:nvPr>
        </p:nvSpPr>
        <p:spPr>
          <a:xfrm>
            <a:off x="540000" y="1651000"/>
            <a:ext cx="8057900" cy="3873500"/>
          </a:xfrm>
          <a:prstGeom prst="rect">
            <a:avLst/>
          </a:prstGeom>
          <a:noFill/>
          <a:ln>
            <a:noFill/>
          </a:ln>
        </p:spPr>
        <p:txBody>
          <a:bodyPr anchorCtr="0" anchor="t" bIns="45700" lIns="91425" spcFirstLastPara="1" rIns="91425" wrap="square" tIns="45700"/>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57" name="Google Shape;57;p8"/>
          <p:cNvSpPr txBox="1"/>
          <p:nvPr>
            <p:ph idx="1" type="body"/>
          </p:nvPr>
        </p:nvSpPr>
        <p:spPr>
          <a:xfrm>
            <a:off x="540000" y="5613400"/>
            <a:ext cx="8120700" cy="609600"/>
          </a:xfrm>
          <a:prstGeom prst="rect">
            <a:avLst/>
          </a:prstGeom>
          <a:noFill/>
          <a:ln>
            <a:noFill/>
          </a:ln>
        </p:spPr>
        <p:txBody>
          <a:bodyPr anchorCtr="0" anchor="t" bIns="0" lIns="0" spcFirstLastPara="1" rIns="0" wrap="square" tIns="0"/>
          <a:lstStyle>
            <a:lvl1pPr indent="-228600" lvl="0" marL="457200" marR="0" rtl="0" algn="l">
              <a:spcBef>
                <a:spcPts val="240"/>
              </a:spcBef>
              <a:spcAft>
                <a:spcPts val="0"/>
              </a:spcAft>
              <a:buClr>
                <a:srgbClr val="858685"/>
              </a:buClr>
              <a:buSzPts val="1200"/>
              <a:buFont typeface="Arial"/>
              <a:buNone/>
              <a:defRPr b="0" i="0" sz="1200" u="none" cap="none" strike="noStrike">
                <a:solidFill>
                  <a:srgbClr val="858685"/>
                </a:solidFill>
                <a:latin typeface="Arial"/>
                <a:ea typeface="Arial"/>
                <a:cs typeface="Arial"/>
                <a:sym typeface="Arial"/>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9pPr>
          </a:lstStyle>
          <a:p/>
        </p:txBody>
      </p:sp>
      <p:sp>
        <p:nvSpPr>
          <p:cNvPr id="58" name="Google Shape;58;p8"/>
          <p:cNvSpPr txBox="1"/>
          <p:nvPr>
            <p:ph type="title"/>
          </p:nvPr>
        </p:nvSpPr>
        <p:spPr>
          <a:xfrm>
            <a:off x="540000" y="571500"/>
            <a:ext cx="6337300" cy="795338"/>
          </a:xfrm>
          <a:prstGeom prst="rect">
            <a:avLst/>
          </a:prstGeom>
          <a:noFill/>
          <a:ln>
            <a:noFill/>
          </a:ln>
        </p:spPr>
        <p:txBody>
          <a:bodyPr anchorCtr="0" anchor="ctr" bIns="0" lIns="0" spcFirstLastPara="1" rIns="0" wrap="square" tIns="0"/>
          <a:lstStyle>
            <a:lvl1pPr lvl="0" marR="0" rtl="0" algn="l">
              <a:spcBef>
                <a:spcPts val="0"/>
              </a:spcBef>
              <a:spcAft>
                <a:spcPts val="0"/>
              </a:spcAft>
              <a:buClr>
                <a:srgbClr val="00ABE2"/>
              </a:buClr>
              <a:buSzPts val="3200"/>
              <a:buFont typeface="Arial Narrow"/>
              <a:buNone/>
              <a:defRPr b="1" i="0" sz="3200" cap="none">
                <a:solidFill>
                  <a:srgbClr val="00ABE2"/>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cxnSp>
        <p:nvCxnSpPr>
          <p:cNvPr id="59" name="Google Shape;59;p8"/>
          <p:cNvCxnSpPr/>
          <p:nvPr/>
        </p:nvCxnSpPr>
        <p:spPr>
          <a:xfrm>
            <a:off x="540000" y="608012"/>
            <a:ext cx="5436000" cy="1588"/>
          </a:xfrm>
          <a:prstGeom prst="straightConnector1">
            <a:avLst/>
          </a:prstGeom>
          <a:noFill/>
          <a:ln cap="flat" cmpd="sng" w="25400">
            <a:solidFill>
              <a:srgbClr val="00ABE2"/>
            </a:solidFill>
            <a:prstDash val="solid"/>
            <a:round/>
            <a:headEnd len="sm" w="sm" type="none"/>
            <a:tailEnd len="sm" w="sm" type="none"/>
          </a:ln>
        </p:spPr>
      </p:cxnSp>
      <p:cxnSp>
        <p:nvCxnSpPr>
          <p:cNvPr id="60" name="Google Shape;60;p8"/>
          <p:cNvCxnSpPr/>
          <p:nvPr/>
        </p:nvCxnSpPr>
        <p:spPr>
          <a:xfrm>
            <a:off x="540000" y="1331912"/>
            <a:ext cx="5436000" cy="1588"/>
          </a:xfrm>
          <a:prstGeom prst="straightConnector1">
            <a:avLst/>
          </a:prstGeom>
          <a:noFill/>
          <a:ln cap="flat" cmpd="sng" w="25400">
            <a:solidFill>
              <a:srgbClr val="00ABE2"/>
            </a:solidFill>
            <a:prstDash val="solid"/>
            <a:round/>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Picture with Caption">
  <p:cSld name="4_Picture with Caption">
    <p:spTree>
      <p:nvGrpSpPr>
        <p:cNvPr id="61" name="Shape 61"/>
        <p:cNvGrpSpPr/>
        <p:nvPr/>
      </p:nvGrpSpPr>
      <p:grpSpPr>
        <a:xfrm>
          <a:off x="0" y="0"/>
          <a:ext cx="0" cy="0"/>
          <a:chOff x="0" y="0"/>
          <a:chExt cx="0" cy="0"/>
        </a:xfrm>
      </p:grpSpPr>
      <p:sp>
        <p:nvSpPr>
          <p:cNvPr id="62" name="Google Shape;62;p9"/>
          <p:cNvSpPr txBox="1"/>
          <p:nvPr>
            <p:ph idx="1" type="body"/>
          </p:nvPr>
        </p:nvSpPr>
        <p:spPr>
          <a:xfrm>
            <a:off x="3276600" y="1651000"/>
            <a:ext cx="5321300" cy="3911599"/>
          </a:xfrm>
          <a:prstGeom prst="rect">
            <a:avLst/>
          </a:prstGeom>
          <a:noFill/>
          <a:ln>
            <a:noFill/>
          </a:ln>
        </p:spPr>
        <p:txBody>
          <a:bodyPr anchorCtr="0" anchor="t" bIns="0" lIns="0" spcFirstLastPara="1" rIns="91425" wrap="square" tIns="0"/>
          <a:lstStyle>
            <a:lvl1pPr indent="-349250" lvl="0" marL="457200" marR="0" rtl="0" algn="l">
              <a:spcBef>
                <a:spcPts val="380"/>
              </a:spcBef>
              <a:spcAft>
                <a:spcPts val="0"/>
              </a:spcAft>
              <a:buClr>
                <a:srgbClr val="00ABE2"/>
              </a:buClr>
              <a:buSzPts val="1900"/>
              <a:buFont typeface="Arial"/>
              <a:buChar char="•"/>
              <a:defRPr b="0" i="0" sz="1900" u="none" cap="none" strike="noStrike">
                <a:solidFill>
                  <a:srgbClr val="002C44"/>
                </a:solidFill>
                <a:latin typeface="Arial"/>
                <a:ea typeface="Arial"/>
                <a:cs typeface="Arial"/>
                <a:sym typeface="Arial"/>
              </a:defRPr>
            </a:lvl1pPr>
            <a:lvl2pPr indent="-228600" lvl="1" marL="914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349250" lvl="2" marL="1371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63" name="Google Shape;63;p9"/>
          <p:cNvSpPr txBox="1"/>
          <p:nvPr>
            <p:ph idx="2" type="body"/>
          </p:nvPr>
        </p:nvSpPr>
        <p:spPr>
          <a:xfrm>
            <a:off x="540000" y="1651000"/>
            <a:ext cx="2520000" cy="3898900"/>
          </a:xfrm>
          <a:prstGeom prst="rect">
            <a:avLst/>
          </a:prstGeom>
          <a:noFill/>
          <a:ln>
            <a:noFill/>
          </a:ln>
        </p:spPr>
        <p:txBody>
          <a:bodyPr anchorCtr="0" anchor="t" bIns="0" lIns="0" spcFirstLastPara="1" rIns="0" wrap="square" tIns="0"/>
          <a:lstStyle>
            <a:lvl1pPr indent="-228600" lvl="0" marL="457200" marR="0" rtl="0" algn="l">
              <a:spcBef>
                <a:spcPts val="440"/>
              </a:spcBef>
              <a:spcAft>
                <a:spcPts val="0"/>
              </a:spcAft>
              <a:buClr>
                <a:srgbClr val="00ABE2"/>
              </a:buClr>
              <a:buSzPts val="2200"/>
              <a:buFont typeface="Arial"/>
              <a:buNone/>
              <a:defRPr b="1" i="0" sz="2200" u="none" cap="none" strike="noStrike">
                <a:solidFill>
                  <a:srgbClr val="00ABE2"/>
                </a:solidFill>
                <a:latin typeface="Arial Narrow"/>
                <a:ea typeface="Arial Narrow"/>
                <a:cs typeface="Arial Narrow"/>
                <a:sym typeface="Arial Narrow"/>
              </a:defRPr>
            </a:lvl1pPr>
            <a:lvl2pPr indent="-228600" lvl="1" marL="914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349250" lvl="2" marL="1371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64" name="Google Shape;64;p9"/>
          <p:cNvSpPr txBox="1"/>
          <p:nvPr>
            <p:ph type="title"/>
          </p:nvPr>
        </p:nvSpPr>
        <p:spPr>
          <a:xfrm>
            <a:off x="540000" y="571500"/>
            <a:ext cx="6337300" cy="795338"/>
          </a:xfrm>
          <a:prstGeom prst="rect">
            <a:avLst/>
          </a:prstGeom>
          <a:noFill/>
          <a:ln>
            <a:noFill/>
          </a:ln>
        </p:spPr>
        <p:txBody>
          <a:bodyPr anchorCtr="0" anchor="ctr" bIns="0" lIns="0" spcFirstLastPara="1" rIns="0" wrap="square" tIns="0"/>
          <a:lstStyle>
            <a:lvl1pPr lvl="0" marR="0" rtl="0" algn="l">
              <a:spcBef>
                <a:spcPts val="0"/>
              </a:spcBef>
              <a:spcAft>
                <a:spcPts val="0"/>
              </a:spcAft>
              <a:buClr>
                <a:srgbClr val="00ABE2"/>
              </a:buClr>
              <a:buSzPts val="3200"/>
              <a:buFont typeface="Arial Narrow"/>
              <a:buNone/>
              <a:defRPr b="1" i="0" sz="3200" cap="none">
                <a:solidFill>
                  <a:srgbClr val="00ABE2"/>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cxnSp>
        <p:nvCxnSpPr>
          <p:cNvPr id="65" name="Google Shape;65;p9"/>
          <p:cNvCxnSpPr/>
          <p:nvPr/>
        </p:nvCxnSpPr>
        <p:spPr>
          <a:xfrm>
            <a:off x="540000" y="608012"/>
            <a:ext cx="5436000" cy="1588"/>
          </a:xfrm>
          <a:prstGeom prst="straightConnector1">
            <a:avLst/>
          </a:prstGeom>
          <a:noFill/>
          <a:ln cap="flat" cmpd="sng" w="25400">
            <a:solidFill>
              <a:srgbClr val="00ABE2"/>
            </a:solidFill>
            <a:prstDash val="solid"/>
            <a:round/>
            <a:headEnd len="sm" w="sm" type="none"/>
            <a:tailEnd len="sm" w="sm" type="none"/>
          </a:ln>
        </p:spPr>
      </p:cxnSp>
      <p:cxnSp>
        <p:nvCxnSpPr>
          <p:cNvPr id="66" name="Google Shape;66;p9"/>
          <p:cNvCxnSpPr/>
          <p:nvPr/>
        </p:nvCxnSpPr>
        <p:spPr>
          <a:xfrm>
            <a:off x="540000" y="1331912"/>
            <a:ext cx="5436000" cy="1588"/>
          </a:xfrm>
          <a:prstGeom prst="straightConnector1">
            <a:avLst/>
          </a:prstGeom>
          <a:noFill/>
          <a:ln cap="flat" cmpd="sng" w="25400">
            <a:solidFill>
              <a:srgbClr val="00ABE2"/>
            </a:solidFill>
            <a:prstDash val="solid"/>
            <a:round/>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Picture with Caption">
  <p:cSld name="5_Picture with Caption">
    <p:spTree>
      <p:nvGrpSpPr>
        <p:cNvPr id="67" name="Shape 67"/>
        <p:cNvGrpSpPr/>
        <p:nvPr/>
      </p:nvGrpSpPr>
      <p:grpSpPr>
        <a:xfrm>
          <a:off x="0" y="0"/>
          <a:ext cx="0" cy="0"/>
          <a:chOff x="0" y="0"/>
          <a:chExt cx="0" cy="0"/>
        </a:xfrm>
      </p:grpSpPr>
      <p:sp>
        <p:nvSpPr>
          <p:cNvPr id="68" name="Google Shape;68;p10"/>
          <p:cNvSpPr txBox="1"/>
          <p:nvPr>
            <p:ph idx="1" type="body"/>
          </p:nvPr>
        </p:nvSpPr>
        <p:spPr>
          <a:xfrm>
            <a:off x="540000" y="1651000"/>
            <a:ext cx="2520000" cy="3937000"/>
          </a:xfrm>
          <a:prstGeom prst="rect">
            <a:avLst/>
          </a:prstGeom>
          <a:noFill/>
          <a:ln>
            <a:noFill/>
          </a:ln>
        </p:spPr>
        <p:txBody>
          <a:bodyPr anchorCtr="0" anchor="t" bIns="0" lIns="0" spcFirstLastPara="1" rIns="0" wrap="square" tIns="0"/>
          <a:lstStyle>
            <a:lvl1pPr indent="-228600" lvl="0" marL="457200" marR="0" rtl="0" algn="l">
              <a:spcBef>
                <a:spcPts val="560"/>
              </a:spcBef>
              <a:spcAft>
                <a:spcPts val="0"/>
              </a:spcAft>
              <a:buClr>
                <a:srgbClr val="00ABE2"/>
              </a:buClr>
              <a:buSzPts val="2800"/>
              <a:buFont typeface="Arial"/>
              <a:buNone/>
              <a:defRPr b="0" i="0" sz="2800" u="none" cap="none" strike="noStrike">
                <a:solidFill>
                  <a:srgbClr val="00ABE2"/>
                </a:solidFill>
                <a:latin typeface="Arial Narrow"/>
                <a:ea typeface="Arial Narrow"/>
                <a:cs typeface="Arial Narrow"/>
                <a:sym typeface="Arial Narrow"/>
              </a:defRPr>
            </a:lvl1pPr>
            <a:lvl2pPr indent="-228600" lvl="1" marL="914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349250" lvl="2" marL="1371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69" name="Google Shape;69;p10"/>
          <p:cNvSpPr txBox="1"/>
          <p:nvPr>
            <p:ph type="title"/>
          </p:nvPr>
        </p:nvSpPr>
        <p:spPr>
          <a:xfrm>
            <a:off x="540000" y="571500"/>
            <a:ext cx="6337300" cy="795338"/>
          </a:xfrm>
          <a:prstGeom prst="rect">
            <a:avLst/>
          </a:prstGeom>
          <a:noFill/>
          <a:ln>
            <a:noFill/>
          </a:ln>
        </p:spPr>
        <p:txBody>
          <a:bodyPr anchorCtr="0" anchor="ctr" bIns="0" lIns="0" spcFirstLastPara="1" rIns="0" wrap="square" tIns="0"/>
          <a:lstStyle>
            <a:lvl1pPr lvl="0" marR="0" rtl="0" algn="l">
              <a:spcBef>
                <a:spcPts val="0"/>
              </a:spcBef>
              <a:spcAft>
                <a:spcPts val="0"/>
              </a:spcAft>
              <a:buClr>
                <a:srgbClr val="00ABE2"/>
              </a:buClr>
              <a:buSzPts val="3200"/>
              <a:buFont typeface="Arial Narrow"/>
              <a:buNone/>
              <a:defRPr b="1" i="0" sz="3200" cap="none">
                <a:solidFill>
                  <a:srgbClr val="00ABE2"/>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cxnSp>
        <p:nvCxnSpPr>
          <p:cNvPr id="70" name="Google Shape;70;p10"/>
          <p:cNvCxnSpPr/>
          <p:nvPr/>
        </p:nvCxnSpPr>
        <p:spPr>
          <a:xfrm>
            <a:off x="540000" y="608012"/>
            <a:ext cx="5436000" cy="1588"/>
          </a:xfrm>
          <a:prstGeom prst="straightConnector1">
            <a:avLst/>
          </a:prstGeom>
          <a:noFill/>
          <a:ln cap="flat" cmpd="sng" w="25400">
            <a:solidFill>
              <a:srgbClr val="00ABE2"/>
            </a:solidFill>
            <a:prstDash val="solid"/>
            <a:round/>
            <a:headEnd len="sm" w="sm" type="none"/>
            <a:tailEnd len="sm" w="sm" type="none"/>
          </a:ln>
        </p:spPr>
      </p:cxnSp>
      <p:cxnSp>
        <p:nvCxnSpPr>
          <p:cNvPr id="71" name="Google Shape;71;p10"/>
          <p:cNvCxnSpPr/>
          <p:nvPr/>
        </p:nvCxnSpPr>
        <p:spPr>
          <a:xfrm>
            <a:off x="540000" y="1331912"/>
            <a:ext cx="5436000" cy="1588"/>
          </a:xfrm>
          <a:prstGeom prst="straightConnector1">
            <a:avLst/>
          </a:prstGeom>
          <a:noFill/>
          <a:ln cap="flat" cmpd="sng" w="25400">
            <a:solidFill>
              <a:srgbClr val="00ABE2"/>
            </a:solidFill>
            <a:prstDash val="solid"/>
            <a:round/>
            <a:headEnd len="sm" w="sm" type="none"/>
            <a:tailEnd len="sm" w="sm" type="none"/>
          </a:ln>
        </p:spPr>
      </p:cxnSp>
      <p:sp>
        <p:nvSpPr>
          <p:cNvPr id="72" name="Google Shape;72;p10"/>
          <p:cNvSpPr txBox="1"/>
          <p:nvPr>
            <p:ph idx="2" type="body"/>
          </p:nvPr>
        </p:nvSpPr>
        <p:spPr>
          <a:xfrm>
            <a:off x="3276600" y="1651000"/>
            <a:ext cx="5321300" cy="3911599"/>
          </a:xfrm>
          <a:prstGeom prst="rect">
            <a:avLst/>
          </a:prstGeom>
          <a:noFill/>
          <a:ln>
            <a:noFill/>
          </a:ln>
        </p:spPr>
        <p:txBody>
          <a:bodyPr anchorCtr="0" anchor="t" bIns="0" lIns="0" spcFirstLastPara="1" rIns="91425" wrap="square" tIns="0"/>
          <a:lstStyle>
            <a:lvl1pPr indent="-349250" lvl="0" marL="457200" marR="0" rtl="0" algn="l">
              <a:spcBef>
                <a:spcPts val="380"/>
              </a:spcBef>
              <a:spcAft>
                <a:spcPts val="0"/>
              </a:spcAft>
              <a:buClr>
                <a:srgbClr val="00ABE2"/>
              </a:buClr>
              <a:buSzPts val="1900"/>
              <a:buFont typeface="Arial"/>
              <a:buChar char="•"/>
              <a:defRPr b="0" i="0" sz="1900" u="none" cap="none" strike="noStrike">
                <a:solidFill>
                  <a:srgbClr val="002C44"/>
                </a:solidFill>
                <a:latin typeface="Arial"/>
                <a:ea typeface="Arial"/>
                <a:cs typeface="Arial"/>
                <a:sym typeface="Arial"/>
              </a:defRPr>
            </a:lvl1pPr>
            <a:lvl2pPr indent="-228600" lvl="1" marL="914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349250" lvl="2" marL="1371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5.png"/><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2" name="Google Shape;12;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Arial"/>
                <a:ea typeface="Arial"/>
                <a:cs typeface="Arial"/>
                <a:sym typeface="Arial"/>
              </a:defRPr>
            </a:lvl1pPr>
            <a:lvl2pPr indent="0" lvl="1" marL="0" marR="0" rtl="0" algn="r">
              <a:spcBef>
                <a:spcPts val="0"/>
              </a:spcBef>
              <a:buNone/>
              <a:defRPr b="0" i="0" sz="1200" u="none" cap="none" strike="noStrike">
                <a:solidFill>
                  <a:srgbClr val="888888"/>
                </a:solidFill>
                <a:latin typeface="Arial"/>
                <a:ea typeface="Arial"/>
                <a:cs typeface="Arial"/>
                <a:sym typeface="Arial"/>
              </a:defRPr>
            </a:lvl2pPr>
            <a:lvl3pPr indent="0" lvl="2" marL="0" marR="0" rtl="0" algn="r">
              <a:spcBef>
                <a:spcPts val="0"/>
              </a:spcBef>
              <a:buNone/>
              <a:defRPr b="0" i="0" sz="1200" u="none" cap="none" strike="noStrike">
                <a:solidFill>
                  <a:srgbClr val="888888"/>
                </a:solidFill>
                <a:latin typeface="Arial"/>
                <a:ea typeface="Arial"/>
                <a:cs typeface="Arial"/>
                <a:sym typeface="Arial"/>
              </a:defRPr>
            </a:lvl3pPr>
            <a:lvl4pPr indent="0" lvl="3" marL="0" marR="0" rtl="0" algn="r">
              <a:spcBef>
                <a:spcPts val="0"/>
              </a:spcBef>
              <a:buNone/>
              <a:defRPr b="0" i="0" sz="1200" u="none" cap="none" strike="noStrike">
                <a:solidFill>
                  <a:srgbClr val="888888"/>
                </a:solidFill>
                <a:latin typeface="Arial"/>
                <a:ea typeface="Arial"/>
                <a:cs typeface="Arial"/>
                <a:sym typeface="Arial"/>
              </a:defRPr>
            </a:lvl4pPr>
            <a:lvl5pPr indent="0" lvl="4" marL="0" marR="0" rtl="0" algn="r">
              <a:spcBef>
                <a:spcPts val="0"/>
              </a:spcBef>
              <a:buNone/>
              <a:defRPr b="0" i="0" sz="1200" u="none" cap="none" strike="noStrike">
                <a:solidFill>
                  <a:srgbClr val="888888"/>
                </a:solidFill>
                <a:latin typeface="Arial"/>
                <a:ea typeface="Arial"/>
                <a:cs typeface="Arial"/>
                <a:sym typeface="Arial"/>
              </a:defRPr>
            </a:lvl5pPr>
            <a:lvl6pPr indent="0" lvl="5" marL="0" marR="0" rtl="0" algn="r">
              <a:spcBef>
                <a:spcPts val="0"/>
              </a:spcBef>
              <a:buNone/>
              <a:defRPr b="0" i="0" sz="1200" u="none" cap="none" strike="noStrike">
                <a:solidFill>
                  <a:srgbClr val="888888"/>
                </a:solidFill>
                <a:latin typeface="Arial"/>
                <a:ea typeface="Arial"/>
                <a:cs typeface="Arial"/>
                <a:sym typeface="Arial"/>
              </a:defRPr>
            </a:lvl6pPr>
            <a:lvl7pPr indent="0" lvl="6" marL="0" marR="0" rtl="0" algn="r">
              <a:spcBef>
                <a:spcPts val="0"/>
              </a:spcBef>
              <a:buNone/>
              <a:defRPr b="0" i="0" sz="1200" u="none" cap="none" strike="noStrike">
                <a:solidFill>
                  <a:srgbClr val="888888"/>
                </a:solidFill>
                <a:latin typeface="Arial"/>
                <a:ea typeface="Arial"/>
                <a:cs typeface="Arial"/>
                <a:sym typeface="Arial"/>
              </a:defRPr>
            </a:lvl7pPr>
            <a:lvl8pPr indent="0" lvl="7" marL="0" marR="0" rtl="0" algn="r">
              <a:spcBef>
                <a:spcPts val="0"/>
              </a:spcBef>
              <a:buNone/>
              <a:defRPr b="0" i="0" sz="1200" u="none" cap="none" strike="noStrike">
                <a:solidFill>
                  <a:srgbClr val="888888"/>
                </a:solidFill>
                <a:latin typeface="Arial"/>
                <a:ea typeface="Arial"/>
                <a:cs typeface="Arial"/>
                <a:sym typeface="Arial"/>
              </a:defRPr>
            </a:lvl8pPr>
            <a:lvl9pPr indent="0" lvl="8" marL="0" marR="0" rtl="0" algn="r">
              <a:spcBef>
                <a:spcPts val="0"/>
              </a:spcBef>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descr="section-screen300dpi.jpg" id="15" name="Google Shape;15;p1"/>
          <p:cNvPicPr preferRelativeResize="0"/>
          <p:nvPr/>
        </p:nvPicPr>
        <p:blipFill rotWithShape="1">
          <a:blip r:embed="rId1">
            <a:alphaModFix/>
          </a:blip>
          <a:srcRect b="0" l="0" r="0" t="0"/>
          <a:stretch/>
        </p:blipFill>
        <p:spPr>
          <a:xfrm>
            <a:off x="0" y="0"/>
            <a:ext cx="9144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35" name="Shape 35"/>
        <p:cNvGrpSpPr/>
        <p:nvPr/>
      </p:nvGrpSpPr>
      <p:grpSpPr>
        <a:xfrm>
          <a:off x="0" y="0"/>
          <a:ext cx="0" cy="0"/>
          <a:chOff x="0" y="0"/>
          <a:chExt cx="0" cy="0"/>
        </a:xfrm>
      </p:grpSpPr>
      <p:pic>
        <p:nvPicPr>
          <p:cNvPr descr="footer-2.png" id="36" name="Google Shape;36;p5"/>
          <p:cNvPicPr preferRelativeResize="0"/>
          <p:nvPr/>
        </p:nvPicPr>
        <p:blipFill rotWithShape="1">
          <a:blip r:embed="rId1">
            <a:alphaModFix/>
          </a:blip>
          <a:srcRect b="0" l="0" r="0" t="0"/>
          <a:stretch/>
        </p:blipFill>
        <p:spPr>
          <a:xfrm>
            <a:off x="0" y="6400800"/>
            <a:ext cx="9180000" cy="475774"/>
          </a:xfrm>
          <a:prstGeom prst="rect">
            <a:avLst/>
          </a:prstGeom>
          <a:noFill/>
          <a:ln>
            <a:noFill/>
          </a:ln>
        </p:spPr>
      </p:pic>
      <p:pic>
        <p:nvPicPr>
          <p:cNvPr descr="TI-symbol.png" id="37" name="Google Shape;37;p5"/>
          <p:cNvPicPr preferRelativeResize="0"/>
          <p:nvPr/>
        </p:nvPicPr>
        <p:blipFill rotWithShape="1">
          <a:blip r:embed="rId2">
            <a:alphaModFix/>
          </a:blip>
          <a:srcRect b="0" l="0" r="0" t="0"/>
          <a:stretch/>
        </p:blipFill>
        <p:spPr>
          <a:xfrm>
            <a:off x="7498600" y="0"/>
            <a:ext cx="1645810" cy="147513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 id="2147483653" r:id="rId5"/>
    <p:sldLayoutId id="2147483654" r:id="rId6"/>
    <p:sldLayoutId id="2147483655"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0.jp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hyperlink" Target="https://www.unodc.org/documents/treaties/UNCAC/WorkingGroups/ImplementationReviewGroup/20-24June2016/V1603598e.pdf" TargetMode="External"/><Relationship Id="rId4" Type="http://schemas.openxmlformats.org/officeDocument/2006/relationships/image" Target="../media/image16.jpg"/><Relationship Id="rId5"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hyperlink" Target="https://www.unodc.org/documents/treaties/UNCAC/WorkingGroups/ImplementationReviewGroup/20-24June2016/V1603598e.pdf" TargetMode="External"/><Relationship Id="rId4" Type="http://schemas.openxmlformats.org/officeDocument/2006/relationships/image" Target="../media/image16.jpg"/><Relationship Id="rId5"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14.png"/><Relationship Id="rId5"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hyperlink" Target="https://www.youtube.com/playlist?list=PLF50533B4151454B9"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www.uncaccoalition.org/" TargetMode="External"/><Relationship Id="rId4" Type="http://schemas.openxmlformats.org/officeDocument/2006/relationships/image" Target="../media/image8.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www.trust.org/trustlaw/#free-legal-assistance" TargetMode="External"/><Relationship Id="rId4" Type="http://schemas.openxmlformats.org/officeDocument/2006/relationships/hyperlink" Target="http://www.islp.org/content/clients-partners" TargetMode="External"/><Relationship Id="rId5" Type="http://schemas.openxmlformats.org/officeDocument/2006/relationships/hyperlink" Target="http://www.a4id.org/broker-service" TargetMode="External"/><Relationship Id="rId6" Type="http://schemas.openxmlformats.org/officeDocument/2006/relationships/hyperlink" Target="http://www.internationalprobono.com/" TargetMode="External"/><Relationship Id="rId7"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1.jp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1.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76" name="Shape 76"/>
        <p:cNvGrpSpPr/>
        <p:nvPr/>
      </p:nvGrpSpPr>
      <p:grpSpPr>
        <a:xfrm>
          <a:off x="0" y="0"/>
          <a:ext cx="0" cy="0"/>
          <a:chOff x="0" y="0"/>
          <a:chExt cx="0" cy="0"/>
        </a:xfrm>
      </p:grpSpPr>
      <p:sp>
        <p:nvSpPr>
          <p:cNvPr id="77" name="Google Shape;77;p11"/>
          <p:cNvSpPr/>
          <p:nvPr/>
        </p:nvSpPr>
        <p:spPr>
          <a:xfrm>
            <a:off x="251520" y="332656"/>
            <a:ext cx="8640960" cy="6345212"/>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8" name="Google Shape;78;p11"/>
          <p:cNvSpPr txBox="1"/>
          <p:nvPr>
            <p:ph type="ctrTitle"/>
          </p:nvPr>
        </p:nvSpPr>
        <p:spPr>
          <a:xfrm>
            <a:off x="755576" y="2764779"/>
            <a:ext cx="7848872" cy="1960365"/>
          </a:xfrm>
          <a:prstGeom prst="rect">
            <a:avLst/>
          </a:prstGeom>
          <a:noFill/>
          <a:ln>
            <a:noFill/>
          </a:ln>
        </p:spPr>
        <p:txBody>
          <a:bodyPr anchorCtr="0" anchor="t" bIns="0" lIns="0" spcFirstLastPara="1" rIns="0" wrap="square" tIns="0">
            <a:noAutofit/>
          </a:bodyPr>
          <a:lstStyle/>
          <a:p>
            <a:pPr indent="0" lvl="0" marL="0" rtl="0" algn="ctr">
              <a:lnSpc>
                <a:spcPct val="109090"/>
              </a:lnSpc>
              <a:spcBef>
                <a:spcPts val="0"/>
              </a:spcBef>
              <a:spcAft>
                <a:spcPts val="0"/>
              </a:spcAft>
              <a:buClr>
                <a:schemeClr val="lt1"/>
              </a:buClr>
              <a:buSzPts val="4400"/>
              <a:buFont typeface="Arial Narrow"/>
              <a:buNone/>
            </a:pPr>
            <a:r>
              <a:rPr lang="en-GB" sz="4400"/>
              <a:t>PREPARING AN</a:t>
            </a:r>
            <a:br>
              <a:rPr lang="en-GB" sz="4400"/>
            </a:br>
            <a:r>
              <a:rPr lang="en-GB" sz="4400"/>
              <a:t> UNCAC CSO REPORT</a:t>
            </a:r>
            <a:endParaRPr/>
          </a:p>
        </p:txBody>
      </p:sp>
      <p:sp>
        <p:nvSpPr>
          <p:cNvPr id="79" name="Google Shape;79;p11"/>
          <p:cNvSpPr txBox="1"/>
          <p:nvPr>
            <p:ph idx="1" type="subTitle"/>
          </p:nvPr>
        </p:nvSpPr>
        <p:spPr>
          <a:xfrm>
            <a:off x="685800" y="5155400"/>
            <a:ext cx="7543800" cy="326158"/>
          </a:xfrm>
          <a:prstGeom prst="rect">
            <a:avLst/>
          </a:prstGeom>
          <a:noFill/>
          <a:ln>
            <a:noFill/>
          </a:ln>
        </p:spPr>
        <p:txBody>
          <a:bodyPr anchorCtr="0" anchor="t" bIns="0" lIns="0" spcFirstLastPara="1" rIns="0" wrap="square" tIns="0">
            <a:noAutofit/>
          </a:bodyPr>
          <a:lstStyle/>
          <a:p>
            <a:pPr indent="0" lvl="0" marL="0" rtl="0" algn="l">
              <a:lnSpc>
                <a:spcPct val="89285"/>
              </a:lnSpc>
              <a:spcBef>
                <a:spcPts val="0"/>
              </a:spcBef>
              <a:spcAft>
                <a:spcPts val="0"/>
              </a:spcAft>
              <a:buClr>
                <a:schemeClr val="lt1"/>
              </a:buClr>
              <a:buSzPts val="2800"/>
              <a:buNone/>
            </a:pPr>
            <a:r>
              <a:rPr lang="en-GB" sz="2800"/>
              <a:t>GILLIAN DELL – TRANSPARENCY INTERNATIONAL</a:t>
            </a:r>
            <a:endParaRPr/>
          </a:p>
        </p:txBody>
      </p:sp>
      <p:sp>
        <p:nvSpPr>
          <p:cNvPr id="80" name="Google Shape;80;p11"/>
          <p:cNvSpPr txBox="1"/>
          <p:nvPr>
            <p:ph idx="2" type="body"/>
          </p:nvPr>
        </p:nvSpPr>
        <p:spPr>
          <a:xfrm>
            <a:off x="683568" y="5775920"/>
            <a:ext cx="7543800" cy="5334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lt1"/>
              </a:buClr>
              <a:buSzPts val="2000"/>
              <a:buNone/>
            </a:pPr>
            <a:r>
              <a:rPr lang="en-GB" sz="2000"/>
              <a:t>Addis Ababa, Ethiopia, 11 April 2019</a:t>
            </a:r>
            <a:endParaRPr sz="2000"/>
          </a:p>
          <a:p>
            <a:pPr indent="0" lvl="0" marL="0" rtl="0" algn="l">
              <a:lnSpc>
                <a:spcPct val="80000"/>
              </a:lnSpc>
              <a:spcBef>
                <a:spcPts val="0"/>
              </a:spcBef>
              <a:spcAft>
                <a:spcPts val="0"/>
              </a:spcAft>
              <a:buClr>
                <a:schemeClr val="lt1"/>
              </a:buClr>
              <a:buSzPts val="2000"/>
              <a:buNone/>
            </a:pPr>
            <a:r>
              <a:t/>
            </a:r>
            <a:endParaRPr sz="2000"/>
          </a:p>
          <a:p>
            <a:pPr indent="0" lvl="0" marL="0" rtl="0" algn="l">
              <a:lnSpc>
                <a:spcPct val="80000"/>
              </a:lnSpc>
              <a:spcBef>
                <a:spcPts val="0"/>
              </a:spcBef>
              <a:spcAft>
                <a:spcPts val="0"/>
              </a:spcAft>
              <a:buClr>
                <a:schemeClr val="lt1"/>
              </a:buClr>
              <a:buSzPts val="2000"/>
              <a:buNone/>
            </a:pPr>
            <a:r>
              <a:rPr lang="en-GB" sz="2000"/>
              <a:t>Email: gdell@transparency.org</a:t>
            </a:r>
            <a:endParaRPr/>
          </a:p>
        </p:txBody>
      </p:sp>
      <p:cxnSp>
        <p:nvCxnSpPr>
          <p:cNvPr id="81" name="Google Shape;81;p11"/>
          <p:cNvCxnSpPr/>
          <p:nvPr/>
        </p:nvCxnSpPr>
        <p:spPr>
          <a:xfrm>
            <a:off x="683568" y="5013176"/>
            <a:ext cx="7848872" cy="0"/>
          </a:xfrm>
          <a:prstGeom prst="straightConnector1">
            <a:avLst/>
          </a:prstGeom>
          <a:noFill/>
          <a:ln cap="flat" cmpd="sng" w="12700">
            <a:solidFill>
              <a:schemeClr val="lt1"/>
            </a:solidFill>
            <a:prstDash val="solid"/>
            <a:round/>
            <a:headEnd len="sm" w="sm" type="none"/>
            <a:tailEnd len="sm" w="sm" type="none"/>
          </a:ln>
        </p:spPr>
      </p:cxnSp>
      <p:cxnSp>
        <p:nvCxnSpPr>
          <p:cNvPr id="82" name="Google Shape;82;p11"/>
          <p:cNvCxnSpPr/>
          <p:nvPr/>
        </p:nvCxnSpPr>
        <p:spPr>
          <a:xfrm>
            <a:off x="683568" y="5635848"/>
            <a:ext cx="7848872" cy="0"/>
          </a:xfrm>
          <a:prstGeom prst="straightConnector1">
            <a:avLst/>
          </a:prstGeom>
          <a:noFill/>
          <a:ln cap="flat" cmpd="sng" w="12700">
            <a:solidFill>
              <a:schemeClr val="lt1"/>
            </a:solidFill>
            <a:prstDash val="solid"/>
            <a:round/>
            <a:headEnd len="sm" w="sm" type="none"/>
            <a:tailEnd len="sm" w="sm" type="none"/>
          </a:ln>
        </p:spPr>
      </p:cxnSp>
      <p:pic>
        <p:nvPicPr>
          <p:cNvPr descr="ti-A3logo" id="83" name="Google Shape;83;p11"/>
          <p:cNvPicPr preferRelativeResize="0"/>
          <p:nvPr/>
        </p:nvPicPr>
        <p:blipFill rotWithShape="1">
          <a:blip r:embed="rId3">
            <a:alphaModFix/>
          </a:blip>
          <a:srcRect b="0" l="0" r="0" t="0"/>
          <a:stretch/>
        </p:blipFill>
        <p:spPr>
          <a:xfrm>
            <a:off x="5940152" y="620688"/>
            <a:ext cx="2592288" cy="619054"/>
          </a:xfrm>
          <a:prstGeom prst="rect">
            <a:avLst/>
          </a:prstGeom>
          <a:noFill/>
          <a:ln>
            <a:noFill/>
          </a:ln>
        </p:spPr>
      </p:pic>
      <p:pic>
        <p:nvPicPr>
          <p:cNvPr id="84" name="Google Shape;84;p11"/>
          <p:cNvPicPr preferRelativeResize="0"/>
          <p:nvPr/>
        </p:nvPicPr>
        <p:blipFill rotWithShape="1">
          <a:blip r:embed="rId4">
            <a:alphaModFix/>
          </a:blip>
          <a:srcRect b="0" l="0" r="0" t="0"/>
          <a:stretch/>
        </p:blipFill>
        <p:spPr>
          <a:xfrm>
            <a:off x="683568" y="592430"/>
            <a:ext cx="2376264" cy="72872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sp>
        <p:nvSpPr>
          <p:cNvPr id="158" name="Google Shape;158;p20"/>
          <p:cNvSpPr txBox="1"/>
          <p:nvPr>
            <p:ph idx="4" type="body"/>
          </p:nvPr>
        </p:nvSpPr>
        <p:spPr>
          <a:xfrm>
            <a:off x="540000" y="1844824"/>
            <a:ext cx="4921000" cy="4247642"/>
          </a:xfrm>
          <a:prstGeom prst="rect">
            <a:avLst/>
          </a:prstGeom>
          <a:noFill/>
          <a:ln>
            <a:noFill/>
          </a:ln>
        </p:spPr>
        <p:txBody>
          <a:bodyPr anchorCtr="0" anchor="t" bIns="0" lIns="0" spcFirstLastPara="1" rIns="0" wrap="square" tIns="0">
            <a:noAutofit/>
          </a:bodyPr>
          <a:lstStyle/>
          <a:p>
            <a:pPr indent="-342900" lvl="0" marL="342900" rtl="0" algn="l">
              <a:lnSpc>
                <a:spcPct val="90000"/>
              </a:lnSpc>
              <a:spcBef>
                <a:spcPts val="0"/>
              </a:spcBef>
              <a:spcAft>
                <a:spcPts val="0"/>
              </a:spcAft>
              <a:buClr>
                <a:srgbClr val="002C44"/>
              </a:buClr>
              <a:buSzPts val="2400"/>
              <a:buFont typeface="Noto Sans Symbols"/>
              <a:buChar char="⮚"/>
            </a:pPr>
            <a:r>
              <a:rPr lang="en-GB" sz="2400">
                <a:latin typeface="Calibri"/>
                <a:ea typeface="Calibri"/>
                <a:cs typeface="Calibri"/>
                <a:sym typeface="Calibri"/>
              </a:rPr>
              <a:t>Provide an </a:t>
            </a:r>
            <a:r>
              <a:rPr b="1" lang="en-GB" sz="2400">
                <a:latin typeface="Calibri"/>
                <a:ea typeface="Calibri"/>
                <a:cs typeface="Calibri"/>
                <a:sym typeface="Calibri"/>
              </a:rPr>
              <a:t>assessment</a:t>
            </a:r>
            <a:r>
              <a:rPr lang="en-GB" sz="2400">
                <a:latin typeface="Calibri"/>
                <a:ea typeface="Calibri"/>
                <a:cs typeface="Calibri"/>
                <a:sym typeface="Calibri"/>
              </a:rPr>
              <a:t> of whether implementation of UNCAC in a certain area is satisfactory or not</a:t>
            </a:r>
            <a:endParaRPr/>
          </a:p>
          <a:p>
            <a:pPr indent="-342900" lvl="0" marL="342900" rtl="0" algn="l">
              <a:lnSpc>
                <a:spcPct val="90000"/>
              </a:lnSpc>
              <a:spcBef>
                <a:spcPts val="480"/>
              </a:spcBef>
              <a:spcAft>
                <a:spcPts val="0"/>
              </a:spcAft>
              <a:buClr>
                <a:srgbClr val="002C44"/>
              </a:buClr>
              <a:buSzPts val="2400"/>
              <a:buFont typeface="Noto Sans Symbols"/>
              <a:buChar char="⮚"/>
            </a:pPr>
            <a:r>
              <a:rPr lang="en-GB" sz="2400">
                <a:latin typeface="Calibri"/>
                <a:ea typeface="Calibri"/>
                <a:cs typeface="Calibri"/>
                <a:sym typeface="Calibri"/>
              </a:rPr>
              <a:t>Explain the</a:t>
            </a:r>
            <a:r>
              <a:rPr b="1" lang="en-GB" sz="2400">
                <a:latin typeface="Calibri"/>
                <a:ea typeface="Calibri"/>
                <a:cs typeface="Calibri"/>
                <a:sym typeface="Calibri"/>
              </a:rPr>
              <a:t> reasons</a:t>
            </a:r>
            <a:r>
              <a:rPr lang="en-GB" sz="2400">
                <a:latin typeface="Calibri"/>
                <a:ea typeface="Calibri"/>
                <a:cs typeface="Calibri"/>
                <a:sym typeface="Calibri"/>
              </a:rPr>
              <a:t> for any conclusions and recommendations</a:t>
            </a:r>
            <a:endParaRPr sz="2400">
              <a:latin typeface="Calibri"/>
              <a:ea typeface="Calibri"/>
              <a:cs typeface="Calibri"/>
              <a:sym typeface="Calibri"/>
            </a:endParaRPr>
          </a:p>
          <a:p>
            <a:pPr indent="-342900" lvl="0" marL="342900" rtl="0" algn="l">
              <a:lnSpc>
                <a:spcPct val="90000"/>
              </a:lnSpc>
              <a:spcBef>
                <a:spcPts val="480"/>
              </a:spcBef>
              <a:spcAft>
                <a:spcPts val="0"/>
              </a:spcAft>
              <a:buClr>
                <a:srgbClr val="002C44"/>
              </a:buClr>
              <a:buSzPts val="2400"/>
              <a:buFont typeface="Noto Sans Symbols"/>
              <a:buChar char="⮚"/>
            </a:pPr>
            <a:r>
              <a:rPr b="1" lang="en-GB" sz="2400">
                <a:latin typeface="Calibri"/>
                <a:ea typeface="Calibri"/>
                <a:cs typeface="Calibri"/>
                <a:sym typeface="Calibri"/>
              </a:rPr>
              <a:t>Be balanced</a:t>
            </a:r>
            <a:r>
              <a:rPr lang="en-GB" sz="2400">
                <a:latin typeface="Calibri"/>
                <a:ea typeface="Calibri"/>
                <a:cs typeface="Calibri"/>
                <a:sym typeface="Calibri"/>
              </a:rPr>
              <a:t>: highlight strengths as well as weaknesses in the performance</a:t>
            </a:r>
            <a:endParaRPr/>
          </a:p>
          <a:p>
            <a:pPr indent="-342900" lvl="0" marL="342900" rtl="0" algn="l">
              <a:lnSpc>
                <a:spcPct val="90000"/>
              </a:lnSpc>
              <a:spcBef>
                <a:spcPts val="480"/>
              </a:spcBef>
              <a:spcAft>
                <a:spcPts val="0"/>
              </a:spcAft>
              <a:buClr>
                <a:srgbClr val="002C44"/>
              </a:buClr>
              <a:buSzPts val="2400"/>
              <a:buFont typeface="Noto Sans Symbols"/>
              <a:buChar char="⮚"/>
            </a:pPr>
            <a:r>
              <a:rPr b="1" lang="en-GB" sz="2400">
                <a:latin typeface="Calibri"/>
                <a:ea typeface="Calibri"/>
                <a:cs typeface="Calibri"/>
                <a:sym typeface="Calibri"/>
              </a:rPr>
              <a:t>Reference</a:t>
            </a:r>
            <a:r>
              <a:rPr lang="en-GB" sz="2400">
                <a:latin typeface="Calibri"/>
                <a:ea typeface="Calibri"/>
                <a:cs typeface="Calibri"/>
                <a:sym typeface="Calibri"/>
              </a:rPr>
              <a:t> information provided</a:t>
            </a:r>
            <a:endParaRPr/>
          </a:p>
          <a:p>
            <a:pPr indent="-342900" lvl="1" marL="1085850" rtl="0" algn="l">
              <a:lnSpc>
                <a:spcPct val="90000"/>
              </a:lnSpc>
              <a:spcBef>
                <a:spcPts val="380"/>
              </a:spcBef>
              <a:spcAft>
                <a:spcPts val="0"/>
              </a:spcAft>
              <a:buClr>
                <a:schemeClr val="dk1"/>
              </a:buClr>
              <a:buSzPts val="1900"/>
              <a:buFont typeface="Noto Sans Symbols"/>
              <a:buChar char="⮚"/>
            </a:pPr>
            <a:r>
              <a:rPr lang="en-GB" sz="1900">
                <a:latin typeface="Calibri"/>
                <a:ea typeface="Calibri"/>
                <a:cs typeface="Calibri"/>
                <a:sym typeface="Calibri"/>
              </a:rPr>
              <a:t>Provide credible sources</a:t>
            </a:r>
            <a:endParaRPr/>
          </a:p>
          <a:p>
            <a:pPr indent="-342900" lvl="0" marL="342900" rtl="0" algn="l">
              <a:lnSpc>
                <a:spcPct val="90000"/>
              </a:lnSpc>
              <a:spcBef>
                <a:spcPts val="480"/>
              </a:spcBef>
              <a:spcAft>
                <a:spcPts val="0"/>
              </a:spcAft>
              <a:buClr>
                <a:srgbClr val="002C44"/>
              </a:buClr>
              <a:buSzPts val="2400"/>
              <a:buFont typeface="Noto Sans Symbols"/>
              <a:buChar char="⮚"/>
            </a:pPr>
            <a:r>
              <a:rPr lang="en-GB" sz="2400">
                <a:latin typeface="Calibri"/>
                <a:ea typeface="Calibri"/>
                <a:cs typeface="Calibri"/>
                <a:sym typeface="Calibri"/>
              </a:rPr>
              <a:t>Use </a:t>
            </a:r>
            <a:r>
              <a:rPr b="1" lang="en-GB" sz="2400">
                <a:latin typeface="Calibri"/>
                <a:ea typeface="Calibri"/>
                <a:cs typeface="Calibri"/>
                <a:sym typeface="Calibri"/>
              </a:rPr>
              <a:t>concise &amp; clear</a:t>
            </a:r>
            <a:r>
              <a:rPr lang="en-GB" sz="2400">
                <a:latin typeface="Calibri"/>
                <a:ea typeface="Calibri"/>
                <a:cs typeface="Calibri"/>
                <a:sym typeface="Calibri"/>
              </a:rPr>
              <a:t> language</a:t>
            </a:r>
            <a:endParaRPr/>
          </a:p>
          <a:p>
            <a:pPr indent="-222250" lvl="0" marL="342900" rtl="0" algn="l">
              <a:spcBef>
                <a:spcPts val="380"/>
              </a:spcBef>
              <a:spcAft>
                <a:spcPts val="0"/>
              </a:spcAft>
              <a:buClr>
                <a:srgbClr val="002C44"/>
              </a:buClr>
              <a:buSzPts val="1900"/>
              <a:buFont typeface="Noto Sans Symbols"/>
              <a:buNone/>
            </a:pPr>
            <a:r>
              <a:t/>
            </a:r>
            <a:endParaRPr/>
          </a:p>
        </p:txBody>
      </p:sp>
      <p:sp>
        <p:nvSpPr>
          <p:cNvPr id="159" name="Google Shape;159;p20"/>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GENERAL GUIDELINES</a:t>
            </a:r>
            <a:endParaRPr/>
          </a:p>
        </p:txBody>
      </p:sp>
      <p:pic>
        <p:nvPicPr>
          <p:cNvPr id="160" name="Google Shape;160;p20"/>
          <p:cNvPicPr preferRelativeResize="0"/>
          <p:nvPr>
            <p:ph idx="2" type="pic"/>
          </p:nvPr>
        </p:nvPicPr>
        <p:blipFill rotWithShape="1">
          <a:blip r:embed="rId3">
            <a:alphaModFix/>
          </a:blip>
          <a:srcRect b="0" l="949" r="948" t="0"/>
          <a:stretch/>
        </p:blipFill>
        <p:spPr>
          <a:xfrm>
            <a:off x="5667500" y="1651000"/>
            <a:ext cx="2930400" cy="4255200"/>
          </a:xfrm>
          <a:prstGeom prst="rect">
            <a:avLst/>
          </a:prstGeom>
          <a:noFill/>
          <a:ln>
            <a:noFill/>
          </a:ln>
        </p:spPr>
      </p:pic>
      <p:pic>
        <p:nvPicPr>
          <p:cNvPr id="161" name="Google Shape;161;p20"/>
          <p:cNvPicPr preferRelativeResize="0"/>
          <p:nvPr/>
        </p:nvPicPr>
        <p:blipFill rotWithShape="1">
          <a:blip r:embed="rId4">
            <a:alphaModFix/>
          </a:blip>
          <a:srcRect b="0" l="0" r="0" t="0"/>
          <a:stretch/>
        </p:blipFill>
        <p:spPr>
          <a:xfrm>
            <a:off x="3208533" y="6380498"/>
            <a:ext cx="1646366" cy="50488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21"/>
          <p:cNvSpPr txBox="1"/>
          <p:nvPr>
            <p:ph idx="3" type="body"/>
          </p:nvPr>
        </p:nvSpPr>
        <p:spPr>
          <a:xfrm>
            <a:off x="540000" y="1484785"/>
            <a:ext cx="4921000" cy="360040"/>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00ABE2"/>
              </a:buClr>
              <a:buSzPts val="2400"/>
              <a:buFont typeface="Arial"/>
              <a:buNone/>
            </a:pPr>
            <a:r>
              <a:rPr lang="en-GB" sz="2400"/>
              <a:t>Selection of articles (Guide p. 83)</a:t>
            </a:r>
            <a:endParaRPr/>
          </a:p>
        </p:txBody>
      </p:sp>
      <p:sp>
        <p:nvSpPr>
          <p:cNvPr id="167" name="Google Shape;167;p21"/>
          <p:cNvSpPr txBox="1"/>
          <p:nvPr>
            <p:ph idx="4" type="body"/>
          </p:nvPr>
        </p:nvSpPr>
        <p:spPr>
          <a:xfrm>
            <a:off x="539552" y="1962772"/>
            <a:ext cx="4752528" cy="4383694"/>
          </a:xfrm>
          <a:prstGeom prst="rect">
            <a:avLst/>
          </a:prstGeom>
          <a:noFill/>
          <a:ln cap="flat" cmpd="sng" w="9525">
            <a:solidFill>
              <a:schemeClr val="accent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Clr>
                <a:srgbClr val="002C44"/>
              </a:buClr>
              <a:buSzPts val="1900"/>
              <a:buNone/>
            </a:pPr>
            <a:r>
              <a:rPr b="1" lang="en-GB">
                <a:latin typeface="Calibri"/>
                <a:ea typeface="Calibri"/>
                <a:cs typeface="Calibri"/>
                <a:sym typeface="Calibri"/>
              </a:rPr>
              <a:t>Chapter II (prevention)</a:t>
            </a:r>
            <a:endParaRPr/>
          </a:p>
          <a:p>
            <a:pPr indent="0" lvl="0" marL="0" rtl="0" algn="l">
              <a:spcBef>
                <a:spcPts val="380"/>
              </a:spcBef>
              <a:spcAft>
                <a:spcPts val="0"/>
              </a:spcAft>
              <a:buClr>
                <a:srgbClr val="002C44"/>
              </a:buClr>
              <a:buSzPts val="1900"/>
              <a:buNone/>
            </a:pPr>
            <a:r>
              <a:rPr lang="en-GB">
                <a:latin typeface="Calibri"/>
                <a:ea typeface="Calibri"/>
                <a:cs typeface="Calibri"/>
                <a:sym typeface="Calibri"/>
              </a:rPr>
              <a:t>Art. 6 (preventive anti-corruption bodies)</a:t>
            </a:r>
            <a:endParaRPr/>
          </a:p>
          <a:p>
            <a:pPr indent="0" lvl="0" marL="0" rtl="0" algn="l">
              <a:spcBef>
                <a:spcPts val="380"/>
              </a:spcBef>
              <a:spcAft>
                <a:spcPts val="0"/>
              </a:spcAft>
              <a:buClr>
                <a:srgbClr val="002C44"/>
              </a:buClr>
              <a:buSzPts val="1900"/>
              <a:buNone/>
            </a:pPr>
            <a:r>
              <a:rPr lang="en-GB">
                <a:latin typeface="Calibri"/>
                <a:ea typeface="Calibri"/>
                <a:cs typeface="Calibri"/>
                <a:sym typeface="Calibri"/>
              </a:rPr>
              <a:t>Art. 7 (public sector integrity)</a:t>
            </a:r>
            <a:endParaRPr/>
          </a:p>
          <a:p>
            <a:pPr indent="0" lvl="0" marL="0" rtl="0" algn="l">
              <a:spcBef>
                <a:spcPts val="380"/>
              </a:spcBef>
              <a:spcAft>
                <a:spcPts val="0"/>
              </a:spcAft>
              <a:buClr>
                <a:srgbClr val="002C44"/>
              </a:buClr>
              <a:buSzPts val="1900"/>
              <a:buNone/>
            </a:pPr>
            <a:r>
              <a:rPr lang="en-GB">
                <a:latin typeface="Calibri"/>
                <a:ea typeface="Calibri"/>
                <a:cs typeface="Calibri"/>
                <a:sym typeface="Calibri"/>
              </a:rPr>
              <a:t>Art. 8 (codes of conduct for public officials)</a:t>
            </a:r>
            <a:endParaRPr/>
          </a:p>
          <a:p>
            <a:pPr indent="0" lvl="0" marL="0" rtl="0" algn="l">
              <a:spcBef>
                <a:spcPts val="380"/>
              </a:spcBef>
              <a:spcAft>
                <a:spcPts val="0"/>
              </a:spcAft>
              <a:buClr>
                <a:srgbClr val="002C44"/>
              </a:buClr>
              <a:buSzPts val="1900"/>
              <a:buNone/>
            </a:pPr>
            <a:r>
              <a:rPr lang="en-GB">
                <a:latin typeface="Calibri"/>
                <a:ea typeface="Calibri"/>
                <a:cs typeface="Calibri"/>
                <a:sym typeface="Calibri"/>
              </a:rPr>
              <a:t>Art. 9 (public procurement &amp; management of public finances)</a:t>
            </a:r>
            <a:endParaRPr/>
          </a:p>
          <a:p>
            <a:pPr indent="0" lvl="0" marL="0" rtl="0" algn="l">
              <a:spcBef>
                <a:spcPts val="380"/>
              </a:spcBef>
              <a:spcAft>
                <a:spcPts val="0"/>
              </a:spcAft>
              <a:buClr>
                <a:srgbClr val="002C44"/>
              </a:buClr>
              <a:buSzPts val="1900"/>
              <a:buNone/>
            </a:pPr>
            <a:r>
              <a:rPr lang="en-GB">
                <a:latin typeface="Calibri"/>
                <a:ea typeface="Calibri"/>
                <a:cs typeface="Calibri"/>
                <a:sym typeface="Calibri"/>
              </a:rPr>
              <a:t>Art. 10 (public reporting)</a:t>
            </a:r>
            <a:endParaRPr/>
          </a:p>
          <a:p>
            <a:pPr indent="0" lvl="0" marL="0" rtl="0" algn="l">
              <a:spcBef>
                <a:spcPts val="380"/>
              </a:spcBef>
              <a:spcAft>
                <a:spcPts val="0"/>
              </a:spcAft>
              <a:buClr>
                <a:srgbClr val="002C44"/>
              </a:buClr>
              <a:buSzPts val="1900"/>
              <a:buNone/>
            </a:pPr>
            <a:r>
              <a:rPr lang="en-GB">
                <a:latin typeface="Calibri"/>
                <a:ea typeface="Calibri"/>
                <a:cs typeface="Calibri"/>
                <a:sym typeface="Calibri"/>
              </a:rPr>
              <a:t>Art. 11 (measures relating to the judiciary &amp; prosecution services)</a:t>
            </a:r>
            <a:endParaRPr/>
          </a:p>
          <a:p>
            <a:pPr indent="0" lvl="0" marL="0" rtl="0" algn="l">
              <a:spcBef>
                <a:spcPts val="380"/>
              </a:spcBef>
              <a:spcAft>
                <a:spcPts val="0"/>
              </a:spcAft>
              <a:buClr>
                <a:srgbClr val="002C44"/>
              </a:buClr>
              <a:buSzPts val="1900"/>
              <a:buNone/>
            </a:pPr>
            <a:r>
              <a:rPr lang="en-GB">
                <a:latin typeface="Calibri"/>
                <a:ea typeface="Calibri"/>
                <a:cs typeface="Calibri"/>
                <a:sym typeface="Calibri"/>
              </a:rPr>
              <a:t>Art. 13 (participation of society)</a:t>
            </a:r>
            <a:endParaRPr/>
          </a:p>
          <a:p>
            <a:pPr indent="0" lvl="0" marL="0" rtl="0" algn="l">
              <a:spcBef>
                <a:spcPts val="380"/>
              </a:spcBef>
              <a:spcAft>
                <a:spcPts val="0"/>
              </a:spcAft>
              <a:buClr>
                <a:srgbClr val="002C44"/>
              </a:buClr>
              <a:buSzPts val="1900"/>
              <a:buNone/>
            </a:pPr>
            <a:r>
              <a:rPr lang="en-GB">
                <a:latin typeface="Calibri"/>
                <a:ea typeface="Calibri"/>
                <a:cs typeface="Calibri"/>
                <a:sym typeface="Calibri"/>
              </a:rPr>
              <a:t>Art. 14 (measures to prevent money laundering)</a:t>
            </a:r>
            <a:endParaRPr/>
          </a:p>
          <a:p>
            <a:pPr indent="0" lvl="0" marL="0" rtl="0" algn="l">
              <a:spcBef>
                <a:spcPts val="380"/>
              </a:spcBef>
              <a:spcAft>
                <a:spcPts val="0"/>
              </a:spcAft>
              <a:buClr>
                <a:srgbClr val="002C44"/>
              </a:buClr>
              <a:buSzPts val="1900"/>
              <a:buNone/>
            </a:pPr>
            <a:r>
              <a:rPr b="1" lang="en-GB">
                <a:latin typeface="Calibri"/>
                <a:ea typeface="Calibri"/>
                <a:cs typeface="Calibri"/>
                <a:sym typeface="Calibri"/>
              </a:rPr>
              <a:t>Chapter V (asset recovery)</a:t>
            </a:r>
            <a:endParaRPr/>
          </a:p>
          <a:p>
            <a:pPr indent="0" lvl="0" marL="0" rtl="0" algn="l">
              <a:spcBef>
                <a:spcPts val="380"/>
              </a:spcBef>
              <a:spcAft>
                <a:spcPts val="0"/>
              </a:spcAft>
              <a:buClr>
                <a:srgbClr val="002C44"/>
              </a:buClr>
              <a:buSzPts val="1900"/>
              <a:buFont typeface="Arial"/>
              <a:buNone/>
            </a:pPr>
            <a:r>
              <a:t/>
            </a:r>
            <a:endParaRPr>
              <a:latin typeface="Calibri"/>
              <a:ea typeface="Calibri"/>
              <a:cs typeface="Calibri"/>
              <a:sym typeface="Calibri"/>
            </a:endParaRPr>
          </a:p>
          <a:p>
            <a:pPr indent="0" lvl="0" marL="0" rtl="0" algn="l">
              <a:spcBef>
                <a:spcPts val="380"/>
              </a:spcBef>
              <a:spcAft>
                <a:spcPts val="0"/>
              </a:spcAft>
              <a:buClr>
                <a:srgbClr val="002C44"/>
              </a:buClr>
              <a:buSzPts val="1900"/>
              <a:buFont typeface="Arial"/>
              <a:buNone/>
            </a:pPr>
            <a:r>
              <a:t/>
            </a:r>
            <a:endParaRPr>
              <a:latin typeface="Calibri"/>
              <a:ea typeface="Calibri"/>
              <a:cs typeface="Calibri"/>
              <a:sym typeface="Calibri"/>
            </a:endParaRPr>
          </a:p>
        </p:txBody>
      </p:sp>
      <p:sp>
        <p:nvSpPr>
          <p:cNvPr id="168" name="Google Shape;168;p21"/>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COVERAGE OF REPORT</a:t>
            </a:r>
            <a:endParaRPr/>
          </a:p>
        </p:txBody>
      </p:sp>
      <p:sp>
        <p:nvSpPr>
          <p:cNvPr id="169" name="Google Shape;169;p21"/>
          <p:cNvSpPr/>
          <p:nvPr/>
        </p:nvSpPr>
        <p:spPr>
          <a:xfrm>
            <a:off x="5661248" y="2924944"/>
            <a:ext cx="3375248" cy="2246769"/>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rgbClr val="00B050"/>
              </a:buClr>
              <a:buSzPts val="2800"/>
              <a:buFont typeface="Noto Sans Symbols"/>
              <a:buChar char="⮚"/>
            </a:pPr>
            <a:r>
              <a:rPr b="1" i="0" lang="en-GB" sz="2800" u="none" cap="none" strike="noStrike">
                <a:solidFill>
                  <a:srgbClr val="00B050"/>
                </a:solidFill>
                <a:latin typeface="Arial"/>
                <a:ea typeface="Arial"/>
                <a:cs typeface="Arial"/>
                <a:sym typeface="Arial"/>
              </a:rPr>
              <a:t>Status of implementation</a:t>
            </a:r>
            <a:endParaRPr/>
          </a:p>
          <a:p>
            <a:pPr indent="-165100" lvl="0" marL="342900" marR="0" rtl="0" algn="l">
              <a:spcBef>
                <a:spcPts val="0"/>
              </a:spcBef>
              <a:spcAft>
                <a:spcPts val="0"/>
              </a:spcAft>
              <a:buClr>
                <a:schemeClr val="dk1"/>
              </a:buClr>
              <a:buSzPts val="2800"/>
              <a:buFont typeface="Noto Sans Symbols"/>
              <a:buNone/>
            </a:pPr>
            <a:r>
              <a:t/>
            </a:r>
            <a:endParaRPr b="1" i="0" sz="2800" u="none" cap="none" strike="noStrike">
              <a:solidFill>
                <a:srgbClr val="00B050"/>
              </a:solidFill>
              <a:latin typeface="Arial"/>
              <a:ea typeface="Arial"/>
              <a:cs typeface="Arial"/>
              <a:sym typeface="Arial"/>
            </a:endParaRPr>
          </a:p>
          <a:p>
            <a:pPr indent="-342900" lvl="0" marL="342900" marR="0" rtl="0" algn="l">
              <a:spcBef>
                <a:spcPts val="0"/>
              </a:spcBef>
              <a:spcAft>
                <a:spcPts val="0"/>
              </a:spcAft>
              <a:buClr>
                <a:srgbClr val="00B050"/>
              </a:buClr>
              <a:buSzPts val="2800"/>
              <a:buFont typeface="Noto Sans Symbols"/>
              <a:buChar char="⮚"/>
            </a:pPr>
            <a:r>
              <a:rPr b="1" i="0" lang="en-GB" sz="2800" u="none" cap="none" strike="noStrike">
                <a:solidFill>
                  <a:srgbClr val="00B050"/>
                </a:solidFill>
                <a:latin typeface="Arial"/>
                <a:ea typeface="Arial"/>
                <a:cs typeface="Arial"/>
                <a:sym typeface="Arial"/>
              </a:rPr>
              <a:t>Enforcement in practice</a:t>
            </a:r>
            <a:endParaRPr/>
          </a:p>
        </p:txBody>
      </p:sp>
      <p:pic>
        <p:nvPicPr>
          <p:cNvPr id="170" name="Google Shape;170;p21"/>
          <p:cNvPicPr preferRelativeResize="0"/>
          <p:nvPr/>
        </p:nvPicPr>
        <p:blipFill rotWithShape="1">
          <a:blip r:embed="rId3">
            <a:alphaModFix/>
          </a:blip>
          <a:srcRect b="0" l="0" r="0" t="0"/>
          <a:stretch/>
        </p:blipFill>
        <p:spPr>
          <a:xfrm>
            <a:off x="3208533" y="6346466"/>
            <a:ext cx="1646366" cy="50488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4" name="Shape 174"/>
        <p:cNvGrpSpPr/>
        <p:nvPr/>
      </p:nvGrpSpPr>
      <p:grpSpPr>
        <a:xfrm>
          <a:off x="0" y="0"/>
          <a:ext cx="0" cy="0"/>
          <a:chOff x="0" y="0"/>
          <a:chExt cx="0" cy="0"/>
        </a:xfrm>
      </p:grpSpPr>
      <p:sp>
        <p:nvSpPr>
          <p:cNvPr id="175" name="Google Shape;175;p22"/>
          <p:cNvSpPr txBox="1"/>
          <p:nvPr>
            <p:ph idx="3" type="body"/>
          </p:nvPr>
        </p:nvSpPr>
        <p:spPr>
          <a:xfrm>
            <a:off x="539552" y="1484784"/>
            <a:ext cx="5544616" cy="355599"/>
          </a:xfrm>
          <a:prstGeom prst="rect">
            <a:avLst/>
          </a:prstGeom>
          <a:noFill/>
          <a:ln>
            <a:noFill/>
          </a:ln>
        </p:spPr>
        <p:txBody>
          <a:bodyPr anchorCtr="0" anchor="t" bIns="0" lIns="0" spcFirstLastPara="1" rIns="0" wrap="square" tIns="0">
            <a:noAutofit/>
          </a:bodyPr>
          <a:lstStyle/>
          <a:p>
            <a:pPr indent="-180000" lvl="0" marL="180000" rtl="0" algn="l">
              <a:lnSpc>
                <a:spcPct val="90000"/>
              </a:lnSpc>
              <a:spcBef>
                <a:spcPts val="0"/>
              </a:spcBef>
              <a:spcAft>
                <a:spcPts val="0"/>
              </a:spcAft>
              <a:buClr>
                <a:srgbClr val="00ABE2"/>
              </a:buClr>
              <a:buSzPts val="1615"/>
              <a:buFont typeface="Arial"/>
              <a:buNone/>
            </a:pPr>
            <a:r>
              <a:rPr lang="en-GB" sz="1615" u="sng">
                <a:solidFill>
                  <a:schemeClr val="hlink"/>
                </a:solidFill>
                <a:hlinkClick r:id="rId3"/>
              </a:rPr>
              <a:t>Guidance to Filling Rev. Draft Self-assessment</a:t>
            </a:r>
            <a:r>
              <a:rPr lang="en-GB" sz="1615"/>
              <a:t>, pp 16-17)</a:t>
            </a:r>
            <a:endParaRPr/>
          </a:p>
        </p:txBody>
      </p:sp>
      <p:sp>
        <p:nvSpPr>
          <p:cNvPr id="176" name="Google Shape;176;p22"/>
          <p:cNvSpPr txBox="1"/>
          <p:nvPr>
            <p:ph idx="4" type="body"/>
          </p:nvPr>
        </p:nvSpPr>
        <p:spPr>
          <a:xfrm>
            <a:off x="540000" y="1844824"/>
            <a:ext cx="5904208" cy="450164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2C44"/>
              </a:buClr>
              <a:buSzPts val="1900"/>
              <a:buNone/>
            </a:pPr>
            <a:r>
              <a:rPr b="1" i="1" lang="en-GB" u="sng">
                <a:latin typeface="Calibri"/>
                <a:ea typeface="Calibri"/>
                <a:cs typeface="Calibri"/>
                <a:sym typeface="Calibri"/>
              </a:rPr>
              <a:t>Article 7.1(a): Public Sector</a:t>
            </a:r>
            <a:endParaRPr>
              <a:latin typeface="Calibri"/>
              <a:ea typeface="Calibri"/>
              <a:cs typeface="Calibri"/>
              <a:sym typeface="Calibri"/>
            </a:endParaRPr>
          </a:p>
          <a:p>
            <a:pPr indent="0" lvl="0" marL="0" rtl="0" algn="l">
              <a:spcBef>
                <a:spcPts val="380"/>
              </a:spcBef>
              <a:spcAft>
                <a:spcPts val="0"/>
              </a:spcAft>
              <a:buClr>
                <a:srgbClr val="002C44"/>
              </a:buClr>
              <a:buSzPts val="1900"/>
              <a:buNone/>
            </a:pPr>
            <a:r>
              <a:t/>
            </a:r>
            <a:endParaRPr>
              <a:latin typeface="Calibri"/>
              <a:ea typeface="Calibri"/>
              <a:cs typeface="Calibri"/>
              <a:sym typeface="Calibri"/>
            </a:endParaRPr>
          </a:p>
          <a:p>
            <a:pPr indent="0" lvl="0" marL="0" rtl="0" algn="l">
              <a:spcBef>
                <a:spcPts val="380"/>
              </a:spcBef>
              <a:spcAft>
                <a:spcPts val="0"/>
              </a:spcAft>
              <a:buClr>
                <a:srgbClr val="002C44"/>
              </a:buClr>
              <a:buSzPts val="1900"/>
              <a:buNone/>
            </a:pPr>
            <a:r>
              <a:rPr lang="en-GB">
                <a:latin typeface="Calibri"/>
                <a:ea typeface="Calibri"/>
                <a:cs typeface="Calibri"/>
                <a:sym typeface="Calibri"/>
              </a:rPr>
              <a:t>Information sought may include... </a:t>
            </a:r>
            <a:endParaRPr/>
          </a:p>
          <a:p>
            <a:pPr indent="-342900" lvl="0" marL="342900" rtl="0" algn="l">
              <a:spcBef>
                <a:spcPts val="360"/>
              </a:spcBef>
              <a:spcAft>
                <a:spcPts val="0"/>
              </a:spcAft>
              <a:buClr>
                <a:srgbClr val="002C44"/>
              </a:buClr>
              <a:buSzPts val="1800"/>
              <a:buFont typeface="Arial"/>
              <a:buChar char="•"/>
            </a:pPr>
            <a:r>
              <a:rPr lang="en-GB" sz="1800">
                <a:latin typeface="Calibri"/>
                <a:ea typeface="Calibri"/>
                <a:cs typeface="Calibri"/>
                <a:sym typeface="Calibri"/>
              </a:rPr>
              <a:t>“The legal framework for recruitment and hiring, retention and promotion of civil servants and, where appropriate, other non-elected public officials, including any public examinations that may be administered as part of the process, and any specific criteria applied that aim at assessing their merit, equity and aptitude as well as their integrity;</a:t>
            </a:r>
            <a:endParaRPr/>
          </a:p>
          <a:p>
            <a:pPr indent="-342900" lvl="0" marL="342900" rtl="0" algn="l">
              <a:spcBef>
                <a:spcPts val="360"/>
              </a:spcBef>
              <a:spcAft>
                <a:spcPts val="0"/>
              </a:spcAft>
              <a:buClr>
                <a:srgbClr val="002C44"/>
              </a:buClr>
              <a:buSzPts val="1800"/>
              <a:buFont typeface="Arial"/>
              <a:buChar char="•"/>
            </a:pPr>
            <a:r>
              <a:rPr lang="en-GB" sz="1800">
                <a:latin typeface="Calibri"/>
                <a:ea typeface="Calibri"/>
                <a:cs typeface="Calibri"/>
                <a:sym typeface="Calibri"/>
              </a:rPr>
              <a:t>Description of the specific procedures for the recruitment and hiring of senior managers, if they are different from other civil servants; </a:t>
            </a:r>
            <a:endParaRPr/>
          </a:p>
          <a:p>
            <a:pPr indent="0" lvl="0" marL="0" rtl="0" algn="l">
              <a:spcBef>
                <a:spcPts val="280"/>
              </a:spcBef>
              <a:spcAft>
                <a:spcPts val="0"/>
              </a:spcAft>
              <a:buClr>
                <a:srgbClr val="002C44"/>
              </a:buClr>
              <a:buSzPts val="1400"/>
              <a:buFont typeface="Arial"/>
              <a:buNone/>
            </a:pPr>
            <a:r>
              <a:t/>
            </a:r>
            <a:endParaRPr sz="1400">
              <a:latin typeface="Calibri"/>
              <a:ea typeface="Calibri"/>
              <a:cs typeface="Calibri"/>
              <a:sym typeface="Calibri"/>
            </a:endParaRPr>
          </a:p>
        </p:txBody>
      </p:sp>
      <p:sp>
        <p:nvSpPr>
          <p:cNvPr id="177" name="Google Shape;177;p22"/>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2880"/>
              <a:buFont typeface="Arial Narrow"/>
              <a:buNone/>
            </a:pPr>
            <a:r>
              <a:rPr lang="en-GB" sz="2880"/>
              <a:t>GUIDANCE ON ASSESSING THE </a:t>
            </a:r>
            <a:br>
              <a:rPr lang="en-GB" sz="2880"/>
            </a:br>
            <a:r>
              <a:rPr lang="en-GB" sz="2880"/>
              <a:t>LEGAL  FRAMEWORK</a:t>
            </a:r>
            <a:endParaRPr/>
          </a:p>
        </p:txBody>
      </p:sp>
      <p:pic>
        <p:nvPicPr>
          <p:cNvPr descr="https://blog.transparency.org/wp-content/uploads/2013/01/russiandolls.jpg" id="178" name="Google Shape;178;p22"/>
          <p:cNvPicPr preferRelativeResize="0"/>
          <p:nvPr>
            <p:ph idx="2" type="pic"/>
          </p:nvPr>
        </p:nvPicPr>
        <p:blipFill rotWithShape="1">
          <a:blip r:embed="rId4">
            <a:alphaModFix/>
          </a:blip>
          <a:srcRect b="0" l="27040" r="27040" t="0"/>
          <a:stretch/>
        </p:blipFill>
        <p:spPr>
          <a:xfrm>
            <a:off x="6660232" y="1651000"/>
            <a:ext cx="1937668" cy="4255200"/>
          </a:xfrm>
          <a:prstGeom prst="rect">
            <a:avLst/>
          </a:prstGeom>
          <a:noFill/>
          <a:ln>
            <a:noFill/>
          </a:ln>
        </p:spPr>
      </p:pic>
      <p:pic>
        <p:nvPicPr>
          <p:cNvPr id="179" name="Google Shape;179;p22"/>
          <p:cNvPicPr preferRelativeResize="0"/>
          <p:nvPr/>
        </p:nvPicPr>
        <p:blipFill rotWithShape="1">
          <a:blip r:embed="rId5">
            <a:alphaModFix/>
          </a:blip>
          <a:srcRect b="0" l="0" r="0" t="0"/>
          <a:stretch/>
        </p:blipFill>
        <p:spPr>
          <a:xfrm>
            <a:off x="3208533" y="6346466"/>
            <a:ext cx="1646366" cy="50488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sp>
        <p:nvSpPr>
          <p:cNvPr id="184" name="Google Shape;184;p23"/>
          <p:cNvSpPr txBox="1"/>
          <p:nvPr>
            <p:ph idx="3" type="body"/>
          </p:nvPr>
        </p:nvSpPr>
        <p:spPr>
          <a:xfrm>
            <a:off x="539552" y="1484784"/>
            <a:ext cx="5544616" cy="355599"/>
          </a:xfrm>
          <a:prstGeom prst="rect">
            <a:avLst/>
          </a:prstGeom>
          <a:noFill/>
          <a:ln>
            <a:noFill/>
          </a:ln>
        </p:spPr>
        <p:txBody>
          <a:bodyPr anchorCtr="0" anchor="t" bIns="0" lIns="0" spcFirstLastPara="1" rIns="0" wrap="square" tIns="0">
            <a:noAutofit/>
          </a:bodyPr>
          <a:lstStyle/>
          <a:p>
            <a:pPr indent="-180000" lvl="0" marL="180000" rtl="0" algn="l">
              <a:lnSpc>
                <a:spcPct val="90000"/>
              </a:lnSpc>
              <a:spcBef>
                <a:spcPts val="0"/>
              </a:spcBef>
              <a:spcAft>
                <a:spcPts val="0"/>
              </a:spcAft>
              <a:buClr>
                <a:srgbClr val="00ABE2"/>
              </a:buClr>
              <a:buSzPts val="1615"/>
              <a:buFont typeface="Arial"/>
              <a:buNone/>
            </a:pPr>
            <a:r>
              <a:rPr lang="en-GB" sz="1615" u="sng">
                <a:solidFill>
                  <a:schemeClr val="hlink"/>
                </a:solidFill>
                <a:hlinkClick r:id="rId3"/>
              </a:rPr>
              <a:t>Guidance to Filling Rev. Draft Self-assessment</a:t>
            </a:r>
            <a:r>
              <a:rPr lang="en-GB" sz="1615"/>
              <a:t>, pp 16-17)</a:t>
            </a:r>
            <a:endParaRPr/>
          </a:p>
        </p:txBody>
      </p:sp>
      <p:sp>
        <p:nvSpPr>
          <p:cNvPr id="185" name="Google Shape;185;p23"/>
          <p:cNvSpPr txBox="1"/>
          <p:nvPr>
            <p:ph idx="4" type="body"/>
          </p:nvPr>
        </p:nvSpPr>
        <p:spPr>
          <a:xfrm>
            <a:off x="540000" y="1844824"/>
            <a:ext cx="5904208" cy="450164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2C44"/>
              </a:buClr>
              <a:buSzPts val="1900"/>
              <a:buNone/>
            </a:pPr>
            <a:r>
              <a:rPr b="1" i="1" lang="en-GB" u="sng">
                <a:latin typeface="Calibri"/>
                <a:ea typeface="Calibri"/>
                <a:cs typeface="Calibri"/>
                <a:sym typeface="Calibri"/>
              </a:rPr>
              <a:t>Article 7.1(a): Public Sector</a:t>
            </a:r>
            <a:endParaRPr>
              <a:latin typeface="Calibri"/>
              <a:ea typeface="Calibri"/>
              <a:cs typeface="Calibri"/>
              <a:sym typeface="Calibri"/>
            </a:endParaRPr>
          </a:p>
          <a:p>
            <a:pPr indent="0" lvl="0" marL="0" rtl="0" algn="l">
              <a:spcBef>
                <a:spcPts val="360"/>
              </a:spcBef>
              <a:spcAft>
                <a:spcPts val="0"/>
              </a:spcAft>
              <a:buClr>
                <a:srgbClr val="002C44"/>
              </a:buClr>
              <a:buSzPts val="1800"/>
              <a:buNone/>
            </a:pPr>
            <a:r>
              <a:rPr lang="en-GB" sz="1800">
                <a:latin typeface="Calibri"/>
                <a:ea typeface="Calibri"/>
                <a:cs typeface="Calibri"/>
                <a:sym typeface="Calibri"/>
              </a:rPr>
              <a:t>Information sought may include... </a:t>
            </a:r>
            <a:endParaRPr/>
          </a:p>
          <a:p>
            <a:pPr indent="-285750" lvl="0" marL="285750" rtl="0" algn="l">
              <a:spcBef>
                <a:spcPts val="360"/>
              </a:spcBef>
              <a:spcAft>
                <a:spcPts val="0"/>
              </a:spcAft>
              <a:buClr>
                <a:srgbClr val="002C44"/>
              </a:buClr>
              <a:buSzPts val="1800"/>
              <a:buFont typeface="Arial"/>
              <a:buChar char="•"/>
            </a:pPr>
            <a:r>
              <a:rPr lang="en-GB" sz="1800">
                <a:latin typeface="Calibri"/>
                <a:ea typeface="Calibri"/>
                <a:cs typeface="Calibri"/>
                <a:sym typeface="Calibri"/>
              </a:rPr>
              <a:t>Description of the methods used to ensure that principles of efficiency, transparency and objectivity of criteria for human resource management are applied;</a:t>
            </a:r>
            <a:endParaRPr/>
          </a:p>
          <a:p>
            <a:pPr indent="-285750" lvl="0" marL="285750" rtl="0" algn="l">
              <a:spcBef>
                <a:spcPts val="360"/>
              </a:spcBef>
              <a:spcAft>
                <a:spcPts val="0"/>
              </a:spcAft>
              <a:buClr>
                <a:srgbClr val="002C44"/>
              </a:buClr>
              <a:buSzPts val="1800"/>
              <a:buFont typeface="Arial"/>
              <a:buChar char="•"/>
            </a:pPr>
            <a:r>
              <a:rPr lang="en-GB" sz="1800">
                <a:latin typeface="Calibri"/>
                <a:ea typeface="Calibri"/>
                <a:cs typeface="Calibri"/>
                <a:sym typeface="Calibri"/>
              </a:rPr>
              <a:t>Description of any safeguards aimed at guaranteeing the transparency and fairness of the recruitment process (e.g. the procedures and practices to publish and disseminate vacancy announcements, documentation or recording of interviews and rating of candidates, administration of written tests, use of interview panels); </a:t>
            </a:r>
            <a:endParaRPr/>
          </a:p>
          <a:p>
            <a:pPr indent="-285750" lvl="0" marL="285750" rtl="0" algn="l">
              <a:spcBef>
                <a:spcPts val="360"/>
              </a:spcBef>
              <a:spcAft>
                <a:spcPts val="0"/>
              </a:spcAft>
              <a:buClr>
                <a:srgbClr val="002C44"/>
              </a:buClr>
              <a:buSzPts val="1800"/>
              <a:buFont typeface="Arial"/>
              <a:buChar char="•"/>
            </a:pPr>
            <a:r>
              <a:rPr lang="en-GB" sz="1800">
                <a:latin typeface="Calibri"/>
                <a:ea typeface="Calibri"/>
                <a:cs typeface="Calibri"/>
                <a:sym typeface="Calibri"/>
              </a:rPr>
              <a:t>Description of the mechanism(s) to file a complaint or appeal against a human resource decision, including in relation to a recruitment process or decision.“ </a:t>
            </a:r>
            <a:endParaRPr sz="1800">
              <a:latin typeface="Calibri"/>
              <a:ea typeface="Calibri"/>
              <a:cs typeface="Calibri"/>
              <a:sym typeface="Calibri"/>
            </a:endParaRPr>
          </a:p>
          <a:p>
            <a:pPr indent="-254000" lvl="0" marL="342900" rtl="0" algn="l">
              <a:spcBef>
                <a:spcPts val="280"/>
              </a:spcBef>
              <a:spcAft>
                <a:spcPts val="0"/>
              </a:spcAft>
              <a:buClr>
                <a:srgbClr val="002C44"/>
              </a:buClr>
              <a:buSzPts val="1400"/>
              <a:buFont typeface="Arial"/>
              <a:buNone/>
            </a:pPr>
            <a:r>
              <a:t/>
            </a:r>
            <a:endParaRPr sz="1400">
              <a:latin typeface="Calibri"/>
              <a:ea typeface="Calibri"/>
              <a:cs typeface="Calibri"/>
              <a:sym typeface="Calibri"/>
            </a:endParaRPr>
          </a:p>
        </p:txBody>
      </p:sp>
      <p:sp>
        <p:nvSpPr>
          <p:cNvPr id="186" name="Google Shape;186;p23"/>
          <p:cNvSpPr txBox="1"/>
          <p:nvPr>
            <p:ph type="title"/>
          </p:nvPr>
        </p:nvSpPr>
        <p:spPr>
          <a:xfrm>
            <a:off x="539552" y="542426"/>
            <a:ext cx="7200352" cy="81815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2880"/>
              <a:buFont typeface="Arial Narrow"/>
              <a:buNone/>
            </a:pPr>
            <a:r>
              <a:rPr lang="en-GB" sz="2880"/>
              <a:t>GUIDANCE ON ASSESSING THE </a:t>
            </a:r>
            <a:br>
              <a:rPr lang="en-GB" sz="2880"/>
            </a:br>
            <a:r>
              <a:rPr lang="en-GB" sz="2880"/>
              <a:t>LEGAL  FRAMEWORK</a:t>
            </a:r>
            <a:endParaRPr/>
          </a:p>
        </p:txBody>
      </p:sp>
      <p:pic>
        <p:nvPicPr>
          <p:cNvPr descr="https://blog.transparency.org/wp-content/uploads/2013/01/russiandolls.jpg" id="187" name="Google Shape;187;p23"/>
          <p:cNvPicPr preferRelativeResize="0"/>
          <p:nvPr>
            <p:ph idx="2" type="pic"/>
          </p:nvPr>
        </p:nvPicPr>
        <p:blipFill rotWithShape="1">
          <a:blip r:embed="rId4">
            <a:alphaModFix/>
          </a:blip>
          <a:srcRect b="0" l="27040" r="27040" t="0"/>
          <a:stretch/>
        </p:blipFill>
        <p:spPr>
          <a:xfrm>
            <a:off x="6660232" y="1651000"/>
            <a:ext cx="1937668" cy="4255200"/>
          </a:xfrm>
          <a:prstGeom prst="rect">
            <a:avLst/>
          </a:prstGeom>
          <a:noFill/>
          <a:ln>
            <a:noFill/>
          </a:ln>
        </p:spPr>
      </p:pic>
      <p:pic>
        <p:nvPicPr>
          <p:cNvPr id="188" name="Google Shape;188;p23"/>
          <p:cNvPicPr preferRelativeResize="0"/>
          <p:nvPr/>
        </p:nvPicPr>
        <p:blipFill rotWithShape="1">
          <a:blip r:embed="rId5">
            <a:alphaModFix/>
          </a:blip>
          <a:srcRect b="0" l="0" r="0" t="0"/>
          <a:stretch/>
        </p:blipFill>
        <p:spPr>
          <a:xfrm>
            <a:off x="3208533" y="6346466"/>
            <a:ext cx="1646366" cy="50488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7"/>
                                        </p:tgtEl>
                                        <p:attrNameLst>
                                          <p:attrName>style.visibility</p:attrName>
                                        </p:attrNameLst>
                                      </p:cBhvr>
                                      <p:to>
                                        <p:strVal val="visible"/>
                                      </p:to>
                                    </p:set>
                                    <p:animEffect filter="fade" transition="in">
                                      <p:cBhvr>
                                        <p:cTn dur="500"/>
                                        <p:tgtEl>
                                          <p:spTgt spid="1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2" name="Shape 192"/>
        <p:cNvGrpSpPr/>
        <p:nvPr/>
      </p:nvGrpSpPr>
      <p:grpSpPr>
        <a:xfrm>
          <a:off x="0" y="0"/>
          <a:ext cx="0" cy="0"/>
          <a:chOff x="0" y="0"/>
          <a:chExt cx="0" cy="0"/>
        </a:xfrm>
      </p:grpSpPr>
      <p:sp>
        <p:nvSpPr>
          <p:cNvPr id="193" name="Google Shape;193;p24"/>
          <p:cNvSpPr txBox="1"/>
          <p:nvPr>
            <p:ph idx="3" type="body"/>
          </p:nvPr>
        </p:nvSpPr>
        <p:spPr>
          <a:xfrm>
            <a:off x="540000" y="1651000"/>
            <a:ext cx="4921000" cy="355599"/>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00ABE2"/>
              </a:buClr>
              <a:buSzPts val="1900"/>
              <a:buFont typeface="Arial"/>
              <a:buNone/>
            </a:pPr>
            <a:r>
              <a:rPr lang="en-GB"/>
              <a:t>Steps to prevent libel (Guide pp. 76 -77)</a:t>
            </a:r>
            <a:endParaRPr/>
          </a:p>
        </p:txBody>
      </p:sp>
      <p:sp>
        <p:nvSpPr>
          <p:cNvPr id="194" name="Google Shape;194;p24"/>
          <p:cNvSpPr txBox="1"/>
          <p:nvPr>
            <p:ph idx="4" type="body"/>
          </p:nvPr>
        </p:nvSpPr>
        <p:spPr>
          <a:xfrm>
            <a:off x="540000" y="2204864"/>
            <a:ext cx="7344368" cy="3744416"/>
          </a:xfrm>
          <a:prstGeom prst="rect">
            <a:avLst/>
          </a:prstGeom>
          <a:noFill/>
          <a:ln>
            <a:noFill/>
          </a:ln>
        </p:spPr>
        <p:txBody>
          <a:bodyPr anchorCtr="0" anchor="t" bIns="0" lIns="0" spcFirstLastPara="1" rIns="0" wrap="square" tIns="0">
            <a:noAutofit/>
          </a:bodyPr>
          <a:lstStyle/>
          <a:p>
            <a:pPr indent="-285750" lvl="0" marL="285750" rtl="0" algn="l">
              <a:lnSpc>
                <a:spcPct val="80000"/>
              </a:lnSpc>
              <a:spcBef>
                <a:spcPts val="0"/>
              </a:spcBef>
              <a:spcAft>
                <a:spcPts val="0"/>
              </a:spcAft>
              <a:buClr>
                <a:srgbClr val="002C44"/>
              </a:buClr>
              <a:buSzPts val="2200"/>
              <a:buFont typeface="Noto Sans Symbols"/>
              <a:buChar char="⮚"/>
            </a:pPr>
            <a:r>
              <a:rPr b="1" lang="en-GB" sz="2200">
                <a:latin typeface="Calibri"/>
                <a:ea typeface="Calibri"/>
                <a:cs typeface="Calibri"/>
                <a:sym typeface="Calibri"/>
              </a:rPr>
              <a:t>Libel check</a:t>
            </a:r>
            <a:r>
              <a:rPr lang="en-GB" sz="2200">
                <a:latin typeface="Calibri"/>
                <a:ea typeface="Calibri"/>
                <a:cs typeface="Calibri"/>
                <a:sym typeface="Calibri"/>
              </a:rPr>
              <a:t> (and fact check) of the report by </a:t>
            </a:r>
            <a:r>
              <a:rPr b="1" lang="en-GB" sz="2200">
                <a:latin typeface="Calibri"/>
                <a:ea typeface="Calibri"/>
                <a:cs typeface="Calibri"/>
                <a:sym typeface="Calibri"/>
              </a:rPr>
              <a:t>qualified lawyers</a:t>
            </a:r>
            <a:endParaRPr/>
          </a:p>
          <a:p>
            <a:pPr indent="-285750" lvl="0" marL="285750" rtl="0" algn="l">
              <a:lnSpc>
                <a:spcPct val="80000"/>
              </a:lnSpc>
              <a:spcBef>
                <a:spcPts val="440"/>
              </a:spcBef>
              <a:spcAft>
                <a:spcPts val="0"/>
              </a:spcAft>
              <a:buClr>
                <a:srgbClr val="002C44"/>
              </a:buClr>
              <a:buSzPts val="2200"/>
              <a:buFont typeface="Noto Sans Symbols"/>
              <a:buChar char="⮚"/>
            </a:pPr>
            <a:r>
              <a:rPr b="1" lang="en-GB" sz="2200">
                <a:latin typeface="Calibri"/>
                <a:ea typeface="Calibri"/>
                <a:cs typeface="Calibri"/>
                <a:sym typeface="Calibri"/>
              </a:rPr>
              <a:t>Cross-check</a:t>
            </a:r>
            <a:r>
              <a:rPr lang="en-GB" sz="2200">
                <a:latin typeface="Calibri"/>
                <a:ea typeface="Calibri"/>
                <a:cs typeface="Calibri"/>
                <a:sym typeface="Calibri"/>
              </a:rPr>
              <a:t> the information: you are not telling stories but analysing facts. </a:t>
            </a:r>
            <a:endParaRPr/>
          </a:p>
          <a:p>
            <a:pPr indent="-285750" lvl="0" marL="285750" rtl="0" algn="l">
              <a:lnSpc>
                <a:spcPct val="80000"/>
              </a:lnSpc>
              <a:spcBef>
                <a:spcPts val="440"/>
              </a:spcBef>
              <a:spcAft>
                <a:spcPts val="0"/>
              </a:spcAft>
              <a:buClr>
                <a:srgbClr val="002C44"/>
              </a:buClr>
              <a:buSzPts val="2200"/>
              <a:buFont typeface="Noto Sans Symbols"/>
              <a:buChar char="⮚"/>
            </a:pPr>
            <a:r>
              <a:rPr lang="en-GB" sz="2200">
                <a:latin typeface="Calibri"/>
                <a:ea typeface="Calibri"/>
                <a:cs typeface="Calibri"/>
                <a:sym typeface="Calibri"/>
              </a:rPr>
              <a:t>Be careful to reflect the </a:t>
            </a:r>
            <a:r>
              <a:rPr b="1" lang="en-GB" sz="2200">
                <a:latin typeface="Calibri"/>
                <a:ea typeface="Calibri"/>
                <a:cs typeface="Calibri"/>
                <a:sym typeface="Calibri"/>
              </a:rPr>
              <a:t>status of cases </a:t>
            </a:r>
            <a:r>
              <a:rPr lang="en-GB" sz="2200">
                <a:latin typeface="Calibri"/>
                <a:ea typeface="Calibri"/>
                <a:cs typeface="Calibri"/>
                <a:sym typeface="Calibri"/>
              </a:rPr>
              <a:t>at the time of writing:</a:t>
            </a:r>
            <a:endParaRPr/>
          </a:p>
          <a:p>
            <a:pPr indent="-342900" lvl="1" marL="800100" rtl="0" algn="l">
              <a:lnSpc>
                <a:spcPct val="80000"/>
              </a:lnSpc>
              <a:spcBef>
                <a:spcPts val="440"/>
              </a:spcBef>
              <a:spcAft>
                <a:spcPts val="0"/>
              </a:spcAft>
              <a:buClr>
                <a:schemeClr val="dk1"/>
              </a:buClr>
              <a:buSzPts val="2200"/>
              <a:buFont typeface="Arial"/>
              <a:buChar char="•"/>
            </a:pPr>
            <a:r>
              <a:rPr lang="en-GB" sz="2200">
                <a:latin typeface="Calibri"/>
                <a:ea typeface="Calibri"/>
                <a:cs typeface="Calibri"/>
                <a:sym typeface="Calibri"/>
              </a:rPr>
              <a:t>	</a:t>
            </a:r>
            <a:r>
              <a:rPr lang="en-GB" sz="1800">
                <a:latin typeface="Calibri"/>
                <a:ea typeface="Calibri"/>
                <a:cs typeface="Calibri"/>
                <a:sym typeface="Calibri"/>
              </a:rPr>
              <a:t>Allegations only? Investigation or prosecution by  authorities?  	Judgement? Final or subject to appeal?</a:t>
            </a:r>
            <a:endParaRPr/>
          </a:p>
          <a:p>
            <a:pPr indent="-285750" lvl="0" marL="285750" rtl="0" algn="l">
              <a:lnSpc>
                <a:spcPct val="80000"/>
              </a:lnSpc>
              <a:spcBef>
                <a:spcPts val="440"/>
              </a:spcBef>
              <a:spcAft>
                <a:spcPts val="0"/>
              </a:spcAft>
              <a:buClr>
                <a:srgbClr val="002C44"/>
              </a:buClr>
              <a:buSzPts val="2200"/>
              <a:buFont typeface="Noto Sans Symbols"/>
              <a:buChar char="⮚"/>
            </a:pPr>
            <a:r>
              <a:rPr b="1" lang="en-GB" sz="2200">
                <a:latin typeface="Calibri"/>
                <a:ea typeface="Calibri"/>
                <a:cs typeface="Calibri"/>
                <a:sym typeface="Calibri"/>
              </a:rPr>
              <a:t>Tone down </a:t>
            </a:r>
            <a:r>
              <a:rPr lang="en-GB" sz="2200">
                <a:latin typeface="Calibri"/>
                <a:ea typeface="Calibri"/>
                <a:cs typeface="Calibri"/>
                <a:sym typeface="Calibri"/>
              </a:rPr>
              <a:t>language about allegations (use language such as “allegedly”, “reportedly” etc.) </a:t>
            </a:r>
            <a:endParaRPr/>
          </a:p>
          <a:p>
            <a:pPr indent="-285750" lvl="0" marL="285750" rtl="0" algn="l">
              <a:lnSpc>
                <a:spcPct val="80000"/>
              </a:lnSpc>
              <a:spcBef>
                <a:spcPts val="440"/>
              </a:spcBef>
              <a:spcAft>
                <a:spcPts val="0"/>
              </a:spcAft>
              <a:buClr>
                <a:srgbClr val="002C44"/>
              </a:buClr>
              <a:buSzPts val="2200"/>
              <a:buFont typeface="Noto Sans Symbols"/>
              <a:buChar char="⮚"/>
            </a:pPr>
            <a:r>
              <a:rPr lang="en-GB" sz="2200">
                <a:latin typeface="Calibri"/>
                <a:ea typeface="Calibri"/>
                <a:cs typeface="Calibri"/>
                <a:sym typeface="Calibri"/>
              </a:rPr>
              <a:t>Avoid mentioning </a:t>
            </a:r>
            <a:r>
              <a:rPr b="1" lang="en-GB" sz="2200">
                <a:latin typeface="Calibri"/>
                <a:ea typeface="Calibri"/>
                <a:cs typeface="Calibri"/>
                <a:sym typeface="Calibri"/>
              </a:rPr>
              <a:t>names of implicated persons </a:t>
            </a:r>
            <a:r>
              <a:rPr lang="en-GB" sz="2200">
                <a:latin typeface="Calibri"/>
                <a:ea typeface="Calibri"/>
                <a:cs typeface="Calibri"/>
                <a:sym typeface="Calibri"/>
              </a:rPr>
              <a:t>involved, unless you have reliable </a:t>
            </a:r>
            <a:r>
              <a:rPr b="1" lang="en-GB" sz="2200">
                <a:latin typeface="Calibri"/>
                <a:ea typeface="Calibri"/>
                <a:cs typeface="Calibri"/>
                <a:sym typeface="Calibri"/>
              </a:rPr>
              <a:t>open source</a:t>
            </a:r>
            <a:r>
              <a:rPr lang="en-GB" sz="2200">
                <a:latin typeface="Calibri"/>
                <a:ea typeface="Calibri"/>
                <a:cs typeface="Calibri"/>
                <a:sym typeface="Calibri"/>
              </a:rPr>
              <a:t> reference </a:t>
            </a:r>
            <a:endParaRPr/>
          </a:p>
          <a:p>
            <a:pPr indent="-285750" lvl="0" marL="285750" rtl="0" algn="l">
              <a:lnSpc>
                <a:spcPct val="80000"/>
              </a:lnSpc>
              <a:spcBef>
                <a:spcPts val="440"/>
              </a:spcBef>
              <a:spcAft>
                <a:spcPts val="0"/>
              </a:spcAft>
              <a:buClr>
                <a:srgbClr val="002C44"/>
              </a:buClr>
              <a:buSzPts val="2200"/>
              <a:buFont typeface="Noto Sans Symbols"/>
              <a:buChar char="⮚"/>
            </a:pPr>
            <a:r>
              <a:rPr lang="en-GB" sz="2200">
                <a:latin typeface="Calibri"/>
                <a:ea typeface="Calibri"/>
                <a:cs typeface="Calibri"/>
                <a:sym typeface="Calibri"/>
              </a:rPr>
              <a:t>All sources of information should be </a:t>
            </a:r>
            <a:r>
              <a:rPr b="1" lang="en-GB" sz="2200">
                <a:latin typeface="Calibri"/>
                <a:ea typeface="Calibri"/>
                <a:cs typeface="Calibri"/>
                <a:sym typeface="Calibri"/>
              </a:rPr>
              <a:t>fully referenced</a:t>
            </a:r>
            <a:endParaRPr sz="2200"/>
          </a:p>
        </p:txBody>
      </p:sp>
      <p:sp>
        <p:nvSpPr>
          <p:cNvPr id="195" name="Google Shape;195;p24"/>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ACCURACY</a:t>
            </a:r>
            <a:endParaRPr/>
          </a:p>
        </p:txBody>
      </p:sp>
      <p:pic>
        <p:nvPicPr>
          <p:cNvPr id="196" name="Google Shape;196;p24"/>
          <p:cNvPicPr preferRelativeResize="0"/>
          <p:nvPr/>
        </p:nvPicPr>
        <p:blipFill rotWithShape="1">
          <a:blip r:embed="rId3">
            <a:alphaModFix/>
          </a:blip>
          <a:srcRect b="0" l="0" r="0" t="0"/>
          <a:stretch/>
        </p:blipFill>
        <p:spPr>
          <a:xfrm>
            <a:off x="3208533" y="6346466"/>
            <a:ext cx="1646366" cy="50488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Google Shape;201;p25"/>
          <p:cNvSpPr txBox="1"/>
          <p:nvPr>
            <p:ph idx="3" type="body"/>
          </p:nvPr>
        </p:nvSpPr>
        <p:spPr>
          <a:xfrm>
            <a:off x="540000" y="1651000"/>
            <a:ext cx="4921000" cy="355599"/>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00ABE2"/>
              </a:buClr>
              <a:buSzPts val="2000"/>
              <a:buFont typeface="Arial"/>
              <a:buNone/>
            </a:pPr>
            <a:r>
              <a:rPr b="1" lang="en-GB" sz="2000"/>
              <a:t>Obtain government feedback</a:t>
            </a:r>
            <a:endParaRPr/>
          </a:p>
        </p:txBody>
      </p:sp>
      <p:sp>
        <p:nvSpPr>
          <p:cNvPr id="202" name="Google Shape;202;p25"/>
          <p:cNvSpPr txBox="1"/>
          <p:nvPr>
            <p:ph idx="4" type="body"/>
          </p:nvPr>
        </p:nvSpPr>
        <p:spPr>
          <a:xfrm>
            <a:off x="540000" y="2276872"/>
            <a:ext cx="5472160" cy="3312368"/>
          </a:xfrm>
          <a:prstGeom prst="rect">
            <a:avLst/>
          </a:prstGeom>
          <a:noFill/>
          <a:ln>
            <a:noFill/>
          </a:ln>
        </p:spPr>
        <p:txBody>
          <a:bodyPr anchorCtr="0" anchor="t" bIns="0" lIns="0" spcFirstLastPara="1" rIns="0" wrap="square" tIns="0">
            <a:noAutofit/>
          </a:bodyPr>
          <a:lstStyle/>
          <a:p>
            <a:pPr indent="-342900" lvl="0" marL="342900" rtl="0" algn="just">
              <a:spcBef>
                <a:spcPts val="0"/>
              </a:spcBef>
              <a:spcAft>
                <a:spcPts val="0"/>
              </a:spcAft>
              <a:buClr>
                <a:srgbClr val="002C44"/>
              </a:buClr>
              <a:buSzPts val="2000"/>
              <a:buFont typeface="Noto Sans Symbols"/>
              <a:buChar char="⮚"/>
            </a:pPr>
            <a:r>
              <a:rPr lang="en-GB" sz="2000">
                <a:latin typeface="Calibri"/>
                <a:ea typeface="Calibri"/>
                <a:cs typeface="Calibri"/>
                <a:sym typeface="Calibri"/>
              </a:rPr>
              <a:t>Contact focal point and/or officials in the Justice or Interior Ministry or Anti-Corruption Agency and /or government delegate to the last UNCAC Conference of States Parties. </a:t>
            </a:r>
            <a:endParaRPr/>
          </a:p>
          <a:p>
            <a:pPr indent="-215900" lvl="0" marL="342900" rtl="0" algn="just">
              <a:spcBef>
                <a:spcPts val="0"/>
              </a:spcBef>
              <a:spcAft>
                <a:spcPts val="0"/>
              </a:spcAft>
              <a:buClr>
                <a:srgbClr val="002C44"/>
              </a:buClr>
              <a:buSzPts val="2000"/>
              <a:buFont typeface="Noto Sans Symbols"/>
              <a:buNone/>
            </a:pPr>
            <a:r>
              <a:t/>
            </a:r>
            <a:endParaRPr sz="2000">
              <a:latin typeface="Calibri"/>
              <a:ea typeface="Calibri"/>
              <a:cs typeface="Calibri"/>
              <a:sym typeface="Calibri"/>
            </a:endParaRPr>
          </a:p>
          <a:p>
            <a:pPr indent="-342900" lvl="0" marL="342900" rtl="0" algn="just">
              <a:spcBef>
                <a:spcPts val="0"/>
              </a:spcBef>
              <a:spcAft>
                <a:spcPts val="0"/>
              </a:spcAft>
              <a:buClr>
                <a:srgbClr val="002C44"/>
              </a:buClr>
              <a:buSzPts val="2000"/>
              <a:buFont typeface="Noto Sans Symbols"/>
              <a:buChar char="⮚"/>
            </a:pPr>
            <a:r>
              <a:rPr lang="en-GB" sz="2000">
                <a:latin typeface="Calibri"/>
                <a:ea typeface="Calibri"/>
                <a:cs typeface="Calibri"/>
                <a:sym typeface="Calibri"/>
              </a:rPr>
              <a:t>Send them copy of the near-final report for comment &amp; arrange meeting</a:t>
            </a:r>
            <a:endParaRPr/>
          </a:p>
          <a:p>
            <a:pPr indent="0" lvl="0" marL="0" rtl="0" algn="just">
              <a:spcBef>
                <a:spcPts val="0"/>
              </a:spcBef>
              <a:spcAft>
                <a:spcPts val="0"/>
              </a:spcAft>
              <a:buClr>
                <a:srgbClr val="002C44"/>
              </a:buClr>
              <a:buSzPts val="2000"/>
              <a:buNone/>
            </a:pPr>
            <a:r>
              <a:t/>
            </a:r>
            <a:endParaRPr sz="2000">
              <a:latin typeface="Calibri"/>
              <a:ea typeface="Calibri"/>
              <a:cs typeface="Calibri"/>
              <a:sym typeface="Calibri"/>
            </a:endParaRPr>
          </a:p>
          <a:p>
            <a:pPr indent="-342900" lvl="0" marL="342900" rtl="0" algn="just">
              <a:spcBef>
                <a:spcPts val="0"/>
              </a:spcBef>
              <a:spcAft>
                <a:spcPts val="0"/>
              </a:spcAft>
              <a:buClr>
                <a:srgbClr val="002C44"/>
              </a:buClr>
              <a:buSzPts val="2000"/>
              <a:buFont typeface="Noto Sans Symbols"/>
              <a:buChar char="⮚"/>
            </a:pPr>
            <a:r>
              <a:rPr lang="en-GB" sz="2000">
                <a:latin typeface="Calibri"/>
                <a:ea typeface="Calibri"/>
                <a:cs typeface="Calibri"/>
                <a:sym typeface="Calibri"/>
              </a:rPr>
              <a:t>To avoid errors and build dialogue around issues</a:t>
            </a:r>
            <a:endParaRPr/>
          </a:p>
          <a:p>
            <a:pPr indent="0" lvl="0" marL="0" rtl="0" algn="just">
              <a:spcBef>
                <a:spcPts val="0"/>
              </a:spcBef>
              <a:spcAft>
                <a:spcPts val="0"/>
              </a:spcAft>
              <a:buClr>
                <a:srgbClr val="002C44"/>
              </a:buClr>
              <a:buSzPts val="2000"/>
              <a:buNone/>
            </a:pPr>
            <a:r>
              <a:t/>
            </a:r>
            <a:endParaRPr sz="2000">
              <a:latin typeface="Calibri"/>
              <a:ea typeface="Calibri"/>
              <a:cs typeface="Calibri"/>
              <a:sym typeface="Calibri"/>
            </a:endParaRPr>
          </a:p>
          <a:p>
            <a:pPr indent="0" lvl="0" marL="0" rtl="0" algn="l">
              <a:spcBef>
                <a:spcPts val="360"/>
              </a:spcBef>
              <a:spcAft>
                <a:spcPts val="0"/>
              </a:spcAft>
              <a:buClr>
                <a:srgbClr val="002C44"/>
              </a:buClr>
              <a:buSzPts val="1800"/>
              <a:buFont typeface="Arial"/>
              <a:buNone/>
            </a:pPr>
            <a:r>
              <a:t/>
            </a:r>
            <a:endParaRPr sz="1800"/>
          </a:p>
        </p:txBody>
      </p:sp>
      <p:sp>
        <p:nvSpPr>
          <p:cNvPr id="203" name="Google Shape;203;p25"/>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CONSULTATION</a:t>
            </a:r>
            <a:endParaRPr/>
          </a:p>
        </p:txBody>
      </p:sp>
      <p:pic>
        <p:nvPicPr>
          <p:cNvPr id="204" name="Google Shape;204;p25"/>
          <p:cNvPicPr preferRelativeResize="0"/>
          <p:nvPr/>
        </p:nvPicPr>
        <p:blipFill rotWithShape="1">
          <a:blip r:embed="rId3">
            <a:alphaModFix/>
          </a:blip>
          <a:srcRect b="0" l="0" r="0" t="0"/>
          <a:stretch/>
        </p:blipFill>
        <p:spPr>
          <a:xfrm>
            <a:off x="3208533" y="6346466"/>
            <a:ext cx="1646366" cy="50488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xEl>
                                              <p:pRg end="0" st="0"/>
                                            </p:txEl>
                                          </p:spTgt>
                                        </p:tgtEl>
                                        <p:attrNameLst>
                                          <p:attrName>style.visibility</p:attrName>
                                        </p:attrNameLst>
                                      </p:cBhvr>
                                      <p:to>
                                        <p:strVal val="visible"/>
                                      </p:to>
                                    </p:set>
                                    <p:animEffect filter="fade" transition="in">
                                      <p:cBhvr>
                                        <p:cTn dur="500"/>
                                        <p:tgtEl>
                                          <p:spTgt spid="20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xEl>
                                              <p:pRg end="1" st="1"/>
                                            </p:txEl>
                                          </p:spTgt>
                                        </p:tgtEl>
                                        <p:attrNameLst>
                                          <p:attrName>style.visibility</p:attrName>
                                        </p:attrNameLst>
                                      </p:cBhvr>
                                      <p:to>
                                        <p:strVal val="visible"/>
                                      </p:to>
                                    </p:set>
                                    <p:animEffect filter="fade" transition="in">
                                      <p:cBhvr>
                                        <p:cTn dur="500"/>
                                        <p:tgtEl>
                                          <p:spTgt spid="20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xEl>
                                              <p:pRg end="2" st="2"/>
                                            </p:txEl>
                                          </p:spTgt>
                                        </p:tgtEl>
                                        <p:attrNameLst>
                                          <p:attrName>style.visibility</p:attrName>
                                        </p:attrNameLst>
                                      </p:cBhvr>
                                      <p:to>
                                        <p:strVal val="visible"/>
                                      </p:to>
                                    </p:set>
                                    <p:animEffect filter="fade" transition="in">
                                      <p:cBhvr>
                                        <p:cTn dur="500"/>
                                        <p:tgtEl>
                                          <p:spTgt spid="20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xEl>
                                              <p:pRg end="3" st="3"/>
                                            </p:txEl>
                                          </p:spTgt>
                                        </p:tgtEl>
                                        <p:attrNameLst>
                                          <p:attrName>style.visibility</p:attrName>
                                        </p:attrNameLst>
                                      </p:cBhvr>
                                      <p:to>
                                        <p:strVal val="visible"/>
                                      </p:to>
                                    </p:set>
                                    <p:animEffect filter="fade" transition="in">
                                      <p:cBhvr>
                                        <p:cTn dur="500"/>
                                        <p:tgtEl>
                                          <p:spTgt spid="20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xEl>
                                              <p:pRg end="4" st="4"/>
                                            </p:txEl>
                                          </p:spTgt>
                                        </p:tgtEl>
                                        <p:attrNameLst>
                                          <p:attrName>style.visibility</p:attrName>
                                        </p:attrNameLst>
                                      </p:cBhvr>
                                      <p:to>
                                        <p:strVal val="visible"/>
                                      </p:to>
                                    </p:set>
                                    <p:animEffect filter="fade" transition="in">
                                      <p:cBhvr>
                                        <p:cTn dur="500"/>
                                        <p:tgtEl>
                                          <p:spTgt spid="20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xEl>
                                              <p:pRg end="5" st="5"/>
                                            </p:txEl>
                                          </p:spTgt>
                                        </p:tgtEl>
                                        <p:attrNameLst>
                                          <p:attrName>style.visibility</p:attrName>
                                        </p:attrNameLst>
                                      </p:cBhvr>
                                      <p:to>
                                        <p:strVal val="visible"/>
                                      </p:to>
                                    </p:set>
                                    <p:animEffect filter="fade" transition="in">
                                      <p:cBhvr>
                                        <p:cTn dur="500"/>
                                        <p:tgtEl>
                                          <p:spTgt spid="20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xEl>
                                              <p:pRg end="6" st="6"/>
                                            </p:txEl>
                                          </p:spTgt>
                                        </p:tgtEl>
                                        <p:attrNameLst>
                                          <p:attrName>style.visibility</p:attrName>
                                        </p:attrNameLst>
                                      </p:cBhvr>
                                      <p:to>
                                        <p:strVal val="visible"/>
                                      </p:to>
                                    </p:set>
                                    <p:animEffect filter="fade" transition="in">
                                      <p:cBhvr>
                                        <p:cTn dur="500"/>
                                        <p:tgtEl>
                                          <p:spTgt spid="202">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sp>
        <p:nvSpPr>
          <p:cNvPr id="209" name="Google Shape;209;p26"/>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DISSEMINATION</a:t>
            </a:r>
            <a:endParaRPr/>
          </a:p>
        </p:txBody>
      </p:sp>
      <p:pic>
        <p:nvPicPr>
          <p:cNvPr id="210" name="Google Shape;210;p26"/>
          <p:cNvPicPr preferRelativeResize="0"/>
          <p:nvPr/>
        </p:nvPicPr>
        <p:blipFill rotWithShape="1">
          <a:blip r:embed="rId3">
            <a:alphaModFix/>
          </a:blip>
          <a:srcRect b="0" l="0" r="0" t="0"/>
          <a:stretch/>
        </p:blipFill>
        <p:spPr>
          <a:xfrm>
            <a:off x="3208533" y="6346466"/>
            <a:ext cx="1646366" cy="504886"/>
          </a:xfrm>
          <a:prstGeom prst="rect">
            <a:avLst/>
          </a:prstGeom>
          <a:noFill/>
          <a:ln>
            <a:noFill/>
          </a:ln>
        </p:spPr>
      </p:pic>
      <p:pic>
        <p:nvPicPr>
          <p:cNvPr id="211" name="Google Shape;211;p26"/>
          <p:cNvPicPr preferRelativeResize="0"/>
          <p:nvPr/>
        </p:nvPicPr>
        <p:blipFill rotWithShape="1">
          <a:blip r:embed="rId4">
            <a:alphaModFix/>
          </a:blip>
          <a:srcRect b="0" l="0" r="0" t="0"/>
          <a:stretch/>
        </p:blipFill>
        <p:spPr>
          <a:xfrm>
            <a:off x="0" y="116632"/>
            <a:ext cx="9144000" cy="60520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Google Shape;216;p27"/>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DISSEMINATION</a:t>
            </a:r>
            <a:endParaRPr/>
          </a:p>
        </p:txBody>
      </p:sp>
      <p:pic>
        <p:nvPicPr>
          <p:cNvPr id="217" name="Google Shape;217;p27"/>
          <p:cNvPicPr preferRelativeResize="0"/>
          <p:nvPr/>
        </p:nvPicPr>
        <p:blipFill rotWithShape="1">
          <a:blip r:embed="rId3">
            <a:alphaModFix/>
          </a:blip>
          <a:srcRect b="0" l="0" r="0" t="0"/>
          <a:stretch/>
        </p:blipFill>
        <p:spPr>
          <a:xfrm>
            <a:off x="3208533" y="6346466"/>
            <a:ext cx="1646366" cy="504886"/>
          </a:xfrm>
          <a:prstGeom prst="rect">
            <a:avLst/>
          </a:prstGeom>
          <a:noFill/>
          <a:ln>
            <a:noFill/>
          </a:ln>
        </p:spPr>
      </p:pic>
      <p:pic>
        <p:nvPicPr>
          <p:cNvPr id="218" name="Google Shape;218;p27"/>
          <p:cNvPicPr preferRelativeResize="0"/>
          <p:nvPr/>
        </p:nvPicPr>
        <p:blipFill rotWithShape="1">
          <a:blip r:embed="rId4">
            <a:alphaModFix/>
          </a:blip>
          <a:srcRect b="0" l="0" r="0" t="0"/>
          <a:stretch/>
        </p:blipFill>
        <p:spPr>
          <a:xfrm>
            <a:off x="0" y="116632"/>
            <a:ext cx="9144000" cy="6052025"/>
          </a:xfrm>
          <a:prstGeom prst="rect">
            <a:avLst/>
          </a:prstGeom>
          <a:noFill/>
          <a:ln>
            <a:noFill/>
          </a:ln>
        </p:spPr>
      </p:pic>
      <p:pic>
        <p:nvPicPr>
          <p:cNvPr id="219" name="Google Shape;219;p27"/>
          <p:cNvPicPr preferRelativeResize="0"/>
          <p:nvPr/>
        </p:nvPicPr>
        <p:blipFill rotWithShape="1">
          <a:blip r:embed="rId5">
            <a:alphaModFix/>
          </a:blip>
          <a:srcRect b="0" l="0" r="0" t="0"/>
          <a:stretch/>
        </p:blipFill>
        <p:spPr>
          <a:xfrm>
            <a:off x="1259632" y="294075"/>
            <a:ext cx="7415696" cy="569713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3" name="Shape 223"/>
        <p:cNvGrpSpPr/>
        <p:nvPr/>
      </p:nvGrpSpPr>
      <p:grpSpPr>
        <a:xfrm>
          <a:off x="0" y="0"/>
          <a:ext cx="0" cy="0"/>
          <a:chOff x="0" y="0"/>
          <a:chExt cx="0" cy="0"/>
        </a:xfrm>
      </p:grpSpPr>
      <p:sp>
        <p:nvSpPr>
          <p:cNvPr id="224" name="Google Shape;224;p28"/>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2880"/>
              <a:buFont typeface="Arial Narrow"/>
              <a:buNone/>
            </a:pPr>
            <a:r>
              <a:rPr lang="en-GB" sz="2880"/>
              <a:t>TRAINING VIDEO ON PREPARING REPORT</a:t>
            </a:r>
            <a:endParaRPr/>
          </a:p>
        </p:txBody>
      </p:sp>
      <p:pic>
        <p:nvPicPr>
          <p:cNvPr id="225" name="Google Shape;225;p28"/>
          <p:cNvPicPr preferRelativeResize="0"/>
          <p:nvPr/>
        </p:nvPicPr>
        <p:blipFill rotWithShape="1">
          <a:blip r:embed="rId3">
            <a:alphaModFix/>
          </a:blip>
          <a:srcRect b="0" l="0" r="0" t="0"/>
          <a:stretch/>
        </p:blipFill>
        <p:spPr>
          <a:xfrm>
            <a:off x="3208533" y="6346466"/>
            <a:ext cx="1646366" cy="504886"/>
          </a:xfrm>
          <a:prstGeom prst="rect">
            <a:avLst/>
          </a:prstGeom>
          <a:noFill/>
          <a:ln>
            <a:noFill/>
          </a:ln>
        </p:spPr>
      </p:pic>
      <p:pic>
        <p:nvPicPr>
          <p:cNvPr id="226" name="Google Shape;226;p28"/>
          <p:cNvPicPr preferRelativeResize="0"/>
          <p:nvPr/>
        </p:nvPicPr>
        <p:blipFill rotWithShape="1">
          <a:blip r:embed="rId4">
            <a:alphaModFix/>
          </a:blip>
          <a:srcRect b="0" l="0" r="0" t="0"/>
          <a:stretch/>
        </p:blipFill>
        <p:spPr>
          <a:xfrm>
            <a:off x="540000" y="1916832"/>
            <a:ext cx="6624288" cy="3630502"/>
          </a:xfrm>
          <a:prstGeom prst="rect">
            <a:avLst/>
          </a:prstGeom>
          <a:noFill/>
          <a:ln>
            <a:noFill/>
          </a:ln>
        </p:spPr>
      </p:pic>
      <p:sp>
        <p:nvSpPr>
          <p:cNvPr id="227" name="Google Shape;227;p28"/>
          <p:cNvSpPr/>
          <p:nvPr/>
        </p:nvSpPr>
        <p:spPr>
          <a:xfrm>
            <a:off x="538133" y="5682280"/>
            <a:ext cx="6656998"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200" u="sng" cap="none" strike="noStrike">
                <a:solidFill>
                  <a:schemeClr val="hlink"/>
                </a:solidFill>
                <a:latin typeface="Arial"/>
                <a:ea typeface="Arial"/>
                <a:cs typeface="Arial"/>
                <a:sym typeface="Arial"/>
                <a:hlinkClick r:id="rId5"/>
              </a:rPr>
              <a:t>https://www.youtube.com/playlist?list=PLF50533B4151454B9</a:t>
            </a:r>
            <a:endParaRPr sz="1200">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1" name="Shape 231"/>
        <p:cNvGrpSpPr/>
        <p:nvPr/>
      </p:nvGrpSpPr>
      <p:grpSpPr>
        <a:xfrm>
          <a:off x="0" y="0"/>
          <a:ext cx="0" cy="0"/>
          <a:chOff x="0" y="0"/>
          <a:chExt cx="0" cy="0"/>
        </a:xfrm>
      </p:grpSpPr>
      <p:sp>
        <p:nvSpPr>
          <p:cNvPr id="232" name="Google Shape;232;p29"/>
          <p:cNvSpPr txBox="1"/>
          <p:nvPr>
            <p:ph idx="4" type="body"/>
          </p:nvPr>
        </p:nvSpPr>
        <p:spPr>
          <a:xfrm>
            <a:off x="540000" y="1793958"/>
            <a:ext cx="4921000" cy="4552507"/>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B0F0"/>
              </a:buClr>
              <a:buSzPts val="1900"/>
              <a:buFont typeface="Arial"/>
              <a:buNone/>
            </a:pPr>
            <a:r>
              <a:rPr lang="en-GB">
                <a:solidFill>
                  <a:srgbClr val="00B0F0"/>
                </a:solidFill>
              </a:rPr>
              <a:t>National level</a:t>
            </a:r>
            <a:endParaRPr/>
          </a:p>
          <a:p>
            <a:pPr indent="-342900" lvl="0" marL="342900" rtl="0" algn="l">
              <a:spcBef>
                <a:spcPts val="380"/>
              </a:spcBef>
              <a:spcAft>
                <a:spcPts val="0"/>
              </a:spcAft>
              <a:buClr>
                <a:schemeClr val="dk1"/>
              </a:buClr>
              <a:buSzPts val="1900"/>
              <a:buFont typeface="Noto Sans Symbols"/>
              <a:buChar char="⮚"/>
            </a:pPr>
            <a:r>
              <a:rPr lang="en-GB">
                <a:solidFill>
                  <a:schemeClr val="dk1"/>
                </a:solidFill>
              </a:rPr>
              <a:t>Government</a:t>
            </a:r>
            <a:endParaRPr/>
          </a:p>
          <a:p>
            <a:pPr indent="-342900" lvl="0" marL="342900" rtl="0" algn="l">
              <a:spcBef>
                <a:spcPts val="380"/>
              </a:spcBef>
              <a:spcAft>
                <a:spcPts val="0"/>
              </a:spcAft>
              <a:buClr>
                <a:schemeClr val="dk1"/>
              </a:buClr>
              <a:buSzPts val="1900"/>
              <a:buFont typeface="Noto Sans Symbols"/>
              <a:buChar char="⮚"/>
            </a:pPr>
            <a:r>
              <a:rPr lang="en-GB">
                <a:solidFill>
                  <a:schemeClr val="dk1"/>
                </a:solidFill>
              </a:rPr>
              <a:t>UNCAC reviewers</a:t>
            </a:r>
            <a:endParaRPr/>
          </a:p>
          <a:p>
            <a:pPr indent="-342900" lvl="0" marL="342900" rtl="0" algn="l">
              <a:spcBef>
                <a:spcPts val="380"/>
              </a:spcBef>
              <a:spcAft>
                <a:spcPts val="0"/>
              </a:spcAft>
              <a:buClr>
                <a:schemeClr val="dk1"/>
              </a:buClr>
              <a:buSzPts val="1900"/>
              <a:buFont typeface="Noto Sans Symbols"/>
              <a:buChar char="⮚"/>
            </a:pPr>
            <a:r>
              <a:rPr lang="en-GB">
                <a:solidFill>
                  <a:schemeClr val="dk1"/>
                </a:solidFill>
              </a:rPr>
              <a:t>Development partners</a:t>
            </a:r>
            <a:endParaRPr/>
          </a:p>
          <a:p>
            <a:pPr indent="-342900" lvl="0" marL="342900" rtl="0" algn="l">
              <a:spcBef>
                <a:spcPts val="380"/>
              </a:spcBef>
              <a:spcAft>
                <a:spcPts val="0"/>
              </a:spcAft>
              <a:buClr>
                <a:schemeClr val="dk1"/>
              </a:buClr>
              <a:buSzPts val="1900"/>
              <a:buFont typeface="Noto Sans Symbols"/>
              <a:buChar char="⮚"/>
            </a:pPr>
            <a:r>
              <a:rPr lang="en-GB">
                <a:solidFill>
                  <a:schemeClr val="dk1"/>
                </a:solidFill>
              </a:rPr>
              <a:t>Think tanks, academia</a:t>
            </a:r>
            <a:endParaRPr/>
          </a:p>
          <a:p>
            <a:pPr indent="-342900" lvl="0" marL="342900" rtl="0" algn="l">
              <a:spcBef>
                <a:spcPts val="380"/>
              </a:spcBef>
              <a:spcAft>
                <a:spcPts val="0"/>
              </a:spcAft>
              <a:buClr>
                <a:schemeClr val="dk1"/>
              </a:buClr>
              <a:buSzPts val="1900"/>
              <a:buFont typeface="Noto Sans Symbols"/>
              <a:buChar char="⮚"/>
            </a:pPr>
            <a:r>
              <a:rPr lang="en-GB">
                <a:solidFill>
                  <a:schemeClr val="dk1"/>
                </a:solidFill>
              </a:rPr>
              <a:t>National media</a:t>
            </a:r>
            <a:endParaRPr/>
          </a:p>
          <a:p>
            <a:pPr indent="-342900" lvl="0" marL="342900" rtl="0" algn="l">
              <a:spcBef>
                <a:spcPts val="380"/>
              </a:spcBef>
              <a:spcAft>
                <a:spcPts val="0"/>
              </a:spcAft>
              <a:buClr>
                <a:schemeClr val="dk1"/>
              </a:buClr>
              <a:buSzPts val="1900"/>
              <a:buFont typeface="Noto Sans Symbols"/>
              <a:buChar char="⮚"/>
            </a:pPr>
            <a:r>
              <a:rPr lang="en-GB">
                <a:solidFill>
                  <a:schemeClr val="dk1"/>
                </a:solidFill>
              </a:rPr>
              <a:t>Organisation’s website &amp; social media</a:t>
            </a:r>
            <a:endParaRPr/>
          </a:p>
          <a:p>
            <a:pPr indent="0" lvl="0" marL="0" rtl="0" algn="l">
              <a:spcBef>
                <a:spcPts val="380"/>
              </a:spcBef>
              <a:spcAft>
                <a:spcPts val="0"/>
              </a:spcAft>
              <a:buClr>
                <a:srgbClr val="00B0F0"/>
              </a:buClr>
              <a:buSzPts val="1900"/>
              <a:buFont typeface="Arial"/>
              <a:buNone/>
            </a:pPr>
            <a:r>
              <a:rPr lang="en-GB">
                <a:solidFill>
                  <a:srgbClr val="00B0F0"/>
                </a:solidFill>
              </a:rPr>
              <a:t>International level</a:t>
            </a:r>
            <a:endParaRPr/>
          </a:p>
          <a:p>
            <a:pPr indent="-342900" lvl="0" marL="342900" rtl="0" algn="l">
              <a:spcBef>
                <a:spcPts val="380"/>
              </a:spcBef>
              <a:spcAft>
                <a:spcPts val="0"/>
              </a:spcAft>
              <a:buClr>
                <a:schemeClr val="dk1"/>
              </a:buClr>
              <a:buSzPts val="1900"/>
              <a:buFont typeface="Noto Sans Symbols"/>
              <a:buChar char="⮚"/>
            </a:pPr>
            <a:r>
              <a:rPr lang="en-GB">
                <a:solidFill>
                  <a:schemeClr val="dk1"/>
                </a:solidFill>
              </a:rPr>
              <a:t>UNCAC fora (IRG, Working Groups, COSP)</a:t>
            </a:r>
            <a:endParaRPr/>
          </a:p>
          <a:p>
            <a:pPr indent="-342900" lvl="0" marL="342900" rtl="0" algn="l">
              <a:spcBef>
                <a:spcPts val="380"/>
              </a:spcBef>
              <a:spcAft>
                <a:spcPts val="0"/>
              </a:spcAft>
              <a:buClr>
                <a:schemeClr val="dk1"/>
              </a:buClr>
              <a:buSzPts val="1900"/>
              <a:buFont typeface="Noto Sans Symbols"/>
              <a:buChar char="⮚"/>
            </a:pPr>
            <a:r>
              <a:rPr lang="en-GB">
                <a:solidFill>
                  <a:schemeClr val="dk1"/>
                </a:solidFill>
              </a:rPr>
              <a:t>UNCAC Coalition website</a:t>
            </a:r>
            <a:endParaRPr/>
          </a:p>
          <a:p>
            <a:pPr indent="-342900" lvl="0" marL="342900" rtl="0" algn="l">
              <a:spcBef>
                <a:spcPts val="380"/>
              </a:spcBef>
              <a:spcAft>
                <a:spcPts val="0"/>
              </a:spcAft>
              <a:buClr>
                <a:schemeClr val="dk1"/>
              </a:buClr>
              <a:buSzPts val="1900"/>
              <a:buFont typeface="Noto Sans Symbols"/>
              <a:buChar char="⮚"/>
            </a:pPr>
            <a:r>
              <a:rPr lang="en-GB">
                <a:solidFill>
                  <a:schemeClr val="dk1"/>
                </a:solidFill>
              </a:rPr>
              <a:t>Other global forums</a:t>
            </a:r>
            <a:endParaRPr/>
          </a:p>
          <a:p>
            <a:pPr indent="-342900" lvl="0" marL="342900" rtl="0" algn="l">
              <a:spcBef>
                <a:spcPts val="380"/>
              </a:spcBef>
              <a:spcAft>
                <a:spcPts val="0"/>
              </a:spcAft>
              <a:buClr>
                <a:schemeClr val="dk1"/>
              </a:buClr>
              <a:buSzPts val="1900"/>
              <a:buFont typeface="Noto Sans Symbols"/>
              <a:buChar char="⮚"/>
            </a:pPr>
            <a:r>
              <a:rPr lang="en-GB">
                <a:solidFill>
                  <a:schemeClr val="dk1"/>
                </a:solidFill>
              </a:rPr>
              <a:t>Regional forums</a:t>
            </a:r>
            <a:endParaRPr/>
          </a:p>
        </p:txBody>
      </p:sp>
      <p:sp>
        <p:nvSpPr>
          <p:cNvPr id="233" name="Google Shape;233;p29"/>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DISSEMINATION</a:t>
            </a:r>
            <a:endParaRPr/>
          </a:p>
        </p:txBody>
      </p:sp>
      <p:pic>
        <p:nvPicPr>
          <p:cNvPr id="234" name="Google Shape;234;p29"/>
          <p:cNvPicPr preferRelativeResize="0"/>
          <p:nvPr>
            <p:ph idx="2" type="pic"/>
          </p:nvPr>
        </p:nvPicPr>
        <p:blipFill rotWithShape="1">
          <a:blip r:embed="rId3">
            <a:alphaModFix/>
          </a:blip>
          <a:srcRect b="82" l="0" r="0" t="81"/>
          <a:stretch/>
        </p:blipFill>
        <p:spPr>
          <a:xfrm>
            <a:off x="5651500" y="1773238"/>
            <a:ext cx="2930525" cy="4254500"/>
          </a:xfrm>
          <a:prstGeom prst="rect">
            <a:avLst/>
          </a:prstGeom>
          <a:noFill/>
          <a:ln>
            <a:noFill/>
          </a:ln>
        </p:spPr>
      </p:pic>
      <p:pic>
        <p:nvPicPr>
          <p:cNvPr id="235" name="Google Shape;235;p29"/>
          <p:cNvPicPr preferRelativeResize="0"/>
          <p:nvPr/>
        </p:nvPicPr>
        <p:blipFill rotWithShape="1">
          <a:blip r:embed="rId4">
            <a:alphaModFix/>
          </a:blip>
          <a:srcRect b="0" l="0" r="0" t="0"/>
          <a:stretch/>
        </p:blipFill>
        <p:spPr>
          <a:xfrm>
            <a:off x="3208533" y="6346466"/>
            <a:ext cx="1646366" cy="50488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 name="Shape 88"/>
        <p:cNvGrpSpPr/>
        <p:nvPr/>
      </p:nvGrpSpPr>
      <p:grpSpPr>
        <a:xfrm>
          <a:off x="0" y="0"/>
          <a:ext cx="0" cy="0"/>
          <a:chOff x="0" y="0"/>
          <a:chExt cx="0" cy="0"/>
        </a:xfrm>
      </p:grpSpPr>
      <p:sp>
        <p:nvSpPr>
          <p:cNvPr id="89" name="Google Shape;89;p12"/>
          <p:cNvSpPr txBox="1"/>
          <p:nvPr>
            <p:ph idx="3" type="body"/>
          </p:nvPr>
        </p:nvSpPr>
        <p:spPr>
          <a:xfrm>
            <a:off x="540000" y="1651000"/>
            <a:ext cx="4921000" cy="35559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ABE2"/>
              </a:buClr>
              <a:buSzPts val="1900"/>
              <a:buNone/>
            </a:pPr>
            <a:r>
              <a:rPr b="1" lang="en-GB"/>
              <a:t>Reasons to do it</a:t>
            </a:r>
            <a:endParaRPr/>
          </a:p>
        </p:txBody>
      </p:sp>
      <p:sp>
        <p:nvSpPr>
          <p:cNvPr id="90" name="Google Shape;90;p12"/>
          <p:cNvSpPr txBox="1"/>
          <p:nvPr>
            <p:ph idx="4" type="body"/>
          </p:nvPr>
        </p:nvSpPr>
        <p:spPr>
          <a:xfrm>
            <a:off x="323528" y="1808820"/>
            <a:ext cx="7416376" cy="4176464"/>
          </a:xfrm>
          <a:prstGeom prst="rect">
            <a:avLst/>
          </a:prstGeom>
          <a:noFill/>
          <a:ln>
            <a:noFill/>
          </a:ln>
        </p:spPr>
        <p:txBody>
          <a:bodyPr anchorCtr="0" anchor="t" bIns="0" lIns="0" spcFirstLastPara="1" rIns="0" wrap="square" tIns="0">
            <a:noAutofit/>
          </a:bodyPr>
          <a:lstStyle/>
          <a:p>
            <a:pPr indent="-285750" lvl="1" marL="742950" rtl="0" algn="l">
              <a:spcBef>
                <a:spcPts val="0"/>
              </a:spcBef>
              <a:spcAft>
                <a:spcPts val="0"/>
              </a:spcAft>
              <a:buClr>
                <a:schemeClr val="dk1"/>
              </a:buClr>
              <a:buSzPts val="2400"/>
              <a:buNone/>
            </a:pPr>
            <a:r>
              <a:t/>
            </a:r>
            <a:endParaRPr sz="2400">
              <a:latin typeface="Calibri"/>
              <a:ea typeface="Calibri"/>
              <a:cs typeface="Calibri"/>
              <a:sym typeface="Calibri"/>
            </a:endParaRPr>
          </a:p>
          <a:p>
            <a:pPr indent="-342900" lvl="0" marL="342900" rtl="0" algn="l">
              <a:spcBef>
                <a:spcPts val="0"/>
              </a:spcBef>
              <a:spcAft>
                <a:spcPts val="0"/>
              </a:spcAft>
              <a:buClr>
                <a:srgbClr val="002C44"/>
              </a:buClr>
              <a:buSzPts val="2800"/>
              <a:buFont typeface="Noto Sans Symbols"/>
              <a:buChar char="⮚"/>
            </a:pPr>
            <a:r>
              <a:rPr lang="en-GB" sz="2800">
                <a:latin typeface="Calibri"/>
                <a:ea typeface="Calibri"/>
                <a:cs typeface="Calibri"/>
                <a:sym typeface="Calibri"/>
              </a:rPr>
              <a:t>Clarifies what </a:t>
            </a:r>
            <a:r>
              <a:rPr b="1" lang="en-GB" sz="2800">
                <a:latin typeface="Calibri"/>
                <a:ea typeface="Calibri"/>
                <a:cs typeface="Calibri"/>
                <a:sym typeface="Calibri"/>
              </a:rPr>
              <a:t>reforms you expect </a:t>
            </a:r>
            <a:r>
              <a:rPr lang="en-GB" sz="2800">
                <a:latin typeface="Calibri"/>
                <a:ea typeface="Calibri"/>
                <a:cs typeface="Calibri"/>
                <a:sym typeface="Calibri"/>
              </a:rPr>
              <a:t>from the government</a:t>
            </a:r>
            <a:endParaRPr sz="2800">
              <a:latin typeface="Calibri"/>
              <a:ea typeface="Calibri"/>
              <a:cs typeface="Calibri"/>
              <a:sym typeface="Calibri"/>
            </a:endParaRPr>
          </a:p>
          <a:p>
            <a:pPr indent="-165100" lvl="0" marL="342900" rtl="0" algn="l">
              <a:spcBef>
                <a:spcPts val="0"/>
              </a:spcBef>
              <a:spcAft>
                <a:spcPts val="0"/>
              </a:spcAft>
              <a:buClr>
                <a:srgbClr val="002C44"/>
              </a:buClr>
              <a:buSzPts val="2800"/>
              <a:buFont typeface="Noto Sans Symbols"/>
              <a:buNone/>
            </a:pPr>
            <a:r>
              <a:t/>
            </a:r>
            <a:endParaRPr sz="2800">
              <a:latin typeface="Calibri"/>
              <a:ea typeface="Calibri"/>
              <a:cs typeface="Calibri"/>
              <a:sym typeface="Calibri"/>
            </a:endParaRPr>
          </a:p>
          <a:p>
            <a:pPr indent="-342900" lvl="0" marL="342900" rtl="0" algn="l">
              <a:spcBef>
                <a:spcPts val="0"/>
              </a:spcBef>
              <a:spcAft>
                <a:spcPts val="0"/>
              </a:spcAft>
              <a:buClr>
                <a:srgbClr val="002C44"/>
              </a:buClr>
              <a:buSzPts val="2800"/>
              <a:buFont typeface="Noto Sans Symbols"/>
              <a:buChar char="⮚"/>
            </a:pPr>
            <a:r>
              <a:rPr lang="en-GB" sz="2800">
                <a:latin typeface="Calibri"/>
                <a:ea typeface="Calibri"/>
                <a:cs typeface="Calibri"/>
                <a:sym typeface="Calibri"/>
              </a:rPr>
              <a:t>Provides </a:t>
            </a:r>
            <a:r>
              <a:rPr b="1" lang="en-GB" sz="2800">
                <a:latin typeface="Calibri"/>
                <a:ea typeface="Calibri"/>
                <a:cs typeface="Calibri"/>
                <a:sym typeface="Calibri"/>
              </a:rPr>
              <a:t>evidence-based </a:t>
            </a:r>
            <a:r>
              <a:rPr lang="en-GB" sz="2800">
                <a:latin typeface="Calibri"/>
                <a:ea typeface="Calibri"/>
                <a:cs typeface="Calibri"/>
                <a:sym typeface="Calibri"/>
              </a:rPr>
              <a:t>support for </a:t>
            </a:r>
            <a:r>
              <a:rPr b="1" lang="en-GB" sz="2800">
                <a:latin typeface="Calibri"/>
                <a:ea typeface="Calibri"/>
                <a:cs typeface="Calibri"/>
                <a:sym typeface="Calibri"/>
              </a:rPr>
              <a:t>advocacy</a:t>
            </a:r>
            <a:endParaRPr/>
          </a:p>
          <a:p>
            <a:pPr indent="0" lvl="0" marL="0" rtl="0" algn="l">
              <a:spcBef>
                <a:spcPts val="0"/>
              </a:spcBef>
              <a:spcAft>
                <a:spcPts val="0"/>
              </a:spcAft>
              <a:buClr>
                <a:srgbClr val="002C44"/>
              </a:buClr>
              <a:buSzPts val="2800"/>
              <a:buNone/>
            </a:pPr>
            <a:r>
              <a:t/>
            </a:r>
            <a:endParaRPr sz="2800">
              <a:latin typeface="Calibri"/>
              <a:ea typeface="Calibri"/>
              <a:cs typeface="Calibri"/>
              <a:sym typeface="Calibri"/>
            </a:endParaRPr>
          </a:p>
          <a:p>
            <a:pPr indent="-342900" lvl="0" marL="342900" rtl="0" algn="l">
              <a:spcBef>
                <a:spcPts val="0"/>
              </a:spcBef>
              <a:spcAft>
                <a:spcPts val="0"/>
              </a:spcAft>
              <a:buClr>
                <a:srgbClr val="002C44"/>
              </a:buClr>
              <a:buSzPts val="2800"/>
              <a:buFont typeface="Noto Sans Symbols"/>
              <a:buChar char="⮚"/>
            </a:pPr>
            <a:r>
              <a:rPr lang="en-GB" sz="2800">
                <a:latin typeface="Calibri"/>
                <a:ea typeface="Calibri"/>
                <a:cs typeface="Calibri"/>
                <a:sym typeface="Calibri"/>
              </a:rPr>
              <a:t>Contributes to </a:t>
            </a:r>
            <a:r>
              <a:rPr b="1" lang="en-GB" sz="2800">
                <a:latin typeface="Calibri"/>
                <a:ea typeface="Calibri"/>
                <a:cs typeface="Calibri"/>
                <a:sym typeface="Calibri"/>
              </a:rPr>
              <a:t>balance and accuracy </a:t>
            </a:r>
            <a:r>
              <a:rPr lang="en-GB" sz="2800">
                <a:latin typeface="Calibri"/>
                <a:ea typeface="Calibri"/>
                <a:cs typeface="Calibri"/>
                <a:sym typeface="Calibri"/>
              </a:rPr>
              <a:t>of UNCAC reviews, higher quality:</a:t>
            </a:r>
            <a:endParaRPr/>
          </a:p>
          <a:p>
            <a:pPr indent="-342900" lvl="1" marL="800100" rtl="0" algn="l">
              <a:spcBef>
                <a:spcPts val="0"/>
              </a:spcBef>
              <a:spcAft>
                <a:spcPts val="0"/>
              </a:spcAft>
              <a:buClr>
                <a:schemeClr val="dk1"/>
              </a:buClr>
              <a:buSzPts val="2400"/>
              <a:buFont typeface="Noto Sans Symbols"/>
              <a:buChar char="▪"/>
            </a:pPr>
            <a:r>
              <a:rPr lang="en-GB" sz="2400">
                <a:latin typeface="Calibri"/>
                <a:ea typeface="Calibri"/>
                <a:cs typeface="Calibri"/>
                <a:sym typeface="Calibri"/>
              </a:rPr>
              <a:t>Provides supplementary information</a:t>
            </a:r>
            <a:endParaRPr/>
          </a:p>
          <a:p>
            <a:pPr indent="-342900" lvl="1" marL="800100" rtl="0" algn="l">
              <a:spcBef>
                <a:spcPts val="0"/>
              </a:spcBef>
              <a:spcAft>
                <a:spcPts val="0"/>
              </a:spcAft>
              <a:buClr>
                <a:schemeClr val="dk1"/>
              </a:buClr>
              <a:buSzPts val="2400"/>
              <a:buFont typeface="Noto Sans Symbols"/>
              <a:buChar char="▪"/>
            </a:pPr>
            <a:r>
              <a:rPr lang="en-GB" sz="2400">
                <a:latin typeface="Calibri"/>
                <a:ea typeface="Calibri"/>
                <a:cs typeface="Calibri"/>
                <a:sym typeface="Calibri"/>
              </a:rPr>
              <a:t>Takes a more critical perspective </a:t>
            </a:r>
            <a:endParaRPr/>
          </a:p>
          <a:p>
            <a:pPr indent="-165100" lvl="0" marL="342900" rtl="0" algn="l">
              <a:spcBef>
                <a:spcPts val="0"/>
              </a:spcBef>
              <a:spcAft>
                <a:spcPts val="0"/>
              </a:spcAft>
              <a:buClr>
                <a:srgbClr val="002C44"/>
              </a:buClr>
              <a:buSzPts val="2800"/>
              <a:buFont typeface="Noto Sans Symbols"/>
              <a:buNone/>
            </a:pPr>
            <a:r>
              <a:t/>
            </a:r>
            <a:endParaRPr sz="2800"/>
          </a:p>
        </p:txBody>
      </p:sp>
      <p:sp>
        <p:nvSpPr>
          <p:cNvPr id="91" name="Google Shape;91;p12"/>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AIM OF CSO PARALLEL REPORT</a:t>
            </a:r>
            <a:endParaRPr/>
          </a:p>
        </p:txBody>
      </p:sp>
      <p:pic>
        <p:nvPicPr>
          <p:cNvPr id="92" name="Google Shape;92;p12"/>
          <p:cNvPicPr preferRelativeResize="0"/>
          <p:nvPr/>
        </p:nvPicPr>
        <p:blipFill rotWithShape="1">
          <a:blip r:embed="rId3">
            <a:alphaModFix/>
          </a:blip>
          <a:srcRect b="0" l="0" r="0" t="0"/>
          <a:stretch/>
        </p:blipFill>
        <p:spPr>
          <a:xfrm>
            <a:off x="3208533" y="6346466"/>
            <a:ext cx="1646366" cy="50488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239" name="Shape 239"/>
        <p:cNvGrpSpPr/>
        <p:nvPr/>
      </p:nvGrpSpPr>
      <p:grpSpPr>
        <a:xfrm>
          <a:off x="0" y="0"/>
          <a:ext cx="0" cy="0"/>
          <a:chOff x="0" y="0"/>
          <a:chExt cx="0" cy="0"/>
        </a:xfrm>
      </p:grpSpPr>
      <p:sp>
        <p:nvSpPr>
          <p:cNvPr id="240" name="Google Shape;240;p30"/>
          <p:cNvSpPr/>
          <p:nvPr/>
        </p:nvSpPr>
        <p:spPr>
          <a:xfrm>
            <a:off x="251520" y="252140"/>
            <a:ext cx="8640960" cy="6345212"/>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1" name="Google Shape;241;p30"/>
          <p:cNvSpPr txBox="1"/>
          <p:nvPr/>
        </p:nvSpPr>
        <p:spPr>
          <a:xfrm>
            <a:off x="251520" y="4221088"/>
            <a:ext cx="8640960" cy="199402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SzPts val="2000"/>
              <a:buFont typeface="Arial"/>
              <a:buNone/>
            </a:pPr>
            <a:r>
              <a:rPr b="1" lang="en-GB" sz="2000">
                <a:solidFill>
                  <a:schemeClr val="lt1"/>
                </a:solidFill>
                <a:latin typeface="Arial Narrow"/>
                <a:ea typeface="Arial Narrow"/>
                <a:cs typeface="Arial Narrow"/>
                <a:sym typeface="Arial Narrow"/>
              </a:rPr>
              <a:t>www.transparency.org</a:t>
            </a:r>
            <a:endParaRPr b="1" sz="2000">
              <a:solidFill>
                <a:schemeClr val="lt1"/>
              </a:solidFill>
              <a:latin typeface="Arial Narrow"/>
              <a:ea typeface="Arial Narrow"/>
              <a:cs typeface="Arial Narrow"/>
              <a:sym typeface="Arial Narrow"/>
            </a:endParaRPr>
          </a:p>
          <a:p>
            <a:pPr indent="0" lvl="0" marL="0" marR="0" rtl="0" algn="ctr">
              <a:spcBef>
                <a:spcPts val="2050"/>
              </a:spcBef>
              <a:spcAft>
                <a:spcPts val="0"/>
              </a:spcAft>
              <a:buClr>
                <a:schemeClr val="lt1"/>
              </a:buClr>
              <a:buSzPts val="1500"/>
              <a:buFont typeface="Arial"/>
              <a:buNone/>
            </a:pPr>
            <a:r>
              <a:rPr b="1" lang="en-GB" sz="1500">
                <a:solidFill>
                  <a:schemeClr val="lt1"/>
                </a:solidFill>
                <a:latin typeface="Arial Narrow"/>
                <a:ea typeface="Arial Narrow"/>
                <a:cs typeface="Arial Narrow"/>
                <a:sym typeface="Arial Narrow"/>
              </a:rPr>
              <a:t>facebook.com/transparencyinternational</a:t>
            </a:r>
            <a:endParaRPr b="1" sz="1500">
              <a:solidFill>
                <a:schemeClr val="lt1"/>
              </a:solidFill>
              <a:latin typeface="Arial Narrow"/>
              <a:ea typeface="Arial Narrow"/>
              <a:cs typeface="Arial Narrow"/>
              <a:sym typeface="Arial Narrow"/>
            </a:endParaRPr>
          </a:p>
          <a:p>
            <a:pPr indent="0" lvl="0" marL="0" marR="0" rtl="0" algn="ctr">
              <a:spcBef>
                <a:spcPts val="300"/>
              </a:spcBef>
              <a:spcAft>
                <a:spcPts val="0"/>
              </a:spcAft>
              <a:buClr>
                <a:schemeClr val="lt1"/>
              </a:buClr>
              <a:buSzPts val="1500"/>
              <a:buFont typeface="Arial"/>
              <a:buNone/>
            </a:pPr>
            <a:r>
              <a:rPr b="1" lang="en-GB" sz="1500">
                <a:solidFill>
                  <a:schemeClr val="lt1"/>
                </a:solidFill>
                <a:latin typeface="Arial Narrow"/>
                <a:ea typeface="Arial Narrow"/>
                <a:cs typeface="Arial Narrow"/>
                <a:sym typeface="Arial Narrow"/>
              </a:rPr>
              <a:t>twitter.com/anticorruption</a:t>
            </a:r>
            <a:endParaRPr/>
          </a:p>
          <a:p>
            <a:pPr indent="0" lvl="0" marL="0" marR="0" rtl="0" algn="ctr">
              <a:spcBef>
                <a:spcPts val="300"/>
              </a:spcBef>
              <a:spcAft>
                <a:spcPts val="0"/>
              </a:spcAft>
              <a:buClr>
                <a:schemeClr val="lt1"/>
              </a:buClr>
              <a:buSzPts val="1500"/>
              <a:buFont typeface="Arial"/>
              <a:buNone/>
            </a:pPr>
            <a:r>
              <a:rPr b="1" lang="en-GB" sz="1500">
                <a:solidFill>
                  <a:schemeClr val="lt1"/>
                </a:solidFill>
                <a:latin typeface="Arial Narrow"/>
                <a:ea typeface="Arial Narrow"/>
                <a:cs typeface="Arial Narrow"/>
                <a:sym typeface="Arial Narrow"/>
              </a:rPr>
              <a:t>blog.transparency.org</a:t>
            </a:r>
            <a:endParaRPr b="1" sz="1500">
              <a:solidFill>
                <a:schemeClr val="lt1"/>
              </a:solidFill>
              <a:latin typeface="Arial Narrow"/>
              <a:ea typeface="Arial Narrow"/>
              <a:cs typeface="Arial Narrow"/>
              <a:sym typeface="Arial Narrow"/>
            </a:endParaRPr>
          </a:p>
          <a:p>
            <a:pPr indent="0" lvl="0" marL="0" marR="0" rtl="0" algn="ctr">
              <a:spcBef>
                <a:spcPts val="1488"/>
              </a:spcBef>
              <a:spcAft>
                <a:spcPts val="0"/>
              </a:spcAft>
              <a:buClr>
                <a:schemeClr val="lt1"/>
              </a:buClr>
              <a:buSzPts val="1200"/>
              <a:buFont typeface="Arial"/>
              <a:buNone/>
            </a:pPr>
            <a:r>
              <a:rPr b="1" lang="en-GB" sz="1200">
                <a:solidFill>
                  <a:schemeClr val="lt1"/>
                </a:solidFill>
                <a:latin typeface="Arial Narrow"/>
                <a:ea typeface="Arial Narrow"/>
                <a:cs typeface="Arial Narrow"/>
                <a:sym typeface="Arial Narrow"/>
              </a:rPr>
              <a:t>© 2019 Transparency International. All rights reserved.</a:t>
            </a:r>
            <a:endParaRPr/>
          </a:p>
          <a:p>
            <a:pPr indent="0" lvl="0" marL="0" marR="0" rtl="0" algn="ctr">
              <a:spcBef>
                <a:spcPts val="300"/>
              </a:spcBef>
              <a:spcAft>
                <a:spcPts val="0"/>
              </a:spcAft>
              <a:buClr>
                <a:schemeClr val="dk1"/>
              </a:buClr>
              <a:buSzPts val="1500"/>
              <a:buFont typeface="Arial"/>
              <a:buNone/>
            </a:pPr>
            <a:r>
              <a:t/>
            </a:r>
            <a:endParaRPr b="1" sz="1500">
              <a:solidFill>
                <a:schemeClr val="lt1"/>
              </a:solidFill>
              <a:latin typeface="Arial Narrow"/>
              <a:ea typeface="Arial Narrow"/>
              <a:cs typeface="Arial Narrow"/>
              <a:sym typeface="Arial Narrow"/>
            </a:endParaRPr>
          </a:p>
        </p:txBody>
      </p:sp>
      <p:pic>
        <p:nvPicPr>
          <p:cNvPr descr="ti-A3logo" id="242" name="Google Shape;242;p30"/>
          <p:cNvPicPr preferRelativeResize="0"/>
          <p:nvPr/>
        </p:nvPicPr>
        <p:blipFill rotWithShape="1">
          <a:blip r:embed="rId3">
            <a:alphaModFix/>
          </a:blip>
          <a:srcRect b="0" l="0" r="0" t="0"/>
          <a:stretch/>
        </p:blipFill>
        <p:spPr>
          <a:xfrm>
            <a:off x="3254648" y="3097978"/>
            <a:ext cx="2592288" cy="61905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sp>
        <p:nvSpPr>
          <p:cNvPr id="97" name="Google Shape;97;p13"/>
          <p:cNvSpPr txBox="1"/>
          <p:nvPr>
            <p:ph idx="4" type="body"/>
          </p:nvPr>
        </p:nvSpPr>
        <p:spPr>
          <a:xfrm>
            <a:off x="540000" y="1484784"/>
            <a:ext cx="8208464" cy="4464496"/>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2C44"/>
              </a:buClr>
              <a:buSzPts val="2000"/>
              <a:buFont typeface="Arial"/>
              <a:buNone/>
            </a:pPr>
            <a:r>
              <a:rPr b="1" lang="en-GB" sz="2000"/>
              <a:t>Scope of report</a:t>
            </a:r>
            <a:endParaRPr/>
          </a:p>
          <a:p>
            <a:pPr indent="-342900" lvl="0" marL="342900" rtl="0" algn="l">
              <a:spcBef>
                <a:spcPts val="400"/>
              </a:spcBef>
              <a:spcAft>
                <a:spcPts val="0"/>
              </a:spcAft>
              <a:buClr>
                <a:srgbClr val="002C44"/>
              </a:buClr>
              <a:buSzPts val="2000"/>
              <a:buFont typeface="Noto Sans Symbols"/>
              <a:buChar char="⮚"/>
            </a:pPr>
            <a:r>
              <a:rPr lang="en-GB" sz="2000"/>
              <a:t>Comprehensive versus topic-specific (focus on selected Articles)</a:t>
            </a:r>
            <a:endParaRPr/>
          </a:p>
          <a:p>
            <a:pPr indent="-342900" lvl="0" marL="342900" rtl="0" algn="l">
              <a:spcBef>
                <a:spcPts val="400"/>
              </a:spcBef>
              <a:spcAft>
                <a:spcPts val="0"/>
              </a:spcAft>
              <a:buClr>
                <a:srgbClr val="002C44"/>
              </a:buClr>
              <a:buSzPts val="2000"/>
              <a:buFont typeface="Noto Sans Symbols"/>
              <a:buChar char="⮚"/>
            </a:pPr>
            <a:r>
              <a:rPr lang="en-GB" sz="2000"/>
              <a:t>Mandatory versus optional provisions</a:t>
            </a:r>
            <a:endParaRPr/>
          </a:p>
          <a:p>
            <a:pPr indent="-342900" lvl="0" marL="342900" rtl="0" algn="l">
              <a:spcBef>
                <a:spcPts val="400"/>
              </a:spcBef>
              <a:spcAft>
                <a:spcPts val="0"/>
              </a:spcAft>
              <a:buClr>
                <a:srgbClr val="002C44"/>
              </a:buClr>
              <a:buSzPts val="2000"/>
              <a:buFont typeface="Noto Sans Symbols"/>
              <a:buChar char="⮚"/>
            </a:pPr>
            <a:r>
              <a:rPr lang="en-GB" sz="2000"/>
              <a:t>Review process and Convention implementation</a:t>
            </a:r>
            <a:endParaRPr/>
          </a:p>
          <a:p>
            <a:pPr indent="-342900" lvl="0" marL="342900" rtl="0" algn="l">
              <a:spcBef>
                <a:spcPts val="400"/>
              </a:spcBef>
              <a:spcAft>
                <a:spcPts val="0"/>
              </a:spcAft>
              <a:buClr>
                <a:srgbClr val="002C44"/>
              </a:buClr>
              <a:buSzPts val="2000"/>
              <a:buFont typeface="Noto Sans Symbols"/>
              <a:buChar char="⮚"/>
            </a:pPr>
            <a:r>
              <a:rPr lang="en-GB" sz="2000"/>
              <a:t>Recommendations (based on best practice)</a:t>
            </a:r>
            <a:endParaRPr/>
          </a:p>
          <a:p>
            <a:pPr indent="0" lvl="0" marL="0" rtl="0" algn="l">
              <a:spcBef>
                <a:spcPts val="400"/>
              </a:spcBef>
              <a:spcAft>
                <a:spcPts val="0"/>
              </a:spcAft>
              <a:buClr>
                <a:srgbClr val="002C44"/>
              </a:buClr>
              <a:buSzPts val="2000"/>
              <a:buFont typeface="Arial"/>
              <a:buNone/>
            </a:pPr>
            <a:r>
              <a:t/>
            </a:r>
            <a:endParaRPr sz="2000"/>
          </a:p>
          <a:p>
            <a:pPr indent="0" lvl="0" marL="0" rtl="0" algn="l">
              <a:spcBef>
                <a:spcPts val="400"/>
              </a:spcBef>
              <a:spcAft>
                <a:spcPts val="0"/>
              </a:spcAft>
              <a:buClr>
                <a:srgbClr val="002C44"/>
              </a:buClr>
              <a:buSzPts val="2000"/>
              <a:buFont typeface="Arial"/>
              <a:buNone/>
            </a:pPr>
            <a:r>
              <a:rPr b="1" lang="en-GB" sz="2000"/>
              <a:t>Use of report</a:t>
            </a:r>
            <a:endParaRPr/>
          </a:p>
          <a:p>
            <a:pPr indent="-342900" lvl="0" marL="342900" rtl="0" algn="l">
              <a:spcBef>
                <a:spcPts val="400"/>
              </a:spcBef>
              <a:spcAft>
                <a:spcPts val="0"/>
              </a:spcAft>
              <a:buClr>
                <a:srgbClr val="002C44"/>
              </a:buClr>
              <a:buSzPts val="2000"/>
              <a:buFont typeface="Noto Sans Symbols"/>
              <a:buChar char="⮚"/>
            </a:pPr>
            <a:r>
              <a:rPr lang="en-GB" sz="2000"/>
              <a:t>Broad advocacy approach or focus on review process</a:t>
            </a:r>
            <a:endParaRPr/>
          </a:p>
          <a:p>
            <a:pPr indent="0" lvl="0" marL="0" rtl="0" algn="l">
              <a:spcBef>
                <a:spcPts val="400"/>
              </a:spcBef>
              <a:spcAft>
                <a:spcPts val="0"/>
              </a:spcAft>
              <a:buClr>
                <a:srgbClr val="002C44"/>
              </a:buClr>
              <a:buSzPts val="2000"/>
              <a:buFont typeface="Arial"/>
              <a:buNone/>
            </a:pPr>
            <a:r>
              <a:t/>
            </a:r>
            <a:endParaRPr sz="2000"/>
          </a:p>
          <a:p>
            <a:pPr indent="0" lvl="0" marL="0" rtl="0" algn="l">
              <a:spcBef>
                <a:spcPts val="400"/>
              </a:spcBef>
              <a:spcAft>
                <a:spcPts val="0"/>
              </a:spcAft>
              <a:buClr>
                <a:srgbClr val="002C44"/>
              </a:buClr>
              <a:buSzPts val="2000"/>
              <a:buFont typeface="Arial"/>
              <a:buNone/>
            </a:pPr>
            <a:r>
              <a:rPr b="1" lang="en-GB" sz="2000"/>
              <a:t>Practical considerations</a:t>
            </a:r>
            <a:endParaRPr/>
          </a:p>
          <a:p>
            <a:pPr indent="-342900" lvl="0" marL="342900" rtl="0" algn="l">
              <a:spcBef>
                <a:spcPts val="400"/>
              </a:spcBef>
              <a:spcAft>
                <a:spcPts val="0"/>
              </a:spcAft>
              <a:buClr>
                <a:srgbClr val="002C44"/>
              </a:buClr>
              <a:buSzPts val="2000"/>
              <a:buFont typeface="Noto Sans Symbols"/>
              <a:buChar char="⮚"/>
            </a:pPr>
            <a:r>
              <a:rPr lang="en-GB" sz="2000"/>
              <a:t>Resources, expertise</a:t>
            </a:r>
            <a:endParaRPr/>
          </a:p>
          <a:p>
            <a:pPr indent="-342900" lvl="0" marL="342900" rtl="0" algn="l">
              <a:spcBef>
                <a:spcPts val="400"/>
              </a:spcBef>
              <a:spcAft>
                <a:spcPts val="0"/>
              </a:spcAft>
              <a:buClr>
                <a:srgbClr val="002C44"/>
              </a:buClr>
              <a:buSzPts val="2000"/>
              <a:buFont typeface="Noto Sans Symbols"/>
              <a:buChar char="⮚"/>
            </a:pPr>
            <a:r>
              <a:rPr lang="en-GB" sz="2000"/>
              <a:t>Costs versus benefits</a:t>
            </a:r>
            <a:endParaRPr/>
          </a:p>
          <a:p>
            <a:pPr indent="-342900" lvl="0" marL="342900" rtl="0" algn="l">
              <a:spcBef>
                <a:spcPts val="400"/>
              </a:spcBef>
              <a:spcAft>
                <a:spcPts val="0"/>
              </a:spcAft>
              <a:buClr>
                <a:srgbClr val="002C44"/>
              </a:buClr>
              <a:buSzPts val="2000"/>
              <a:buFont typeface="Noto Sans Symbols"/>
              <a:buChar char="⮚"/>
            </a:pPr>
            <a:r>
              <a:rPr lang="en-GB" sz="2000"/>
              <a:t>Time-frame of the national implementation review</a:t>
            </a:r>
            <a:endParaRPr/>
          </a:p>
          <a:p>
            <a:pPr indent="0" lvl="0" marL="0" rtl="0" algn="l">
              <a:spcBef>
                <a:spcPts val="380"/>
              </a:spcBef>
              <a:spcAft>
                <a:spcPts val="0"/>
              </a:spcAft>
              <a:buClr>
                <a:srgbClr val="002C44"/>
              </a:buClr>
              <a:buSzPts val="1900"/>
              <a:buFont typeface="Arial"/>
              <a:buNone/>
            </a:pPr>
            <a:r>
              <a:t/>
            </a:r>
            <a:endParaRPr/>
          </a:p>
        </p:txBody>
      </p:sp>
      <p:sp>
        <p:nvSpPr>
          <p:cNvPr id="98" name="Google Shape;98;p13"/>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DECISIONS TO MAKE</a:t>
            </a:r>
            <a:endParaRPr/>
          </a:p>
        </p:txBody>
      </p:sp>
      <p:pic>
        <p:nvPicPr>
          <p:cNvPr id="99" name="Google Shape;99;p13"/>
          <p:cNvPicPr preferRelativeResize="0"/>
          <p:nvPr/>
        </p:nvPicPr>
        <p:blipFill rotWithShape="1">
          <a:blip r:embed="rId3">
            <a:alphaModFix/>
          </a:blip>
          <a:srcRect b="0" l="0" r="0" t="0"/>
          <a:stretch/>
        </p:blipFill>
        <p:spPr>
          <a:xfrm>
            <a:off x="3208533" y="6346466"/>
            <a:ext cx="1646366" cy="50488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Google Shape;104;p14"/>
          <p:cNvSpPr txBox="1"/>
          <p:nvPr>
            <p:ph idx="3" type="body"/>
          </p:nvPr>
        </p:nvSpPr>
        <p:spPr>
          <a:xfrm>
            <a:off x="540000" y="1556792"/>
            <a:ext cx="4921000" cy="449807"/>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chemeClr val="hlink"/>
              </a:buClr>
              <a:buSzPts val="2000"/>
              <a:buFont typeface="Calibri"/>
              <a:buNone/>
            </a:pPr>
            <a:r>
              <a:rPr b="1" lang="en-GB" sz="2000">
                <a:solidFill>
                  <a:schemeClr val="hlink"/>
                </a:solidFill>
                <a:latin typeface="Calibri"/>
                <a:ea typeface="Calibri"/>
                <a:cs typeface="Calibri"/>
                <a:sym typeface="Calibri"/>
              </a:rPr>
              <a:t>Before you start…</a:t>
            </a:r>
            <a:endParaRPr sz="2000"/>
          </a:p>
          <a:p>
            <a:pPr indent="-180000" lvl="0" marL="180000" rtl="0" algn="l">
              <a:spcBef>
                <a:spcPts val="400"/>
              </a:spcBef>
              <a:spcAft>
                <a:spcPts val="0"/>
              </a:spcAft>
              <a:buClr>
                <a:srgbClr val="00ABE2"/>
              </a:buClr>
              <a:buSzPts val="2000"/>
              <a:buFont typeface="Arial"/>
              <a:buNone/>
            </a:pPr>
            <a:r>
              <a:t/>
            </a:r>
            <a:endParaRPr sz="2000"/>
          </a:p>
        </p:txBody>
      </p:sp>
      <p:sp>
        <p:nvSpPr>
          <p:cNvPr id="105" name="Google Shape;105;p14"/>
          <p:cNvSpPr txBox="1"/>
          <p:nvPr>
            <p:ph idx="4" type="body"/>
          </p:nvPr>
        </p:nvSpPr>
        <p:spPr>
          <a:xfrm>
            <a:off x="540000" y="1993488"/>
            <a:ext cx="5688184" cy="4243824"/>
          </a:xfrm>
          <a:prstGeom prst="rect">
            <a:avLst/>
          </a:prstGeom>
          <a:noFill/>
          <a:ln>
            <a:noFill/>
          </a:ln>
        </p:spPr>
        <p:txBody>
          <a:bodyPr anchorCtr="0" anchor="t" bIns="0" lIns="0" spcFirstLastPara="1" rIns="0" wrap="square" tIns="0">
            <a:noAutofit/>
          </a:bodyPr>
          <a:lstStyle/>
          <a:p>
            <a:pPr indent="-342900" lvl="0" marL="342900" rtl="0" algn="l">
              <a:spcBef>
                <a:spcPts val="0"/>
              </a:spcBef>
              <a:spcAft>
                <a:spcPts val="0"/>
              </a:spcAft>
              <a:buClr>
                <a:srgbClr val="002C44"/>
              </a:buClr>
              <a:buSzPts val="2000"/>
              <a:buFont typeface="Noto Sans Symbols"/>
              <a:buChar char="⮚"/>
            </a:pPr>
            <a:r>
              <a:rPr lang="en-GB" sz="2000">
                <a:latin typeface="Calibri"/>
                <a:ea typeface="Calibri"/>
                <a:cs typeface="Calibri"/>
                <a:sym typeface="Calibri"/>
              </a:rPr>
              <a:t>Read  the </a:t>
            </a:r>
            <a:r>
              <a:rPr b="1" lang="en-GB" sz="2000">
                <a:latin typeface="Calibri"/>
                <a:ea typeface="Calibri"/>
                <a:cs typeface="Calibri"/>
                <a:sym typeface="Calibri"/>
              </a:rPr>
              <a:t>Monitoring &amp; Advocacy Guide </a:t>
            </a:r>
            <a:r>
              <a:rPr lang="en-GB" sz="2000">
                <a:latin typeface="Calibri"/>
                <a:ea typeface="Calibri"/>
                <a:cs typeface="Calibri"/>
                <a:sym typeface="Calibri"/>
              </a:rPr>
              <a:t>&amp; watch</a:t>
            </a:r>
            <a:r>
              <a:rPr b="1" lang="en-GB" sz="2000">
                <a:latin typeface="Calibri"/>
                <a:ea typeface="Calibri"/>
                <a:cs typeface="Calibri"/>
                <a:sym typeface="Calibri"/>
              </a:rPr>
              <a:t> </a:t>
            </a:r>
            <a:r>
              <a:rPr lang="en-GB" sz="2000">
                <a:latin typeface="Calibri"/>
                <a:ea typeface="Calibri"/>
                <a:cs typeface="Calibri"/>
                <a:sym typeface="Calibri"/>
              </a:rPr>
              <a:t>our UNCAC review </a:t>
            </a:r>
            <a:r>
              <a:rPr b="1" lang="en-GB" sz="2000">
                <a:latin typeface="Calibri"/>
                <a:ea typeface="Calibri"/>
                <a:cs typeface="Calibri"/>
                <a:sym typeface="Calibri"/>
              </a:rPr>
              <a:t>training videos</a:t>
            </a:r>
            <a:r>
              <a:rPr lang="en-GB" sz="2000">
                <a:latin typeface="Calibri"/>
                <a:ea typeface="Calibri"/>
                <a:cs typeface="Calibri"/>
                <a:sym typeface="Calibri"/>
              </a:rPr>
              <a:t>: </a:t>
            </a:r>
            <a:r>
              <a:rPr lang="en-GB" sz="2000" u="sng">
                <a:solidFill>
                  <a:schemeClr val="hlink"/>
                </a:solidFill>
                <a:latin typeface="Calibri"/>
                <a:ea typeface="Calibri"/>
                <a:cs typeface="Calibri"/>
                <a:sym typeface="Calibri"/>
                <a:hlinkClick r:id="rId3"/>
              </a:rPr>
              <a:t>www.uncaccoalition.org</a:t>
            </a:r>
            <a:r>
              <a:rPr lang="en-GB" sz="2000">
                <a:latin typeface="Calibri"/>
                <a:ea typeface="Calibri"/>
                <a:cs typeface="Calibri"/>
                <a:sym typeface="Calibri"/>
              </a:rPr>
              <a:t> </a:t>
            </a:r>
            <a:endParaRPr/>
          </a:p>
          <a:p>
            <a:pPr indent="-342900" lvl="0" marL="342900" rtl="0" algn="l">
              <a:spcBef>
                <a:spcPts val="0"/>
              </a:spcBef>
              <a:spcAft>
                <a:spcPts val="0"/>
              </a:spcAft>
              <a:buClr>
                <a:srgbClr val="002C44"/>
              </a:buClr>
              <a:buSzPts val="2000"/>
              <a:buFont typeface="Noto Sans Symbols"/>
              <a:buChar char="⮚"/>
            </a:pPr>
            <a:r>
              <a:rPr lang="en-GB" sz="2000">
                <a:latin typeface="Calibri"/>
                <a:ea typeface="Calibri"/>
                <a:cs typeface="Calibri"/>
                <a:sym typeface="Calibri"/>
              </a:rPr>
              <a:t>Check </a:t>
            </a:r>
            <a:r>
              <a:rPr b="1" lang="en-GB" sz="2000">
                <a:latin typeface="Calibri"/>
                <a:ea typeface="Calibri"/>
                <a:cs typeface="Calibri"/>
                <a:sym typeface="Calibri"/>
              </a:rPr>
              <a:t>UNODC guidance material</a:t>
            </a:r>
            <a:endParaRPr/>
          </a:p>
          <a:p>
            <a:pPr indent="-342900" lvl="0" marL="342900" rtl="0" algn="l">
              <a:spcBef>
                <a:spcPts val="0"/>
              </a:spcBef>
              <a:spcAft>
                <a:spcPts val="0"/>
              </a:spcAft>
              <a:buClr>
                <a:srgbClr val="002C44"/>
              </a:buClr>
              <a:buSzPts val="2000"/>
              <a:buFont typeface="Noto Sans Symbols"/>
              <a:buChar char="⮚"/>
            </a:pPr>
            <a:r>
              <a:rPr lang="en-GB" sz="2000">
                <a:latin typeface="Calibri"/>
                <a:ea typeface="Calibri"/>
                <a:cs typeface="Calibri"/>
                <a:sym typeface="Calibri"/>
              </a:rPr>
              <a:t>Research the timetable of the national review process</a:t>
            </a:r>
            <a:endParaRPr/>
          </a:p>
          <a:p>
            <a:pPr indent="-342900" lvl="0" marL="342900" rtl="0" algn="l">
              <a:spcBef>
                <a:spcPts val="0"/>
              </a:spcBef>
              <a:spcAft>
                <a:spcPts val="0"/>
              </a:spcAft>
              <a:buClr>
                <a:srgbClr val="002C44"/>
              </a:buClr>
              <a:buSzPts val="2000"/>
              <a:buFont typeface="Noto Sans Symbols"/>
              <a:buChar char="⮚"/>
            </a:pPr>
            <a:r>
              <a:rPr b="1" lang="en-GB" sz="2000">
                <a:latin typeface="Calibri"/>
                <a:ea typeface="Calibri"/>
                <a:cs typeface="Calibri"/>
                <a:sym typeface="Calibri"/>
              </a:rPr>
              <a:t>Get guidance materials from UNCAC Coalition</a:t>
            </a:r>
            <a:r>
              <a:rPr lang="en-GB" sz="2000">
                <a:latin typeface="Calibri"/>
                <a:ea typeface="Calibri"/>
                <a:cs typeface="Calibri"/>
                <a:sym typeface="Calibri"/>
              </a:rPr>
              <a:t>, which is currently is finalizing detailed guides for researchers on </a:t>
            </a:r>
            <a:endParaRPr/>
          </a:p>
          <a:p>
            <a:pPr indent="-342900" lvl="1" marL="1085850" rtl="0" algn="l">
              <a:spcBef>
                <a:spcPts val="0"/>
              </a:spcBef>
              <a:spcAft>
                <a:spcPts val="0"/>
              </a:spcAft>
              <a:buClr>
                <a:schemeClr val="dk1"/>
              </a:buClr>
              <a:buSzPts val="2000"/>
              <a:buFont typeface="Noto Sans Symbols"/>
              <a:buChar char="⮚"/>
            </a:pPr>
            <a:r>
              <a:rPr lang="en-GB" sz="2000">
                <a:latin typeface="Calibri"/>
                <a:ea typeface="Calibri"/>
                <a:cs typeface="Calibri"/>
                <a:sym typeface="Calibri"/>
              </a:rPr>
              <a:t>Transparency provisions (Chapter II)</a:t>
            </a:r>
            <a:endParaRPr/>
          </a:p>
          <a:p>
            <a:pPr indent="-342900" lvl="1" marL="1085850" rtl="0" algn="l">
              <a:spcBef>
                <a:spcPts val="0"/>
              </a:spcBef>
              <a:spcAft>
                <a:spcPts val="0"/>
              </a:spcAft>
              <a:buClr>
                <a:schemeClr val="dk1"/>
              </a:buClr>
              <a:buSzPts val="2000"/>
              <a:buFont typeface="Noto Sans Symbols"/>
              <a:buChar char="⮚"/>
            </a:pPr>
            <a:r>
              <a:rPr lang="en-GB" sz="2000">
                <a:latin typeface="Calibri"/>
                <a:ea typeface="Calibri"/>
                <a:cs typeface="Calibri"/>
                <a:sym typeface="Calibri"/>
              </a:rPr>
              <a:t>Asset Recovery (Chapter V)</a:t>
            </a:r>
            <a:endParaRPr/>
          </a:p>
          <a:p>
            <a:pPr indent="-342900" lvl="1" marL="1085850" rtl="0" algn="l">
              <a:spcBef>
                <a:spcPts val="0"/>
              </a:spcBef>
              <a:spcAft>
                <a:spcPts val="0"/>
              </a:spcAft>
              <a:buClr>
                <a:schemeClr val="dk1"/>
              </a:buClr>
              <a:buSzPts val="2000"/>
              <a:buFont typeface="Noto Sans Symbols"/>
              <a:buChar char="⮚"/>
            </a:pPr>
            <a:r>
              <a:rPr lang="en-GB" sz="2000">
                <a:latin typeface="Calibri"/>
                <a:ea typeface="Calibri"/>
                <a:cs typeface="Calibri"/>
                <a:sym typeface="Calibri"/>
              </a:rPr>
              <a:t>Template for parallel report </a:t>
            </a:r>
            <a:endParaRPr sz="2500">
              <a:latin typeface="Calibri"/>
              <a:ea typeface="Calibri"/>
              <a:cs typeface="Calibri"/>
              <a:sym typeface="Calibri"/>
            </a:endParaRPr>
          </a:p>
          <a:p>
            <a:pPr indent="-247650" lvl="0" marL="342900" rtl="0" algn="l">
              <a:spcBef>
                <a:spcPts val="0"/>
              </a:spcBef>
              <a:spcAft>
                <a:spcPts val="0"/>
              </a:spcAft>
              <a:buClr>
                <a:srgbClr val="002C44"/>
              </a:buClr>
              <a:buSzPts val="1500"/>
              <a:buFont typeface="Noto Sans Symbols"/>
              <a:buNone/>
            </a:pPr>
            <a:r>
              <a:t/>
            </a:r>
            <a:endParaRPr b="1" sz="1500">
              <a:latin typeface="Calibri"/>
              <a:ea typeface="Calibri"/>
              <a:cs typeface="Calibri"/>
              <a:sym typeface="Calibri"/>
            </a:endParaRPr>
          </a:p>
          <a:p>
            <a:pPr indent="0" lvl="0" marL="0" rtl="0" algn="l">
              <a:spcBef>
                <a:spcPts val="380"/>
              </a:spcBef>
              <a:spcAft>
                <a:spcPts val="0"/>
              </a:spcAft>
              <a:buClr>
                <a:srgbClr val="002C44"/>
              </a:buClr>
              <a:buSzPts val="1900"/>
              <a:buFont typeface="Arial"/>
              <a:buNone/>
            </a:pPr>
            <a:r>
              <a:t/>
            </a:r>
            <a:endParaRPr/>
          </a:p>
        </p:txBody>
      </p:sp>
      <p:sp>
        <p:nvSpPr>
          <p:cNvPr id="106" name="Google Shape;106;p14"/>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PREPARATION (I)</a:t>
            </a:r>
            <a:endParaRPr/>
          </a:p>
        </p:txBody>
      </p:sp>
      <p:pic>
        <p:nvPicPr>
          <p:cNvPr id="107" name="Google Shape;107;p14"/>
          <p:cNvPicPr preferRelativeResize="0"/>
          <p:nvPr/>
        </p:nvPicPr>
        <p:blipFill rotWithShape="1">
          <a:blip r:embed="rId4">
            <a:alphaModFix/>
          </a:blip>
          <a:srcRect b="0" l="0" r="0" t="0"/>
          <a:stretch/>
        </p:blipFill>
        <p:spPr>
          <a:xfrm>
            <a:off x="6372200" y="2006599"/>
            <a:ext cx="2520280" cy="3579628"/>
          </a:xfrm>
          <a:prstGeom prst="rect">
            <a:avLst/>
          </a:prstGeom>
          <a:noFill/>
          <a:ln>
            <a:noFill/>
          </a:ln>
        </p:spPr>
      </p:pic>
      <p:pic>
        <p:nvPicPr>
          <p:cNvPr id="108" name="Google Shape;108;p14"/>
          <p:cNvPicPr preferRelativeResize="0"/>
          <p:nvPr/>
        </p:nvPicPr>
        <p:blipFill rotWithShape="1">
          <a:blip r:embed="rId5">
            <a:alphaModFix/>
          </a:blip>
          <a:srcRect b="0" l="0" r="0" t="0"/>
          <a:stretch/>
        </p:blipFill>
        <p:spPr>
          <a:xfrm>
            <a:off x="3208533" y="6346466"/>
            <a:ext cx="1646366" cy="50488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 name="Shape 112"/>
        <p:cNvGrpSpPr/>
        <p:nvPr/>
      </p:nvGrpSpPr>
      <p:grpSpPr>
        <a:xfrm>
          <a:off x="0" y="0"/>
          <a:ext cx="0" cy="0"/>
          <a:chOff x="0" y="0"/>
          <a:chExt cx="0" cy="0"/>
        </a:xfrm>
      </p:grpSpPr>
      <p:sp>
        <p:nvSpPr>
          <p:cNvPr id="113" name="Google Shape;113;p15"/>
          <p:cNvSpPr txBox="1"/>
          <p:nvPr>
            <p:ph idx="3" type="body"/>
          </p:nvPr>
        </p:nvSpPr>
        <p:spPr>
          <a:xfrm>
            <a:off x="540000" y="1556792"/>
            <a:ext cx="4921000" cy="449807"/>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chemeClr val="hlink"/>
              </a:buClr>
              <a:buSzPts val="2000"/>
              <a:buFont typeface="Calibri"/>
              <a:buNone/>
            </a:pPr>
            <a:r>
              <a:rPr b="1" lang="en-GB" sz="2000">
                <a:solidFill>
                  <a:schemeClr val="hlink"/>
                </a:solidFill>
                <a:latin typeface="Calibri"/>
                <a:ea typeface="Calibri"/>
                <a:cs typeface="Calibri"/>
                <a:sym typeface="Calibri"/>
              </a:rPr>
              <a:t>Before you start…</a:t>
            </a:r>
            <a:endParaRPr sz="2000"/>
          </a:p>
          <a:p>
            <a:pPr indent="-180000" lvl="0" marL="180000" rtl="0" algn="l">
              <a:spcBef>
                <a:spcPts val="400"/>
              </a:spcBef>
              <a:spcAft>
                <a:spcPts val="0"/>
              </a:spcAft>
              <a:buClr>
                <a:srgbClr val="00ABE2"/>
              </a:buClr>
              <a:buSzPts val="2000"/>
              <a:buFont typeface="Arial"/>
              <a:buNone/>
            </a:pPr>
            <a:r>
              <a:t/>
            </a:r>
            <a:endParaRPr sz="2000"/>
          </a:p>
        </p:txBody>
      </p:sp>
      <p:sp>
        <p:nvSpPr>
          <p:cNvPr id="114" name="Google Shape;114;p15"/>
          <p:cNvSpPr txBox="1"/>
          <p:nvPr>
            <p:ph idx="4" type="body"/>
          </p:nvPr>
        </p:nvSpPr>
        <p:spPr>
          <a:xfrm>
            <a:off x="540000" y="1993488"/>
            <a:ext cx="5688184" cy="4243824"/>
          </a:xfrm>
          <a:prstGeom prst="rect">
            <a:avLst/>
          </a:prstGeom>
          <a:noFill/>
          <a:ln>
            <a:noFill/>
          </a:ln>
        </p:spPr>
        <p:txBody>
          <a:bodyPr anchorCtr="0" anchor="t" bIns="0" lIns="0" spcFirstLastPara="1" rIns="0" wrap="square" tIns="0">
            <a:noAutofit/>
          </a:bodyPr>
          <a:lstStyle/>
          <a:p>
            <a:pPr indent="-247650" lvl="0" marL="342900" rtl="0" algn="l">
              <a:spcBef>
                <a:spcPts val="0"/>
              </a:spcBef>
              <a:spcAft>
                <a:spcPts val="0"/>
              </a:spcAft>
              <a:buClr>
                <a:srgbClr val="002C44"/>
              </a:buClr>
              <a:buSzPts val="1500"/>
              <a:buFont typeface="Noto Sans Symbols"/>
              <a:buNone/>
            </a:pPr>
            <a:r>
              <a:t/>
            </a:r>
            <a:endParaRPr b="1" sz="1500">
              <a:latin typeface="Calibri"/>
              <a:ea typeface="Calibri"/>
              <a:cs typeface="Calibri"/>
              <a:sym typeface="Calibri"/>
            </a:endParaRPr>
          </a:p>
          <a:p>
            <a:pPr indent="-342900" lvl="0" marL="342900" rtl="0" algn="l">
              <a:spcBef>
                <a:spcPts val="0"/>
              </a:spcBef>
              <a:spcAft>
                <a:spcPts val="0"/>
              </a:spcAft>
              <a:buClr>
                <a:srgbClr val="002C44"/>
              </a:buClr>
              <a:buSzPts val="2000"/>
              <a:buFont typeface="Noto Sans Symbols"/>
              <a:buChar char="⮚"/>
            </a:pPr>
            <a:r>
              <a:rPr lang="en-GB" sz="2000">
                <a:latin typeface="Calibri"/>
                <a:ea typeface="Calibri"/>
                <a:cs typeface="Calibri"/>
                <a:sym typeface="Calibri"/>
              </a:rPr>
              <a:t>Check for </a:t>
            </a:r>
            <a:r>
              <a:rPr b="1" lang="en-GB" sz="2000">
                <a:latin typeface="Calibri"/>
                <a:ea typeface="Calibri"/>
                <a:cs typeface="Calibri"/>
                <a:sym typeface="Calibri"/>
              </a:rPr>
              <a:t>partners</a:t>
            </a:r>
            <a:r>
              <a:rPr lang="en-GB" sz="2000">
                <a:latin typeface="Calibri"/>
                <a:ea typeface="Calibri"/>
                <a:cs typeface="Calibri"/>
                <a:sym typeface="Calibri"/>
              </a:rPr>
              <a:t> and support</a:t>
            </a:r>
            <a:endParaRPr/>
          </a:p>
          <a:p>
            <a:pPr indent="-342900" lvl="1" marL="1085850" rtl="0" algn="l">
              <a:spcBef>
                <a:spcPts val="0"/>
              </a:spcBef>
              <a:spcAft>
                <a:spcPts val="0"/>
              </a:spcAft>
              <a:buClr>
                <a:schemeClr val="dk1"/>
              </a:buClr>
              <a:buSzPts val="2000"/>
              <a:buFont typeface="Noto Sans Symbols"/>
              <a:buChar char="▪"/>
            </a:pPr>
            <a:r>
              <a:rPr b="1" lang="en-GB" sz="2000">
                <a:latin typeface="Calibri"/>
                <a:ea typeface="Calibri"/>
                <a:cs typeface="Calibri"/>
                <a:sym typeface="Calibri"/>
              </a:rPr>
              <a:t>Link up</a:t>
            </a:r>
            <a:r>
              <a:rPr lang="en-GB" sz="2000">
                <a:latin typeface="Calibri"/>
                <a:ea typeface="Calibri"/>
                <a:cs typeface="Calibri"/>
                <a:sym typeface="Calibri"/>
              </a:rPr>
              <a:t> with other CSOs and private sector groups interested in getting involved—UNCAC Coalition may be able to help</a:t>
            </a:r>
            <a:endParaRPr/>
          </a:p>
          <a:p>
            <a:pPr indent="-342900" lvl="1" marL="1085850" rtl="0" algn="l">
              <a:spcBef>
                <a:spcPts val="0"/>
              </a:spcBef>
              <a:spcAft>
                <a:spcPts val="0"/>
              </a:spcAft>
              <a:buClr>
                <a:schemeClr val="dk1"/>
              </a:buClr>
              <a:buSzPts val="2000"/>
              <a:buFont typeface="Noto Sans Symbols"/>
              <a:buChar char="▪"/>
            </a:pPr>
            <a:r>
              <a:rPr lang="en-GB" sz="2000">
                <a:latin typeface="Calibri"/>
                <a:ea typeface="Calibri"/>
                <a:cs typeface="Calibri"/>
                <a:sym typeface="Calibri"/>
              </a:rPr>
              <a:t>Identify </a:t>
            </a:r>
            <a:r>
              <a:rPr b="1" lang="en-GB" sz="2000">
                <a:latin typeface="Calibri"/>
                <a:ea typeface="Calibri"/>
                <a:cs typeface="Calibri"/>
                <a:sym typeface="Calibri"/>
              </a:rPr>
              <a:t>pro bono legal support</a:t>
            </a:r>
            <a:r>
              <a:rPr lang="en-GB" sz="2000">
                <a:latin typeface="Calibri"/>
                <a:ea typeface="Calibri"/>
                <a:cs typeface="Calibri"/>
                <a:sym typeface="Calibri"/>
              </a:rPr>
              <a:t> in you country—TI may be able to help</a:t>
            </a:r>
            <a:endParaRPr/>
          </a:p>
          <a:p>
            <a:pPr indent="-342900" lvl="1" marL="1085850" rtl="0" algn="l">
              <a:spcBef>
                <a:spcPts val="0"/>
              </a:spcBef>
              <a:spcAft>
                <a:spcPts val="0"/>
              </a:spcAft>
              <a:buClr>
                <a:schemeClr val="dk1"/>
              </a:buClr>
              <a:buSzPts val="2000"/>
              <a:buFont typeface="Noto Sans Symbols"/>
              <a:buChar char="▪"/>
            </a:pPr>
            <a:r>
              <a:rPr lang="en-GB" sz="2000">
                <a:latin typeface="Calibri"/>
                <a:ea typeface="Calibri"/>
                <a:cs typeface="Calibri"/>
                <a:sym typeface="Calibri"/>
              </a:rPr>
              <a:t>Identify funding </a:t>
            </a:r>
            <a:endParaRPr/>
          </a:p>
          <a:p>
            <a:pPr indent="-342900" lvl="2" marL="1485900" rtl="0" algn="l">
              <a:spcBef>
                <a:spcPts val="0"/>
              </a:spcBef>
              <a:spcAft>
                <a:spcPts val="0"/>
              </a:spcAft>
              <a:buClr>
                <a:schemeClr val="dk1"/>
              </a:buClr>
              <a:buSzPts val="2000"/>
              <a:buFont typeface="Noto Sans Symbols"/>
              <a:buChar char="▪"/>
            </a:pPr>
            <a:r>
              <a:rPr lang="en-GB" sz="2000">
                <a:latin typeface="Calibri"/>
                <a:ea typeface="Calibri"/>
                <a:cs typeface="Calibri"/>
                <a:sym typeface="Calibri"/>
              </a:rPr>
              <a:t>UNCAC Coalition may be able to provide technical support (guidance, editing, peer-review support) &amp; some financial support</a:t>
            </a:r>
            <a:endParaRPr/>
          </a:p>
          <a:p>
            <a:pPr indent="-342900" lvl="0" marL="342900" rtl="0" algn="l">
              <a:spcBef>
                <a:spcPts val="0"/>
              </a:spcBef>
              <a:spcAft>
                <a:spcPts val="0"/>
              </a:spcAft>
              <a:buClr>
                <a:srgbClr val="002C44"/>
              </a:buClr>
              <a:buSzPts val="2000"/>
              <a:buFont typeface="Noto Sans Symbols"/>
              <a:buChar char="⮚"/>
            </a:pPr>
            <a:r>
              <a:rPr b="1" lang="en-GB" sz="2000">
                <a:latin typeface="Calibri"/>
                <a:ea typeface="Calibri"/>
                <a:cs typeface="Calibri"/>
                <a:sym typeface="Calibri"/>
              </a:rPr>
              <a:t>Inform your government </a:t>
            </a:r>
            <a:r>
              <a:rPr lang="en-GB" sz="2000">
                <a:latin typeface="Calibri"/>
                <a:ea typeface="Calibri"/>
                <a:cs typeface="Calibri"/>
                <a:sym typeface="Calibri"/>
              </a:rPr>
              <a:t>and share the </a:t>
            </a:r>
            <a:r>
              <a:rPr lang="en-GB" sz="2000" u="sng">
                <a:latin typeface="Calibri"/>
                <a:ea typeface="Calibri"/>
                <a:cs typeface="Calibri"/>
                <a:sym typeface="Calibri"/>
              </a:rPr>
              <a:t>report </a:t>
            </a:r>
            <a:endParaRPr/>
          </a:p>
          <a:p>
            <a:pPr indent="0" lvl="0" marL="0" rtl="0" algn="l">
              <a:spcBef>
                <a:spcPts val="0"/>
              </a:spcBef>
              <a:spcAft>
                <a:spcPts val="0"/>
              </a:spcAft>
              <a:buClr>
                <a:srgbClr val="002C44"/>
              </a:buClr>
              <a:buSzPts val="2000"/>
              <a:buNone/>
            </a:pPr>
            <a:r>
              <a:rPr lang="en-GB" sz="2000">
                <a:latin typeface="Calibri"/>
                <a:ea typeface="Calibri"/>
                <a:cs typeface="Calibri"/>
                <a:sym typeface="Calibri"/>
              </a:rPr>
              <a:t>       </a:t>
            </a:r>
            <a:r>
              <a:rPr lang="en-GB" sz="2000" u="sng">
                <a:latin typeface="Calibri"/>
                <a:ea typeface="Calibri"/>
                <a:cs typeface="Calibri"/>
                <a:sym typeface="Calibri"/>
              </a:rPr>
              <a:t>template</a:t>
            </a:r>
            <a:r>
              <a:rPr lang="en-GB" sz="2000">
                <a:latin typeface="Calibri"/>
                <a:ea typeface="Calibri"/>
                <a:cs typeface="Calibri"/>
                <a:sym typeface="Calibri"/>
              </a:rPr>
              <a:t> or information about your plans</a:t>
            </a:r>
            <a:endParaRPr sz="2000" u="sng">
              <a:latin typeface="Calibri"/>
              <a:ea typeface="Calibri"/>
              <a:cs typeface="Calibri"/>
              <a:sym typeface="Calibri"/>
            </a:endParaRPr>
          </a:p>
          <a:p>
            <a:pPr indent="-222250" lvl="0" marL="342900" rtl="0" algn="l">
              <a:spcBef>
                <a:spcPts val="380"/>
              </a:spcBef>
              <a:spcAft>
                <a:spcPts val="0"/>
              </a:spcAft>
              <a:buClr>
                <a:srgbClr val="002C44"/>
              </a:buClr>
              <a:buSzPts val="1900"/>
              <a:buFont typeface="Arial"/>
              <a:buNone/>
            </a:pPr>
            <a:r>
              <a:t/>
            </a:r>
            <a:endParaRPr/>
          </a:p>
        </p:txBody>
      </p:sp>
      <p:sp>
        <p:nvSpPr>
          <p:cNvPr id="115" name="Google Shape;115;p15"/>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PREPARATION (II)</a:t>
            </a:r>
            <a:endParaRPr/>
          </a:p>
        </p:txBody>
      </p:sp>
      <p:pic>
        <p:nvPicPr>
          <p:cNvPr id="116" name="Google Shape;116;p15"/>
          <p:cNvPicPr preferRelativeResize="0"/>
          <p:nvPr/>
        </p:nvPicPr>
        <p:blipFill rotWithShape="1">
          <a:blip r:embed="rId3">
            <a:alphaModFix/>
          </a:blip>
          <a:srcRect b="0" l="0" r="0" t="0"/>
          <a:stretch/>
        </p:blipFill>
        <p:spPr>
          <a:xfrm>
            <a:off x="6372200" y="2006599"/>
            <a:ext cx="2520280" cy="3579628"/>
          </a:xfrm>
          <a:prstGeom prst="rect">
            <a:avLst/>
          </a:prstGeom>
          <a:noFill/>
          <a:ln>
            <a:noFill/>
          </a:ln>
        </p:spPr>
      </p:pic>
      <p:pic>
        <p:nvPicPr>
          <p:cNvPr id="117" name="Google Shape;117;p15"/>
          <p:cNvPicPr preferRelativeResize="0"/>
          <p:nvPr/>
        </p:nvPicPr>
        <p:blipFill rotWithShape="1">
          <a:blip r:embed="rId4">
            <a:alphaModFix/>
          </a:blip>
          <a:srcRect b="0" l="0" r="0" t="0"/>
          <a:stretch/>
        </p:blipFill>
        <p:spPr>
          <a:xfrm>
            <a:off x="3208533" y="6346466"/>
            <a:ext cx="1646366" cy="504886"/>
          </a:xfrm>
          <a:prstGeom prst="rect">
            <a:avLst/>
          </a:prstGeom>
          <a:noFill/>
          <a:ln>
            <a:noFill/>
          </a:ln>
        </p:spPr>
      </p:pic>
      <p:pic>
        <p:nvPicPr>
          <p:cNvPr id="118" name="Google Shape;118;p15"/>
          <p:cNvPicPr preferRelativeResize="0"/>
          <p:nvPr/>
        </p:nvPicPr>
        <p:blipFill rotWithShape="1">
          <a:blip r:embed="rId5">
            <a:alphaModFix/>
          </a:blip>
          <a:srcRect b="0" l="0" r="0" t="0"/>
          <a:stretch/>
        </p:blipFill>
        <p:spPr>
          <a:xfrm>
            <a:off x="6228184" y="5660223"/>
            <a:ext cx="2819400" cy="330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sp>
        <p:nvSpPr>
          <p:cNvPr id="123" name="Google Shape;123;p16"/>
          <p:cNvSpPr txBox="1"/>
          <p:nvPr>
            <p:ph idx="4" type="body"/>
          </p:nvPr>
        </p:nvSpPr>
        <p:spPr>
          <a:xfrm>
            <a:off x="540000" y="2133600"/>
            <a:ext cx="8064448" cy="3887688"/>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2C44"/>
              </a:buClr>
              <a:buSzPts val="1900"/>
              <a:buFont typeface="Arial"/>
              <a:buNone/>
            </a:pPr>
            <a:r>
              <a:rPr b="1" lang="en-GB"/>
              <a:t>Thomson Reuters – Trustlaw</a:t>
            </a:r>
            <a:endParaRPr/>
          </a:p>
          <a:p>
            <a:pPr indent="0" lvl="0" marL="0" rtl="0" algn="l">
              <a:spcBef>
                <a:spcPts val="380"/>
              </a:spcBef>
              <a:spcAft>
                <a:spcPts val="0"/>
              </a:spcAft>
              <a:buClr>
                <a:srgbClr val="002C44"/>
              </a:buClr>
              <a:buSzPts val="1900"/>
              <a:buFont typeface="Arial"/>
              <a:buNone/>
            </a:pPr>
            <a:r>
              <a:rPr lang="en-GB" u="sng">
                <a:solidFill>
                  <a:schemeClr val="hlink"/>
                </a:solidFill>
                <a:hlinkClick r:id="rId3"/>
              </a:rPr>
              <a:t>http://www.trust.org/trustlaw/#free-legal-assistance</a:t>
            </a:r>
            <a:endParaRPr/>
          </a:p>
          <a:p>
            <a:pPr indent="0" lvl="0" marL="0" rtl="0" algn="l">
              <a:spcBef>
                <a:spcPts val="380"/>
              </a:spcBef>
              <a:spcAft>
                <a:spcPts val="0"/>
              </a:spcAft>
              <a:buClr>
                <a:srgbClr val="002C44"/>
              </a:buClr>
              <a:buSzPts val="1900"/>
              <a:buFont typeface="Arial"/>
              <a:buNone/>
            </a:pPr>
            <a:r>
              <a:t/>
            </a:r>
            <a:endParaRPr/>
          </a:p>
          <a:p>
            <a:pPr indent="0" lvl="0" marL="0" rtl="0" algn="l">
              <a:spcBef>
                <a:spcPts val="380"/>
              </a:spcBef>
              <a:spcAft>
                <a:spcPts val="0"/>
              </a:spcAft>
              <a:buClr>
                <a:srgbClr val="002C44"/>
              </a:buClr>
              <a:buSzPts val="1900"/>
              <a:buFont typeface="Arial"/>
              <a:buNone/>
            </a:pPr>
            <a:r>
              <a:rPr b="1" lang="en-GB"/>
              <a:t>International Senior Lawyers Project</a:t>
            </a:r>
            <a:endParaRPr/>
          </a:p>
          <a:p>
            <a:pPr indent="0" lvl="0" marL="0" rtl="0" algn="l">
              <a:spcBef>
                <a:spcPts val="380"/>
              </a:spcBef>
              <a:spcAft>
                <a:spcPts val="0"/>
              </a:spcAft>
              <a:buClr>
                <a:srgbClr val="002C44"/>
              </a:buClr>
              <a:buSzPts val="1900"/>
              <a:buFont typeface="Arial"/>
              <a:buNone/>
            </a:pPr>
            <a:r>
              <a:rPr lang="en-GB" u="sng">
                <a:solidFill>
                  <a:schemeClr val="hlink"/>
                </a:solidFill>
                <a:hlinkClick r:id="rId4"/>
              </a:rPr>
              <a:t>http://www.islp.org/content/clients-partners</a:t>
            </a:r>
            <a:endParaRPr u="sng"/>
          </a:p>
          <a:p>
            <a:pPr indent="0" lvl="0" marL="0" rtl="0" algn="l">
              <a:spcBef>
                <a:spcPts val="380"/>
              </a:spcBef>
              <a:spcAft>
                <a:spcPts val="0"/>
              </a:spcAft>
              <a:buClr>
                <a:srgbClr val="002C44"/>
              </a:buClr>
              <a:buSzPts val="1900"/>
              <a:buFont typeface="Arial"/>
              <a:buNone/>
            </a:pPr>
            <a:r>
              <a:t/>
            </a:r>
            <a:endParaRPr u="sng"/>
          </a:p>
          <a:p>
            <a:pPr indent="0" lvl="0" marL="0" rtl="0" algn="l">
              <a:spcBef>
                <a:spcPts val="380"/>
              </a:spcBef>
              <a:spcAft>
                <a:spcPts val="0"/>
              </a:spcAft>
              <a:buClr>
                <a:srgbClr val="002C44"/>
              </a:buClr>
              <a:buSzPts val="1900"/>
              <a:buFont typeface="Arial"/>
              <a:buNone/>
            </a:pPr>
            <a:r>
              <a:rPr b="1" lang="en-GB"/>
              <a:t>Advocates for International Development</a:t>
            </a:r>
            <a:r>
              <a:rPr lang="en-GB"/>
              <a:t> </a:t>
            </a:r>
            <a:endParaRPr/>
          </a:p>
          <a:p>
            <a:pPr indent="0" lvl="0" marL="0" rtl="0" algn="l">
              <a:spcBef>
                <a:spcPts val="380"/>
              </a:spcBef>
              <a:spcAft>
                <a:spcPts val="0"/>
              </a:spcAft>
              <a:buClr>
                <a:srgbClr val="002C44"/>
              </a:buClr>
              <a:buSzPts val="1900"/>
              <a:buFont typeface="Arial"/>
              <a:buNone/>
            </a:pPr>
            <a:r>
              <a:rPr lang="en-GB" u="sng">
                <a:solidFill>
                  <a:schemeClr val="hlink"/>
                </a:solidFill>
                <a:hlinkClick r:id="rId5"/>
              </a:rPr>
              <a:t>http://www.a4id.org/broker-service</a:t>
            </a:r>
            <a:r>
              <a:rPr lang="en-GB"/>
              <a:t> </a:t>
            </a:r>
            <a:endParaRPr/>
          </a:p>
          <a:p>
            <a:pPr indent="0" lvl="0" marL="0" rtl="0" algn="l">
              <a:spcBef>
                <a:spcPts val="380"/>
              </a:spcBef>
              <a:spcAft>
                <a:spcPts val="0"/>
              </a:spcAft>
              <a:buClr>
                <a:srgbClr val="002C44"/>
              </a:buClr>
              <a:buSzPts val="1900"/>
              <a:buFont typeface="Arial"/>
              <a:buNone/>
            </a:pPr>
            <a:r>
              <a:t/>
            </a:r>
            <a:endParaRPr/>
          </a:p>
          <a:p>
            <a:pPr indent="0" lvl="0" marL="0" rtl="0" algn="l">
              <a:spcBef>
                <a:spcPts val="380"/>
              </a:spcBef>
              <a:spcAft>
                <a:spcPts val="0"/>
              </a:spcAft>
              <a:buClr>
                <a:srgbClr val="002C44"/>
              </a:buClr>
              <a:buSzPts val="1900"/>
              <a:buFont typeface="Arial"/>
              <a:buNone/>
            </a:pPr>
            <a:r>
              <a:rPr b="1" lang="en-GB"/>
              <a:t>IBA - International Pro Bono Website</a:t>
            </a:r>
            <a:r>
              <a:rPr lang="en-GB"/>
              <a:t> </a:t>
            </a:r>
            <a:endParaRPr/>
          </a:p>
          <a:p>
            <a:pPr indent="0" lvl="0" marL="0" rtl="0" algn="l">
              <a:spcBef>
                <a:spcPts val="380"/>
              </a:spcBef>
              <a:spcAft>
                <a:spcPts val="0"/>
              </a:spcAft>
              <a:buClr>
                <a:srgbClr val="002C44"/>
              </a:buClr>
              <a:buSzPts val="1900"/>
              <a:buFont typeface="Arial"/>
              <a:buNone/>
            </a:pPr>
            <a:r>
              <a:rPr lang="en-GB" u="sng">
                <a:solidFill>
                  <a:schemeClr val="hlink"/>
                </a:solidFill>
                <a:hlinkClick r:id="rId6"/>
              </a:rPr>
              <a:t>www.internationalprobono.com</a:t>
            </a:r>
            <a:endParaRPr/>
          </a:p>
          <a:p>
            <a:pPr indent="0" lvl="0" marL="0" rtl="0" algn="l">
              <a:spcBef>
                <a:spcPts val="380"/>
              </a:spcBef>
              <a:spcAft>
                <a:spcPts val="0"/>
              </a:spcAft>
              <a:buClr>
                <a:srgbClr val="002C44"/>
              </a:buClr>
              <a:buSzPts val="1900"/>
              <a:buFont typeface="Arial"/>
              <a:buNone/>
            </a:pPr>
            <a:r>
              <a:rPr lang="en-GB"/>
              <a:t> </a:t>
            </a:r>
            <a:endParaRPr/>
          </a:p>
          <a:p>
            <a:pPr indent="0" lvl="0" marL="0" rtl="0" algn="l">
              <a:spcBef>
                <a:spcPts val="380"/>
              </a:spcBef>
              <a:spcAft>
                <a:spcPts val="0"/>
              </a:spcAft>
              <a:buClr>
                <a:srgbClr val="002C44"/>
              </a:buClr>
              <a:buSzPts val="1900"/>
              <a:buFont typeface="Arial"/>
              <a:buNone/>
            </a:pPr>
            <a:r>
              <a:t/>
            </a:r>
            <a:endParaRPr/>
          </a:p>
        </p:txBody>
      </p:sp>
      <p:sp>
        <p:nvSpPr>
          <p:cNvPr id="124" name="Google Shape;124;p16"/>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PRO BONO LEGAL SUPPORT</a:t>
            </a:r>
            <a:endParaRPr/>
          </a:p>
        </p:txBody>
      </p:sp>
      <p:pic>
        <p:nvPicPr>
          <p:cNvPr id="125" name="Google Shape;125;p16"/>
          <p:cNvPicPr preferRelativeResize="0"/>
          <p:nvPr/>
        </p:nvPicPr>
        <p:blipFill rotWithShape="1">
          <a:blip r:embed="rId7">
            <a:alphaModFix/>
          </a:blip>
          <a:srcRect b="0" l="0" r="0" t="0"/>
          <a:stretch/>
        </p:blipFill>
        <p:spPr>
          <a:xfrm>
            <a:off x="3208533" y="6346466"/>
            <a:ext cx="1646366" cy="50488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Google Shape;130;p17"/>
          <p:cNvSpPr txBox="1"/>
          <p:nvPr>
            <p:ph type="title"/>
          </p:nvPr>
        </p:nvSpPr>
        <p:spPr>
          <a:xfrm>
            <a:off x="457200" y="274638"/>
            <a:ext cx="8229600" cy="1143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hlink"/>
              </a:buClr>
              <a:buSzPts val="4000"/>
              <a:buFont typeface="Calibri"/>
              <a:buNone/>
            </a:pPr>
            <a:r>
              <a:rPr b="1" i="0" lang="en-GB" sz="4000" u="none" cap="none" strike="noStrike">
                <a:solidFill>
                  <a:schemeClr val="hlink"/>
                </a:solidFill>
                <a:latin typeface="Calibri"/>
                <a:ea typeface="Calibri"/>
                <a:cs typeface="Calibri"/>
                <a:sym typeface="Calibri"/>
              </a:rPr>
              <a:t>TRACKING PROCESS ISSUES</a:t>
            </a:r>
            <a:endParaRPr/>
          </a:p>
        </p:txBody>
      </p:sp>
      <p:sp>
        <p:nvSpPr>
          <p:cNvPr id="131" name="Google Shape;131;p1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457200" lvl="0" marL="457200" marR="0" rtl="0" algn="l">
              <a:spcBef>
                <a:spcPts val="0"/>
              </a:spcBef>
              <a:spcAft>
                <a:spcPts val="0"/>
              </a:spcAft>
              <a:buClr>
                <a:schemeClr val="dk1"/>
              </a:buClr>
              <a:buSzPts val="2400"/>
              <a:buFont typeface="Noto Sans Symbols"/>
              <a:buNone/>
            </a:pPr>
            <a:r>
              <a:t/>
            </a:r>
            <a:endParaRPr b="0" i="0" sz="2400" u="none" cap="none" strike="noStrike">
              <a:solidFill>
                <a:schemeClr val="dk1"/>
              </a:solidFill>
              <a:latin typeface="Calibri"/>
              <a:ea typeface="Calibri"/>
              <a:cs typeface="Calibri"/>
              <a:sym typeface="Calibri"/>
            </a:endParaRPr>
          </a:p>
        </p:txBody>
      </p:sp>
      <p:graphicFrame>
        <p:nvGraphicFramePr>
          <p:cNvPr id="132" name="Google Shape;132;p17"/>
          <p:cNvGraphicFramePr/>
          <p:nvPr/>
        </p:nvGraphicFramePr>
        <p:xfrm>
          <a:off x="714439" y="1326659"/>
          <a:ext cx="3000000" cy="3000000"/>
        </p:xfrm>
        <a:graphic>
          <a:graphicData uri="http://schemas.openxmlformats.org/drawingml/2006/table">
            <a:tbl>
              <a:tblPr bandCol="1" bandRow="1" firstCol="1" firstRow="1" lastCol="1" lastRow="1">
                <a:noFill/>
                <a:tableStyleId>{E1612ED2-9B82-4A80-9615-C0E380E2DA5D}</a:tableStyleId>
              </a:tblPr>
              <a:tblGrid>
                <a:gridCol w="2201700"/>
                <a:gridCol w="2099625"/>
                <a:gridCol w="3979575"/>
              </a:tblGrid>
              <a:tr h="114925">
                <a:tc gridSpan="3">
                  <a:txBody>
                    <a:bodyPr>
                      <a:noAutofit/>
                    </a:bodyPr>
                    <a:lstStyle/>
                    <a:p>
                      <a:pPr indent="0" lvl="0" marL="0" marR="0" rtl="0" algn="ctr">
                        <a:spcBef>
                          <a:spcPts val="0"/>
                        </a:spcBef>
                        <a:spcAft>
                          <a:spcPts val="0"/>
                        </a:spcAft>
                        <a:buNone/>
                      </a:pPr>
                      <a:r>
                        <a:rPr lang="en-GB" sz="1000" u="none" cap="none" strike="noStrike">
                          <a:solidFill>
                            <a:schemeClr val="dk1"/>
                          </a:solidFill>
                        </a:rPr>
                        <a:t>Transparency of the Government’s Undertaking of the Review Process</a:t>
                      </a:r>
                      <a:endParaRPr sz="1000" u="none" cap="none" strike="noStrike">
                        <a:solidFill>
                          <a:schemeClr val="dk1"/>
                        </a:solidFill>
                        <a:latin typeface="Calibri"/>
                        <a:ea typeface="Calibri"/>
                        <a:cs typeface="Calibri"/>
                        <a:sym typeface="Calibri"/>
                      </a:endParaRPr>
                    </a:p>
                  </a:txBody>
                  <a:tcPr marT="0" marB="0" marR="50675" marL="50675"/>
                </a:tc>
                <a:tc hMerge="1"/>
                <a:tc hMerge="1"/>
              </a:tr>
              <a:tr h="459650">
                <a:tc>
                  <a:txBody>
                    <a:bodyPr>
                      <a:noAutofit/>
                    </a:bodyPr>
                    <a:lstStyle/>
                    <a:p>
                      <a:pPr indent="0" lvl="0" marL="0" marR="0" rtl="0" algn="ctr">
                        <a:spcBef>
                          <a:spcPts val="0"/>
                        </a:spcBef>
                        <a:spcAft>
                          <a:spcPts val="0"/>
                        </a:spcAft>
                        <a:buNone/>
                      </a:pPr>
                      <a:r>
                        <a:rPr lang="en-GB" sz="1000" u="none" cap="none" strike="noStrike">
                          <a:solidFill>
                            <a:schemeClr val="lt1"/>
                          </a:solidFill>
                        </a:rPr>
                        <a:t>Did the government disclose information about the country focal point?</a:t>
                      </a:r>
                      <a:endParaRPr sz="1000" u="none" cap="none" strike="noStrike">
                        <a:solidFill>
                          <a:schemeClr val="lt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dk1"/>
                          </a:solidFill>
                        </a:rPr>
                        <a:t>Yes/ No</a:t>
                      </a:r>
                      <a:endParaRPr sz="1000" u="none" cap="none" strike="noStrike">
                        <a:solidFill>
                          <a:schemeClr val="dk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lt1"/>
                          </a:solidFill>
                        </a:rPr>
                        <a:t>Comments</a:t>
                      </a:r>
                      <a:endParaRPr sz="1000" u="none" cap="none" strike="noStrike">
                        <a:solidFill>
                          <a:schemeClr val="lt1"/>
                        </a:solidFill>
                        <a:latin typeface="Calibri"/>
                        <a:ea typeface="Calibri"/>
                        <a:cs typeface="Calibri"/>
                        <a:sym typeface="Calibri"/>
                      </a:endParaRPr>
                    </a:p>
                  </a:txBody>
                  <a:tcPr marT="0" marB="0" marR="50675" marL="50675"/>
                </a:tc>
              </a:tr>
              <a:tr h="344750">
                <a:tc>
                  <a:txBody>
                    <a:bodyPr>
                      <a:noAutofit/>
                    </a:bodyPr>
                    <a:lstStyle/>
                    <a:p>
                      <a:pPr indent="0" lvl="0" marL="0" marR="0" rtl="0" algn="ctr">
                        <a:spcBef>
                          <a:spcPts val="0"/>
                        </a:spcBef>
                        <a:spcAft>
                          <a:spcPts val="0"/>
                        </a:spcAft>
                        <a:buNone/>
                      </a:pPr>
                      <a:r>
                        <a:rPr lang="en-GB" sz="1000" u="none" cap="none" strike="noStrike">
                          <a:solidFill>
                            <a:schemeClr val="lt1"/>
                          </a:solidFill>
                        </a:rPr>
                        <a:t>Is the review schedule known?</a:t>
                      </a:r>
                      <a:endParaRPr sz="1000" u="none" cap="none" strike="noStrike">
                        <a:solidFill>
                          <a:schemeClr val="lt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dk1"/>
                          </a:solidFill>
                        </a:rPr>
                        <a:t>Yes/ No</a:t>
                      </a:r>
                      <a:endParaRPr sz="1000" u="none" cap="none" strike="noStrike">
                        <a:solidFill>
                          <a:schemeClr val="dk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lt1"/>
                          </a:solidFill>
                        </a:rPr>
                        <a:t>Comments</a:t>
                      </a:r>
                      <a:endParaRPr/>
                    </a:p>
                    <a:p>
                      <a:pPr indent="0" lvl="0" marL="0" marR="0" rtl="0" algn="l">
                        <a:spcBef>
                          <a:spcPts val="0"/>
                        </a:spcBef>
                        <a:spcAft>
                          <a:spcPts val="0"/>
                        </a:spcAft>
                        <a:buNone/>
                      </a:pPr>
                      <a:r>
                        <a:rPr lang="en-GB" sz="1000" u="none" cap="none" strike="noStrike">
                          <a:solidFill>
                            <a:schemeClr val="lt1"/>
                          </a:solidFill>
                        </a:rPr>
                        <a:t>Please indicate whether the review is on time</a:t>
                      </a:r>
                      <a:endParaRPr sz="1000" u="none" cap="none" strike="noStrike">
                        <a:solidFill>
                          <a:schemeClr val="lt1"/>
                        </a:solidFill>
                        <a:latin typeface="Calibri"/>
                        <a:ea typeface="Calibri"/>
                        <a:cs typeface="Calibri"/>
                        <a:sym typeface="Calibri"/>
                      </a:endParaRPr>
                    </a:p>
                  </a:txBody>
                  <a:tcPr marT="0" marB="0" marR="50675" marL="50675"/>
                </a:tc>
              </a:tr>
              <a:tr h="1264050">
                <a:tc>
                  <a:txBody>
                    <a:bodyPr>
                      <a:noAutofit/>
                    </a:bodyPr>
                    <a:lstStyle/>
                    <a:p>
                      <a:pPr indent="0" lvl="0" marL="0" marR="0" rtl="0" algn="ctr">
                        <a:spcBef>
                          <a:spcPts val="0"/>
                        </a:spcBef>
                        <a:spcAft>
                          <a:spcPts val="0"/>
                        </a:spcAft>
                        <a:buNone/>
                      </a:pPr>
                      <a:r>
                        <a:rPr lang="en-GB" sz="1000" u="none" cap="none" strike="noStrike">
                          <a:solidFill>
                            <a:schemeClr val="lt1"/>
                          </a:solidFill>
                        </a:rPr>
                        <a:t>Was civil society consulted in the preparation of the self-assessment?</a:t>
                      </a:r>
                      <a:endParaRPr sz="1000" u="none" cap="none" strike="noStrike">
                        <a:solidFill>
                          <a:schemeClr val="lt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dk1"/>
                          </a:solidFill>
                        </a:rPr>
                        <a:t>Yes/ No</a:t>
                      </a:r>
                      <a:endParaRPr/>
                    </a:p>
                    <a:p>
                      <a:pPr indent="0" lvl="0" marL="0" marR="0" rtl="0" algn="l">
                        <a:spcBef>
                          <a:spcPts val="0"/>
                        </a:spcBef>
                        <a:spcAft>
                          <a:spcPts val="0"/>
                        </a:spcAft>
                        <a:buNone/>
                      </a:pPr>
                      <a:r>
                        <a:rPr lang="en-GB" sz="1000" u="none" cap="none" strike="noStrike">
                          <a:solidFill>
                            <a:schemeClr val="dk1"/>
                          </a:solidFill>
                        </a:rPr>
                        <a:t>If yes, who? (please tick)</a:t>
                      </a:r>
                      <a:endParaRPr/>
                    </a:p>
                    <a:p>
                      <a:pPr indent="0" lvl="0" marL="0" marR="0" rtl="0" algn="l">
                        <a:spcBef>
                          <a:spcPts val="0"/>
                        </a:spcBef>
                        <a:spcAft>
                          <a:spcPts val="0"/>
                        </a:spcAft>
                        <a:buNone/>
                      </a:pPr>
                      <a:r>
                        <a:rPr lang="en-GB" sz="1000" u="none" cap="none" strike="noStrike">
                          <a:solidFill>
                            <a:schemeClr val="dk1"/>
                          </a:solidFill>
                        </a:rPr>
                        <a:t> Women’s groups </a:t>
                      </a:r>
                      <a:endParaRPr/>
                    </a:p>
                    <a:p>
                      <a:pPr indent="0" lvl="0" marL="0" marR="0" rtl="0" algn="l">
                        <a:spcBef>
                          <a:spcPts val="0"/>
                        </a:spcBef>
                        <a:spcAft>
                          <a:spcPts val="0"/>
                        </a:spcAft>
                        <a:buNone/>
                      </a:pPr>
                      <a:r>
                        <a:rPr lang="en-GB" sz="1000" u="none" cap="none" strike="noStrike">
                          <a:solidFill>
                            <a:schemeClr val="dk1"/>
                          </a:solidFill>
                        </a:rPr>
                        <a:t> Access to information groups </a:t>
                      </a:r>
                      <a:endParaRPr/>
                    </a:p>
                    <a:p>
                      <a:pPr indent="0" lvl="0" marL="0" marR="0" rtl="0" algn="l">
                        <a:spcBef>
                          <a:spcPts val="0"/>
                        </a:spcBef>
                        <a:spcAft>
                          <a:spcPts val="0"/>
                        </a:spcAft>
                        <a:buNone/>
                      </a:pPr>
                      <a:r>
                        <a:rPr lang="en-GB" sz="1000" u="none" cap="none" strike="noStrike">
                          <a:solidFill>
                            <a:schemeClr val="dk1"/>
                          </a:solidFill>
                        </a:rPr>
                        <a:t> Trade unions </a:t>
                      </a:r>
                      <a:endParaRPr/>
                    </a:p>
                    <a:p>
                      <a:pPr indent="0" lvl="0" marL="0" marR="0" rtl="0" algn="l">
                        <a:spcBef>
                          <a:spcPts val="0"/>
                        </a:spcBef>
                        <a:spcAft>
                          <a:spcPts val="0"/>
                        </a:spcAft>
                        <a:buNone/>
                      </a:pPr>
                      <a:r>
                        <a:rPr lang="en-GB" sz="1000" u="none" cap="none" strike="noStrike">
                          <a:solidFill>
                            <a:schemeClr val="dk1"/>
                          </a:solidFill>
                        </a:rPr>
                        <a:t> Academic networks </a:t>
                      </a:r>
                      <a:endParaRPr/>
                    </a:p>
                    <a:p>
                      <a:pPr indent="0" lvl="0" marL="0" marR="0" rtl="0" algn="l">
                        <a:spcBef>
                          <a:spcPts val="0"/>
                        </a:spcBef>
                        <a:spcAft>
                          <a:spcPts val="0"/>
                        </a:spcAft>
                        <a:buNone/>
                      </a:pPr>
                      <a:r>
                        <a:rPr lang="en-GB" sz="1000" u="none" cap="none" strike="noStrike">
                          <a:solidFill>
                            <a:schemeClr val="dk1"/>
                          </a:solidFill>
                        </a:rPr>
                        <a:t> Anti-corruption groups </a:t>
                      </a:r>
                      <a:endParaRPr/>
                    </a:p>
                    <a:p>
                      <a:pPr indent="0" lvl="0" marL="0" marR="0" rtl="0" algn="l">
                        <a:spcBef>
                          <a:spcPts val="0"/>
                        </a:spcBef>
                        <a:spcAft>
                          <a:spcPts val="0"/>
                        </a:spcAft>
                        <a:buNone/>
                      </a:pPr>
                      <a:r>
                        <a:rPr lang="en-GB" sz="1000" u="none" cap="none" strike="noStrike">
                          <a:solidFill>
                            <a:schemeClr val="dk1"/>
                          </a:solidFill>
                        </a:rPr>
                        <a:t> Other (please list)</a:t>
                      </a:r>
                      <a:endParaRPr sz="1000" u="none" cap="none" strike="noStrike">
                        <a:solidFill>
                          <a:schemeClr val="dk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lt1"/>
                          </a:solidFill>
                        </a:rPr>
                        <a:t>Comments</a:t>
                      </a:r>
                      <a:endParaRPr/>
                    </a:p>
                    <a:p>
                      <a:pPr indent="-342900" lvl="0" marL="342900" marR="0" rtl="0" algn="l">
                        <a:spcBef>
                          <a:spcPts val="0"/>
                        </a:spcBef>
                        <a:spcAft>
                          <a:spcPts val="0"/>
                        </a:spcAft>
                        <a:buClr>
                          <a:schemeClr val="lt1"/>
                        </a:buClr>
                        <a:buSzPts val="1000"/>
                        <a:buFont typeface="Noto Sans Symbols"/>
                        <a:buChar char="∙"/>
                      </a:pPr>
                      <a:r>
                        <a:rPr lang="en-GB" sz="1000" u="none" cap="none" strike="noStrike">
                          <a:solidFill>
                            <a:schemeClr val="lt1"/>
                          </a:solidFill>
                        </a:rPr>
                        <a:t>Please list the organisations consulted</a:t>
                      </a:r>
                      <a:endParaRPr/>
                    </a:p>
                    <a:p>
                      <a:pPr indent="-342900" lvl="0" marL="342900" marR="0" rtl="0" algn="l">
                        <a:spcBef>
                          <a:spcPts val="0"/>
                        </a:spcBef>
                        <a:spcAft>
                          <a:spcPts val="0"/>
                        </a:spcAft>
                        <a:buClr>
                          <a:schemeClr val="lt1"/>
                        </a:buClr>
                        <a:buSzPts val="1000"/>
                        <a:buFont typeface="Noto Sans Symbols"/>
                        <a:buChar char="∙"/>
                      </a:pPr>
                      <a:r>
                        <a:rPr lang="en-GB" sz="1000" u="none" cap="none" strike="noStrike">
                          <a:solidFill>
                            <a:schemeClr val="lt1"/>
                          </a:solidFill>
                        </a:rPr>
                        <a:t>Please indicate date of consultation</a:t>
                      </a:r>
                      <a:endParaRPr sz="1000" u="none" cap="none" strike="noStrike">
                        <a:solidFill>
                          <a:schemeClr val="lt1"/>
                        </a:solidFill>
                        <a:latin typeface="Calibri"/>
                        <a:ea typeface="Calibri"/>
                        <a:cs typeface="Calibri"/>
                        <a:sym typeface="Calibri"/>
                      </a:endParaRPr>
                    </a:p>
                  </a:txBody>
                  <a:tcPr marT="0" marB="0" marR="50675" marL="50675"/>
                </a:tc>
              </a:tr>
              <a:tr h="544375">
                <a:tc>
                  <a:txBody>
                    <a:bodyPr>
                      <a:noAutofit/>
                    </a:bodyPr>
                    <a:lstStyle/>
                    <a:p>
                      <a:pPr indent="0" lvl="0" marL="0" marR="0" rtl="0" algn="ctr">
                        <a:spcBef>
                          <a:spcPts val="0"/>
                        </a:spcBef>
                        <a:spcAft>
                          <a:spcPts val="0"/>
                        </a:spcAft>
                        <a:buNone/>
                      </a:pPr>
                      <a:r>
                        <a:rPr lang="en-GB" sz="1000" u="none" cap="none" strike="noStrike">
                          <a:solidFill>
                            <a:schemeClr val="lt1"/>
                          </a:solidFill>
                        </a:rPr>
                        <a:t>Was the self-assessment published on line or provided to civil society? </a:t>
                      </a:r>
                      <a:endParaRPr sz="1000" u="none" cap="none" strike="noStrike">
                        <a:solidFill>
                          <a:schemeClr val="lt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dk1"/>
                          </a:solidFill>
                        </a:rPr>
                        <a:t>Yes/ No</a:t>
                      </a:r>
                      <a:endParaRPr sz="1000" u="none" cap="none" strike="noStrike">
                        <a:solidFill>
                          <a:schemeClr val="dk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lt1"/>
                          </a:solidFill>
                        </a:rPr>
                        <a:t>Comments</a:t>
                      </a:r>
                      <a:endParaRPr/>
                    </a:p>
                    <a:p>
                      <a:pPr indent="0" lvl="0" marL="0" marR="0" rtl="0" algn="l">
                        <a:spcBef>
                          <a:spcPts val="0"/>
                        </a:spcBef>
                        <a:spcAft>
                          <a:spcPts val="0"/>
                        </a:spcAft>
                        <a:buNone/>
                      </a:pPr>
                      <a:r>
                        <a:rPr lang="en-GB" sz="1000" u="none" cap="none" strike="noStrike">
                          <a:solidFill>
                            <a:schemeClr val="lt1"/>
                          </a:solidFill>
                        </a:rPr>
                        <a:t>Please enter link if applicable and date of publication or information about when/how the self-assessment was provided</a:t>
                      </a:r>
                      <a:endParaRPr sz="1000" u="none" cap="none" strike="noStrike">
                        <a:solidFill>
                          <a:schemeClr val="lt1"/>
                        </a:solidFill>
                        <a:latin typeface="Calibri"/>
                        <a:ea typeface="Calibri"/>
                        <a:cs typeface="Calibri"/>
                        <a:sym typeface="Calibri"/>
                      </a:endParaRPr>
                    </a:p>
                  </a:txBody>
                  <a:tcPr marT="0" marB="0" marR="50675" marL="50675"/>
                </a:tc>
              </a:tr>
              <a:tr h="435500">
                <a:tc>
                  <a:txBody>
                    <a:bodyPr>
                      <a:noAutofit/>
                    </a:bodyPr>
                    <a:lstStyle/>
                    <a:p>
                      <a:pPr indent="0" lvl="0" marL="0" marR="0" rtl="0" algn="ctr">
                        <a:spcBef>
                          <a:spcPts val="0"/>
                        </a:spcBef>
                        <a:spcAft>
                          <a:spcPts val="0"/>
                        </a:spcAft>
                        <a:buNone/>
                      </a:pPr>
                      <a:r>
                        <a:rPr lang="en-GB" sz="1000" u="none" cap="none" strike="noStrike">
                          <a:solidFill>
                            <a:schemeClr val="lt1"/>
                          </a:solidFill>
                        </a:rPr>
                        <a:t>Did the government agree to a country visit by the review team?</a:t>
                      </a:r>
                      <a:endParaRPr sz="1000" u="none" cap="none" strike="noStrike">
                        <a:solidFill>
                          <a:schemeClr val="lt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dk1"/>
                          </a:solidFill>
                        </a:rPr>
                        <a:t>Yes/ No</a:t>
                      </a:r>
                      <a:endParaRPr sz="1000" u="none" cap="none" strike="noStrike">
                        <a:solidFill>
                          <a:schemeClr val="dk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lt1"/>
                          </a:solidFill>
                        </a:rPr>
                        <a:t>Comments</a:t>
                      </a:r>
                      <a:endParaRPr/>
                    </a:p>
                    <a:p>
                      <a:pPr indent="0" lvl="0" marL="0" marR="0" rtl="0" algn="l">
                        <a:spcBef>
                          <a:spcPts val="0"/>
                        </a:spcBef>
                        <a:spcAft>
                          <a:spcPts val="0"/>
                        </a:spcAft>
                        <a:buNone/>
                      </a:pPr>
                      <a:r>
                        <a:rPr lang="en-GB" sz="1000" u="none" cap="none" strike="noStrike">
                          <a:solidFill>
                            <a:schemeClr val="lt1"/>
                          </a:solidFill>
                        </a:rPr>
                        <a:t>Please indicate date of the visit</a:t>
                      </a:r>
                      <a:endParaRPr sz="1000" u="none" cap="none" strike="noStrike">
                        <a:solidFill>
                          <a:schemeClr val="lt1"/>
                        </a:solidFill>
                        <a:latin typeface="Calibri"/>
                        <a:ea typeface="Calibri"/>
                        <a:cs typeface="Calibri"/>
                        <a:sym typeface="Calibri"/>
                      </a:endParaRPr>
                    </a:p>
                  </a:txBody>
                  <a:tcPr marT="0" marB="0" marR="50675" marL="50675"/>
                </a:tc>
              </a:tr>
              <a:tr h="252325">
                <a:tc>
                  <a:txBody>
                    <a:bodyPr>
                      <a:noAutofit/>
                    </a:bodyPr>
                    <a:lstStyle/>
                    <a:p>
                      <a:pPr indent="0" lvl="0" marL="0" marR="0" rtl="0" algn="ctr">
                        <a:spcBef>
                          <a:spcPts val="0"/>
                        </a:spcBef>
                        <a:spcAft>
                          <a:spcPts val="0"/>
                        </a:spcAft>
                        <a:buNone/>
                      </a:pPr>
                      <a:r>
                        <a:rPr lang="en-GB" sz="1000" u="none" cap="none" strike="noStrike">
                          <a:solidFill>
                            <a:schemeClr val="lt1"/>
                          </a:solidFill>
                        </a:rPr>
                        <a:t>Was a country visit undertaken?</a:t>
                      </a:r>
                      <a:endParaRPr sz="1000" u="none" cap="none" strike="noStrike">
                        <a:solidFill>
                          <a:schemeClr val="lt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dk1"/>
                          </a:solidFill>
                        </a:rPr>
                        <a:t>Yes/ No</a:t>
                      </a:r>
                      <a:endParaRPr sz="1000" u="none" cap="none" strike="noStrike">
                        <a:solidFill>
                          <a:schemeClr val="dk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lt1"/>
                          </a:solidFill>
                        </a:rPr>
                        <a:t>Comments</a:t>
                      </a:r>
                      <a:endParaRPr sz="1000" u="none" cap="none" strike="noStrike">
                        <a:solidFill>
                          <a:schemeClr val="lt1"/>
                        </a:solidFill>
                        <a:latin typeface="Calibri"/>
                        <a:ea typeface="Calibri"/>
                        <a:cs typeface="Calibri"/>
                        <a:sym typeface="Calibri"/>
                      </a:endParaRPr>
                    </a:p>
                  </a:txBody>
                  <a:tcPr marT="0" marB="0" marR="50675" marL="50675"/>
                </a:tc>
              </a:tr>
              <a:tr h="544375">
                <a:tc>
                  <a:txBody>
                    <a:bodyPr>
                      <a:noAutofit/>
                    </a:bodyPr>
                    <a:lstStyle/>
                    <a:p>
                      <a:pPr indent="0" lvl="0" marL="0" marR="0" rtl="0" algn="ctr">
                        <a:spcBef>
                          <a:spcPts val="0"/>
                        </a:spcBef>
                        <a:spcAft>
                          <a:spcPts val="0"/>
                        </a:spcAft>
                        <a:buNone/>
                      </a:pPr>
                      <a:r>
                        <a:rPr lang="en-GB" sz="1000" u="none" cap="none" strike="noStrike">
                          <a:solidFill>
                            <a:schemeClr val="lt1"/>
                          </a:solidFill>
                        </a:rPr>
                        <a:t>Was civil society invited to provide input to the official reviewers? </a:t>
                      </a:r>
                      <a:endParaRPr sz="1000" u="none" cap="none" strike="noStrike">
                        <a:solidFill>
                          <a:schemeClr val="lt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dk1"/>
                          </a:solidFill>
                        </a:rPr>
                        <a:t>Yes/ No</a:t>
                      </a:r>
                      <a:endParaRPr/>
                    </a:p>
                    <a:p>
                      <a:pPr indent="0" lvl="0" marL="0" marR="0" rtl="0" algn="l">
                        <a:spcBef>
                          <a:spcPts val="0"/>
                        </a:spcBef>
                        <a:spcAft>
                          <a:spcPts val="0"/>
                        </a:spcAft>
                        <a:buNone/>
                      </a:pPr>
                      <a:r>
                        <a:rPr lang="en-GB" sz="1000" u="none" cap="none" strike="noStrike">
                          <a:solidFill>
                            <a:schemeClr val="dk1"/>
                          </a:solidFill>
                        </a:rPr>
                        <a:t> </a:t>
                      </a:r>
                      <a:endParaRPr sz="1000" u="none" cap="none" strike="noStrike">
                        <a:solidFill>
                          <a:schemeClr val="dk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lt1"/>
                          </a:solidFill>
                        </a:rPr>
                        <a:t>Comments</a:t>
                      </a:r>
                      <a:endParaRPr/>
                    </a:p>
                    <a:p>
                      <a:pPr indent="-342900" lvl="0" marL="342900" marR="0" rtl="0" algn="l">
                        <a:spcBef>
                          <a:spcPts val="0"/>
                        </a:spcBef>
                        <a:spcAft>
                          <a:spcPts val="0"/>
                        </a:spcAft>
                        <a:buClr>
                          <a:schemeClr val="lt1"/>
                        </a:buClr>
                        <a:buSzPts val="1000"/>
                        <a:buFont typeface="Noto Sans Symbols"/>
                        <a:buChar char="∙"/>
                      </a:pPr>
                      <a:r>
                        <a:rPr lang="en-GB" sz="1000" u="none" cap="none" strike="noStrike">
                          <a:solidFill>
                            <a:schemeClr val="lt1"/>
                          </a:solidFill>
                        </a:rPr>
                        <a:t>Please list the organisations invited</a:t>
                      </a:r>
                      <a:endParaRPr/>
                    </a:p>
                    <a:p>
                      <a:pPr indent="-342900" lvl="0" marL="342900" marR="0" rtl="0" algn="l">
                        <a:spcBef>
                          <a:spcPts val="0"/>
                        </a:spcBef>
                        <a:spcAft>
                          <a:spcPts val="0"/>
                        </a:spcAft>
                        <a:buClr>
                          <a:schemeClr val="lt1"/>
                        </a:buClr>
                        <a:buSzPts val="1000"/>
                        <a:buFont typeface="Noto Sans Symbols"/>
                        <a:buChar char="∙"/>
                      </a:pPr>
                      <a:r>
                        <a:rPr lang="en-GB" sz="1000" u="none" cap="none" strike="noStrike">
                          <a:solidFill>
                            <a:schemeClr val="lt1"/>
                          </a:solidFill>
                        </a:rPr>
                        <a:t>Please enter the form of input invited</a:t>
                      </a:r>
                      <a:endParaRPr sz="1000" u="none" cap="none" strike="noStrike">
                        <a:solidFill>
                          <a:schemeClr val="lt1"/>
                        </a:solidFill>
                        <a:latin typeface="Calibri"/>
                        <a:ea typeface="Calibri"/>
                        <a:cs typeface="Calibri"/>
                        <a:sym typeface="Calibri"/>
                      </a:endParaRPr>
                    </a:p>
                  </a:txBody>
                  <a:tcPr marT="0" marB="0" marR="50675" marL="50675"/>
                </a:tc>
              </a:tr>
              <a:tr h="544375">
                <a:tc>
                  <a:txBody>
                    <a:bodyPr>
                      <a:noAutofit/>
                    </a:bodyPr>
                    <a:lstStyle/>
                    <a:p>
                      <a:pPr indent="0" lvl="0" marL="0" marR="0" rtl="0" algn="ctr">
                        <a:spcBef>
                          <a:spcPts val="0"/>
                        </a:spcBef>
                        <a:spcAft>
                          <a:spcPts val="0"/>
                        </a:spcAft>
                        <a:buNone/>
                      </a:pPr>
                      <a:r>
                        <a:rPr lang="en-GB" sz="1000" u="none" cap="none" strike="noStrike">
                          <a:solidFill>
                            <a:schemeClr val="lt1"/>
                          </a:solidFill>
                        </a:rPr>
                        <a:t>Was the private sector invited to provide input to the official reviewers? </a:t>
                      </a:r>
                      <a:endParaRPr sz="1000" u="none" cap="none" strike="noStrike">
                        <a:solidFill>
                          <a:schemeClr val="lt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dk1"/>
                          </a:solidFill>
                        </a:rPr>
                        <a:t>Yes/ No</a:t>
                      </a:r>
                      <a:endParaRPr sz="1000" u="none" cap="none" strike="noStrike">
                        <a:solidFill>
                          <a:schemeClr val="dk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lt1"/>
                          </a:solidFill>
                        </a:rPr>
                        <a:t>Comments</a:t>
                      </a:r>
                      <a:endParaRPr/>
                    </a:p>
                    <a:p>
                      <a:pPr indent="-342900" lvl="0" marL="342900" marR="0" rtl="0" algn="l">
                        <a:spcBef>
                          <a:spcPts val="0"/>
                        </a:spcBef>
                        <a:spcAft>
                          <a:spcPts val="0"/>
                        </a:spcAft>
                        <a:buClr>
                          <a:schemeClr val="lt1"/>
                        </a:buClr>
                        <a:buSzPts val="1000"/>
                        <a:buFont typeface="Noto Sans Symbols"/>
                        <a:buChar char="∙"/>
                      </a:pPr>
                      <a:r>
                        <a:rPr lang="en-GB" sz="1000" u="none" cap="none" strike="noStrike">
                          <a:solidFill>
                            <a:schemeClr val="lt1"/>
                          </a:solidFill>
                        </a:rPr>
                        <a:t>Please list the firms/organisations invited</a:t>
                      </a:r>
                      <a:endParaRPr/>
                    </a:p>
                    <a:p>
                      <a:pPr indent="-342900" lvl="0" marL="342900" marR="0" rtl="0" algn="l">
                        <a:spcBef>
                          <a:spcPts val="0"/>
                        </a:spcBef>
                        <a:spcAft>
                          <a:spcPts val="0"/>
                        </a:spcAft>
                        <a:buClr>
                          <a:schemeClr val="lt1"/>
                        </a:buClr>
                        <a:buSzPts val="1000"/>
                        <a:buFont typeface="Noto Sans Symbols"/>
                        <a:buChar char="∙"/>
                      </a:pPr>
                      <a:r>
                        <a:rPr lang="en-GB" sz="1000" u="none" cap="none" strike="noStrike">
                          <a:solidFill>
                            <a:schemeClr val="lt1"/>
                          </a:solidFill>
                        </a:rPr>
                        <a:t>Please enter the form of input invited</a:t>
                      </a:r>
                      <a:endParaRPr sz="1000" u="none" cap="none" strike="noStrike">
                        <a:solidFill>
                          <a:schemeClr val="lt1"/>
                        </a:solidFill>
                        <a:latin typeface="Calibri"/>
                        <a:ea typeface="Calibri"/>
                        <a:cs typeface="Calibri"/>
                        <a:sym typeface="Calibri"/>
                      </a:endParaRPr>
                    </a:p>
                  </a:txBody>
                  <a:tcPr marT="0" marB="0" marR="50675" marL="50675"/>
                </a:tc>
              </a:tr>
              <a:tr h="459650">
                <a:tc>
                  <a:txBody>
                    <a:bodyPr>
                      <a:noAutofit/>
                    </a:bodyPr>
                    <a:lstStyle/>
                    <a:p>
                      <a:pPr indent="0" lvl="0" marL="0" marR="0" rtl="0" algn="ctr">
                        <a:spcBef>
                          <a:spcPts val="0"/>
                        </a:spcBef>
                        <a:spcAft>
                          <a:spcPts val="0"/>
                        </a:spcAft>
                        <a:buNone/>
                      </a:pPr>
                      <a:r>
                        <a:rPr lang="en-GB" sz="1000" u="none" cap="none" strike="noStrike">
                          <a:solidFill>
                            <a:schemeClr val="lt1"/>
                          </a:solidFill>
                        </a:rPr>
                        <a:t>Has the government committed to publishing the full country report</a:t>
                      </a:r>
                      <a:endParaRPr sz="1000" u="none" cap="none" strike="noStrike">
                        <a:solidFill>
                          <a:schemeClr val="lt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b="0" lang="en-GB" sz="1000" u="none" cap="none" strike="noStrike">
                          <a:solidFill>
                            <a:schemeClr val="dk1"/>
                          </a:solidFill>
                        </a:rPr>
                        <a:t>Yes/ No/ Unknown</a:t>
                      </a:r>
                      <a:endParaRPr b="0" sz="1000" u="none" cap="none" strike="noStrike">
                        <a:solidFill>
                          <a:schemeClr val="dk1"/>
                        </a:solidFill>
                        <a:latin typeface="Calibri"/>
                        <a:ea typeface="Calibri"/>
                        <a:cs typeface="Calibri"/>
                        <a:sym typeface="Calibri"/>
                      </a:endParaRPr>
                    </a:p>
                  </a:txBody>
                  <a:tcPr marT="0" marB="0" marR="50675" marL="50675"/>
                </a:tc>
                <a:tc>
                  <a:txBody>
                    <a:bodyPr>
                      <a:noAutofit/>
                    </a:bodyPr>
                    <a:lstStyle/>
                    <a:p>
                      <a:pPr indent="0" lvl="0" marL="0" marR="0" rtl="0" algn="l">
                        <a:spcBef>
                          <a:spcPts val="0"/>
                        </a:spcBef>
                        <a:spcAft>
                          <a:spcPts val="0"/>
                        </a:spcAft>
                        <a:buNone/>
                      </a:pPr>
                      <a:r>
                        <a:rPr lang="en-GB" sz="1000" u="none" cap="none" strike="noStrike">
                          <a:solidFill>
                            <a:schemeClr val="lt1"/>
                          </a:solidFill>
                        </a:rPr>
                        <a:t>Comments</a:t>
                      </a:r>
                      <a:endParaRPr/>
                    </a:p>
                    <a:p>
                      <a:pPr indent="0" lvl="0" marL="0" marR="0" rtl="0" algn="l">
                        <a:spcBef>
                          <a:spcPts val="0"/>
                        </a:spcBef>
                        <a:spcAft>
                          <a:spcPts val="0"/>
                        </a:spcAft>
                        <a:buNone/>
                      </a:pPr>
                      <a:r>
                        <a:rPr lang="en-GB" sz="1000" u="none" cap="none" strike="noStrike">
                          <a:solidFill>
                            <a:schemeClr val="lt1"/>
                          </a:solidFill>
                        </a:rPr>
                        <a:t>Please indicate if published by UNODC and/ or country and enter a link if applicable.</a:t>
                      </a:r>
                      <a:endParaRPr sz="1000" u="none" cap="none" strike="noStrike">
                        <a:solidFill>
                          <a:schemeClr val="lt1"/>
                        </a:solidFill>
                        <a:latin typeface="Calibri"/>
                        <a:ea typeface="Calibri"/>
                        <a:cs typeface="Calibri"/>
                        <a:sym typeface="Calibri"/>
                      </a:endParaRPr>
                    </a:p>
                  </a:txBody>
                  <a:tcPr marT="0" marB="0" marR="50675" marL="50675"/>
                </a:tc>
              </a:tr>
            </a:tbl>
          </a:graphicData>
        </a:graphic>
      </p:graphicFrame>
      <p:sp>
        <p:nvSpPr>
          <p:cNvPr id="133" name="Google Shape;133;p17"/>
          <p:cNvSpPr/>
          <p:nvPr/>
        </p:nvSpPr>
        <p:spPr>
          <a:xfrm>
            <a:off x="2555776" y="1325089"/>
            <a:ext cx="2592288" cy="5544616"/>
          </a:xfrm>
          <a:prstGeom prst="ellipse">
            <a:avLst/>
          </a:prstGeom>
          <a:noFill/>
          <a:ln cap="flat" cmpd="sng" w="12700">
            <a:solidFill>
              <a:srgbClr val="C00000"/>
            </a:solidFill>
            <a:prstDash val="solid"/>
            <a:miter lim="800000"/>
            <a:headEnd len="sm" w="sm" type="none"/>
            <a:tailEnd len="sm" w="sm" type="none"/>
          </a:ln>
        </p:spPr>
        <p:txBody>
          <a:bodyPr anchorCtr="0" anchor="t" bIns="72000" lIns="72000" spcFirstLastPara="1" rIns="72000" wrap="square" tIns="72000">
            <a:noAutofit/>
          </a:bodyPr>
          <a:lstStyle/>
          <a:p>
            <a:pPr indent="0" lvl="0" marL="0" marR="0" rtl="0" algn="ctr">
              <a:spcBef>
                <a:spcPts val="0"/>
              </a:spcBef>
              <a:spcAft>
                <a:spcPts val="0"/>
              </a:spcAft>
              <a:buNone/>
            </a:pPr>
            <a:r>
              <a:t/>
            </a:r>
            <a:endParaRPr b="0" i="0" sz="1600" u="none" cap="none" strike="noStrike">
              <a:solidFill>
                <a:srgbClr val="FF0000"/>
              </a:solidFill>
              <a:latin typeface="Arial"/>
              <a:ea typeface="Arial"/>
              <a:cs typeface="Arial"/>
              <a:sym typeface="Arial"/>
            </a:endParaRPr>
          </a:p>
        </p:txBody>
      </p:sp>
      <p:pic>
        <p:nvPicPr>
          <p:cNvPr id="134" name="Google Shape;134;p17"/>
          <p:cNvPicPr preferRelativeResize="0"/>
          <p:nvPr/>
        </p:nvPicPr>
        <p:blipFill rotWithShape="1">
          <a:blip r:embed="rId3">
            <a:alphaModFix/>
          </a:blip>
          <a:srcRect b="0" l="0" r="0" t="0"/>
          <a:stretch/>
        </p:blipFill>
        <p:spPr>
          <a:xfrm>
            <a:off x="3208533" y="6346466"/>
            <a:ext cx="1646366" cy="50488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18"/>
          <p:cNvSpPr txBox="1"/>
          <p:nvPr>
            <p:ph idx="4" type="body"/>
          </p:nvPr>
        </p:nvSpPr>
        <p:spPr>
          <a:xfrm>
            <a:off x="364217" y="1752356"/>
            <a:ext cx="5688632" cy="4881302"/>
          </a:xfrm>
          <a:prstGeom prst="rect">
            <a:avLst/>
          </a:prstGeom>
          <a:noFill/>
          <a:ln>
            <a:noFill/>
          </a:ln>
        </p:spPr>
        <p:txBody>
          <a:bodyPr anchorCtr="0" anchor="t" bIns="0" lIns="0" spcFirstLastPara="1" rIns="0" wrap="square" tIns="0">
            <a:noAutofit/>
          </a:bodyPr>
          <a:lstStyle/>
          <a:p>
            <a:pPr indent="-342900" lvl="0" marL="342900" rtl="0" algn="l">
              <a:spcBef>
                <a:spcPts val="0"/>
              </a:spcBef>
              <a:spcAft>
                <a:spcPts val="0"/>
              </a:spcAft>
              <a:buClr>
                <a:srgbClr val="002C44"/>
              </a:buClr>
              <a:buSzPts val="2500"/>
              <a:buFont typeface="Noto Sans Symbols"/>
              <a:buChar char="⮚"/>
            </a:pPr>
            <a:r>
              <a:rPr b="1" lang="en-GB" sz="2500">
                <a:latin typeface="Calibri"/>
                <a:ea typeface="Calibri"/>
                <a:cs typeface="Calibri"/>
                <a:sym typeface="Calibri"/>
              </a:rPr>
              <a:t>Desk research</a:t>
            </a:r>
            <a:r>
              <a:rPr lang="en-GB" sz="2500">
                <a:latin typeface="Calibri"/>
                <a:ea typeface="Calibri"/>
                <a:cs typeface="Calibri"/>
                <a:sym typeface="Calibri"/>
              </a:rPr>
              <a:t>: </a:t>
            </a:r>
            <a:endParaRPr/>
          </a:p>
          <a:p>
            <a:pPr indent="-342900" lvl="1" marL="800100" rtl="0" algn="l">
              <a:spcBef>
                <a:spcPts val="420"/>
              </a:spcBef>
              <a:spcAft>
                <a:spcPts val="0"/>
              </a:spcAft>
              <a:buClr>
                <a:schemeClr val="dk1"/>
              </a:buClr>
              <a:buSzPts val="2100"/>
              <a:buFont typeface="Noto Sans Symbols"/>
              <a:buChar char="▪"/>
            </a:pPr>
            <a:r>
              <a:rPr lang="en-GB" sz="2100">
                <a:latin typeface="Calibri"/>
                <a:ea typeface="Calibri"/>
                <a:cs typeface="Calibri"/>
                <a:sym typeface="Calibri"/>
              </a:rPr>
              <a:t>laws, regulation</a:t>
            </a:r>
            <a:endParaRPr/>
          </a:p>
          <a:p>
            <a:pPr indent="-342900" lvl="1" marL="800100" rtl="0" algn="l">
              <a:spcBef>
                <a:spcPts val="420"/>
              </a:spcBef>
              <a:spcAft>
                <a:spcPts val="0"/>
              </a:spcAft>
              <a:buClr>
                <a:schemeClr val="dk1"/>
              </a:buClr>
              <a:buSzPts val="2100"/>
              <a:buFont typeface="Noto Sans Symbols"/>
              <a:buChar char="▪"/>
            </a:pPr>
            <a:r>
              <a:rPr lang="en-GB" sz="2100">
                <a:latin typeface="Calibri"/>
                <a:ea typeface="Calibri"/>
                <a:cs typeface="Calibri"/>
                <a:sym typeface="Calibri"/>
              </a:rPr>
              <a:t>other review mechanisms  (AU, OECD WGB)</a:t>
            </a:r>
            <a:endParaRPr sz="2100">
              <a:latin typeface="Calibri"/>
              <a:ea typeface="Calibri"/>
              <a:cs typeface="Calibri"/>
              <a:sym typeface="Calibri"/>
            </a:endParaRPr>
          </a:p>
          <a:p>
            <a:pPr indent="-342900" lvl="1" marL="800100" rtl="0" algn="l">
              <a:spcBef>
                <a:spcPts val="420"/>
              </a:spcBef>
              <a:spcAft>
                <a:spcPts val="0"/>
              </a:spcAft>
              <a:buClr>
                <a:schemeClr val="dk1"/>
              </a:buClr>
              <a:buSzPts val="2100"/>
              <a:buFont typeface="Noto Sans Symbols"/>
              <a:buChar char="▪"/>
            </a:pPr>
            <a:r>
              <a:rPr lang="en-GB" sz="2100">
                <a:latin typeface="Calibri"/>
                <a:ea typeface="Calibri"/>
                <a:cs typeface="Calibri"/>
                <a:sym typeface="Calibri"/>
              </a:rPr>
              <a:t>reports on judicial practice, expert policy papers, court records</a:t>
            </a:r>
            <a:endParaRPr/>
          </a:p>
          <a:p>
            <a:pPr indent="-342900" lvl="1" marL="800100" rtl="0" algn="l">
              <a:spcBef>
                <a:spcPts val="420"/>
              </a:spcBef>
              <a:spcAft>
                <a:spcPts val="0"/>
              </a:spcAft>
              <a:buClr>
                <a:schemeClr val="dk1"/>
              </a:buClr>
              <a:buSzPts val="2100"/>
              <a:buFont typeface="Noto Sans Symbols"/>
              <a:buChar char="▪"/>
            </a:pPr>
            <a:r>
              <a:rPr lang="en-GB" sz="2100">
                <a:latin typeface="Calibri"/>
                <a:ea typeface="Calibri"/>
                <a:cs typeface="Calibri"/>
                <a:sym typeface="Calibri"/>
              </a:rPr>
              <a:t>reports of oversight bodies </a:t>
            </a:r>
            <a:endParaRPr/>
          </a:p>
          <a:p>
            <a:pPr indent="-342900" lvl="1" marL="800100" rtl="0" algn="l">
              <a:spcBef>
                <a:spcPts val="420"/>
              </a:spcBef>
              <a:spcAft>
                <a:spcPts val="0"/>
              </a:spcAft>
              <a:buClr>
                <a:schemeClr val="dk1"/>
              </a:buClr>
              <a:buSzPts val="2100"/>
              <a:buFont typeface="Noto Sans Symbols"/>
              <a:buChar char="▪"/>
            </a:pPr>
            <a:r>
              <a:rPr lang="en-GB" sz="2100">
                <a:latin typeface="Calibri"/>
                <a:ea typeface="Calibri"/>
                <a:cs typeface="Calibri"/>
                <a:sym typeface="Calibri"/>
              </a:rPr>
              <a:t>newspaper clippings, media  monitor services </a:t>
            </a:r>
            <a:endParaRPr/>
          </a:p>
          <a:p>
            <a:pPr indent="-342900" lvl="1" marL="800100" rtl="0" algn="l">
              <a:spcBef>
                <a:spcPts val="420"/>
              </a:spcBef>
              <a:spcAft>
                <a:spcPts val="0"/>
              </a:spcAft>
              <a:buClr>
                <a:schemeClr val="dk1"/>
              </a:buClr>
              <a:buSzPts val="2100"/>
              <a:buFont typeface="Noto Sans Symbols"/>
              <a:buChar char="▪"/>
            </a:pPr>
            <a:r>
              <a:rPr b="1" lang="en-GB" sz="2100">
                <a:latin typeface="Calibri"/>
                <a:ea typeface="Calibri"/>
                <a:cs typeface="Calibri"/>
                <a:sym typeface="Calibri"/>
              </a:rPr>
              <a:t>online search</a:t>
            </a:r>
            <a:endParaRPr/>
          </a:p>
          <a:p>
            <a:pPr indent="-342900" lvl="2" marL="1200150" rtl="0" algn="l">
              <a:spcBef>
                <a:spcPts val="420"/>
              </a:spcBef>
              <a:spcAft>
                <a:spcPts val="0"/>
              </a:spcAft>
              <a:buClr>
                <a:schemeClr val="dk1"/>
              </a:buClr>
              <a:buSzPts val="2100"/>
              <a:buFont typeface="Noto Sans Symbols"/>
              <a:buChar char="▪"/>
            </a:pPr>
            <a:r>
              <a:rPr lang="en-GB" sz="2100">
                <a:latin typeface="Calibri"/>
                <a:ea typeface="Calibri"/>
                <a:cs typeface="Calibri"/>
                <a:sym typeface="Calibri"/>
              </a:rPr>
              <a:t>websites of government agencies, available statistics, cases, etc.</a:t>
            </a:r>
            <a:endParaRPr/>
          </a:p>
          <a:p>
            <a:pPr indent="0" lvl="0" marL="0" rtl="0" algn="l">
              <a:spcBef>
                <a:spcPts val="420"/>
              </a:spcBef>
              <a:spcAft>
                <a:spcPts val="0"/>
              </a:spcAft>
              <a:buClr>
                <a:srgbClr val="002C44"/>
              </a:buClr>
              <a:buSzPts val="2100"/>
              <a:buNone/>
            </a:pPr>
            <a:r>
              <a:t/>
            </a:r>
            <a:endParaRPr sz="2100">
              <a:latin typeface="Calibri"/>
              <a:ea typeface="Calibri"/>
              <a:cs typeface="Calibri"/>
              <a:sym typeface="Calibri"/>
            </a:endParaRPr>
          </a:p>
          <a:p>
            <a:pPr indent="0" lvl="1" marL="457200" rtl="0" algn="l">
              <a:spcBef>
                <a:spcPts val="420"/>
              </a:spcBef>
              <a:spcAft>
                <a:spcPts val="0"/>
              </a:spcAft>
              <a:buClr>
                <a:schemeClr val="dk1"/>
              </a:buClr>
              <a:buSzPts val="2100"/>
              <a:buNone/>
            </a:pPr>
            <a:r>
              <a:t/>
            </a:r>
            <a:endParaRPr sz="2100">
              <a:latin typeface="Calibri"/>
              <a:ea typeface="Calibri"/>
              <a:cs typeface="Calibri"/>
              <a:sym typeface="Calibri"/>
            </a:endParaRPr>
          </a:p>
          <a:p>
            <a:pPr indent="0" lvl="0" marL="0" rtl="0" algn="l">
              <a:spcBef>
                <a:spcPts val="380"/>
              </a:spcBef>
              <a:spcAft>
                <a:spcPts val="0"/>
              </a:spcAft>
              <a:buClr>
                <a:srgbClr val="002C44"/>
              </a:buClr>
              <a:buSzPts val="1900"/>
              <a:buFont typeface="Arial"/>
              <a:buNone/>
            </a:pPr>
            <a:r>
              <a:t/>
            </a:r>
            <a:endParaRPr/>
          </a:p>
        </p:txBody>
      </p:sp>
      <p:sp>
        <p:nvSpPr>
          <p:cNvPr id="141" name="Google Shape;141;p18"/>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INFORMATION COLLECTION</a:t>
            </a:r>
            <a:endParaRPr/>
          </a:p>
        </p:txBody>
      </p:sp>
      <p:pic>
        <p:nvPicPr>
          <p:cNvPr descr="http://blog.transparency.org/wp-content/uploads/2014/02/FLickr_Images_of_Money_620.jpg" id="142" name="Google Shape;142;p18"/>
          <p:cNvPicPr preferRelativeResize="0"/>
          <p:nvPr>
            <p:ph idx="2" type="pic"/>
          </p:nvPr>
        </p:nvPicPr>
        <p:blipFill rotWithShape="1">
          <a:blip r:embed="rId3">
            <a:alphaModFix/>
          </a:blip>
          <a:srcRect b="0" l="36224" r="36224" t="0"/>
          <a:stretch/>
        </p:blipFill>
        <p:spPr>
          <a:xfrm>
            <a:off x="6516216" y="1916832"/>
            <a:ext cx="2066304" cy="3967168"/>
          </a:xfrm>
          <a:prstGeom prst="rect">
            <a:avLst/>
          </a:prstGeom>
          <a:noFill/>
          <a:ln>
            <a:noFill/>
          </a:ln>
        </p:spPr>
      </p:pic>
      <p:pic>
        <p:nvPicPr>
          <p:cNvPr id="143" name="Google Shape;143;p18"/>
          <p:cNvPicPr preferRelativeResize="0"/>
          <p:nvPr/>
        </p:nvPicPr>
        <p:blipFill rotWithShape="1">
          <a:blip r:embed="rId4">
            <a:alphaModFix/>
          </a:blip>
          <a:srcRect b="0" l="0" r="0" t="0"/>
          <a:stretch/>
        </p:blipFill>
        <p:spPr>
          <a:xfrm>
            <a:off x="3208533" y="6346466"/>
            <a:ext cx="1646366" cy="50488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500"/>
                                  </p:stCondLst>
                                  <p:childTnLst>
                                    <p:set>
                                      <p:cBhvr>
                                        <p:cTn dur="1" fill="hold">
                                          <p:stCondLst>
                                            <p:cond delay="0"/>
                                          </p:stCondLst>
                                        </p:cTn>
                                        <p:tgtEl>
                                          <p:spTgt spid="142"/>
                                        </p:tgtEl>
                                        <p:attrNameLst>
                                          <p:attrName>style.visibility</p:attrName>
                                        </p:attrNameLst>
                                      </p:cBhvr>
                                      <p:to>
                                        <p:strVal val="visible"/>
                                      </p:to>
                                    </p:set>
                                    <p:animEffect filter="fade" transition="in">
                                      <p:cBhvr>
                                        <p:cTn dur="5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19"/>
          <p:cNvSpPr txBox="1"/>
          <p:nvPr>
            <p:ph idx="4" type="body"/>
          </p:nvPr>
        </p:nvSpPr>
        <p:spPr>
          <a:xfrm>
            <a:off x="364217" y="1483928"/>
            <a:ext cx="5688632" cy="4881302"/>
          </a:xfrm>
          <a:prstGeom prst="rect">
            <a:avLst/>
          </a:prstGeom>
          <a:noFill/>
          <a:ln>
            <a:noFill/>
          </a:ln>
        </p:spPr>
        <p:txBody>
          <a:bodyPr anchorCtr="0" anchor="t" bIns="0" lIns="0" spcFirstLastPara="1" rIns="0" wrap="square" tIns="0">
            <a:noAutofit/>
          </a:bodyPr>
          <a:lstStyle/>
          <a:p>
            <a:pPr indent="-342900" lvl="0" marL="342900" rtl="0" algn="l">
              <a:spcBef>
                <a:spcPts val="0"/>
              </a:spcBef>
              <a:spcAft>
                <a:spcPts val="0"/>
              </a:spcAft>
              <a:buClr>
                <a:srgbClr val="002C44"/>
              </a:buClr>
              <a:buSzPts val="2500"/>
              <a:buFont typeface="Noto Sans Symbols"/>
              <a:buChar char="⮚"/>
            </a:pPr>
            <a:r>
              <a:rPr b="1" lang="en-GB" sz="2500">
                <a:latin typeface="Calibri"/>
                <a:ea typeface="Calibri"/>
                <a:cs typeface="Calibri"/>
                <a:sym typeface="Calibri"/>
              </a:rPr>
              <a:t>Key informants (interviews or off-record background information):</a:t>
            </a:r>
            <a:endParaRPr/>
          </a:p>
          <a:p>
            <a:pPr indent="-342900" lvl="1" marL="800100" rtl="0" algn="l">
              <a:spcBef>
                <a:spcPts val="420"/>
              </a:spcBef>
              <a:spcAft>
                <a:spcPts val="0"/>
              </a:spcAft>
              <a:buClr>
                <a:schemeClr val="dk1"/>
              </a:buClr>
              <a:buSzPts val="2100"/>
              <a:buFont typeface="Noto Sans Symbols"/>
              <a:buChar char="▪"/>
            </a:pPr>
            <a:r>
              <a:rPr lang="en-GB" sz="2100">
                <a:latin typeface="Calibri"/>
                <a:ea typeface="Calibri"/>
                <a:cs typeface="Calibri"/>
                <a:sym typeface="Calibri"/>
              </a:rPr>
              <a:t>public officials</a:t>
            </a:r>
            <a:endParaRPr/>
          </a:p>
          <a:p>
            <a:pPr indent="-342900" lvl="1" marL="800100" rtl="0" algn="l">
              <a:spcBef>
                <a:spcPts val="420"/>
              </a:spcBef>
              <a:spcAft>
                <a:spcPts val="0"/>
              </a:spcAft>
              <a:buClr>
                <a:schemeClr val="dk1"/>
              </a:buClr>
              <a:buSzPts val="2100"/>
              <a:buFont typeface="Noto Sans Symbols"/>
              <a:buChar char="▪"/>
            </a:pPr>
            <a:r>
              <a:rPr lang="en-GB" sz="2100">
                <a:latin typeface="Calibri"/>
                <a:ea typeface="Calibri"/>
                <a:cs typeface="Calibri"/>
                <a:sym typeface="Calibri"/>
              </a:rPr>
              <a:t>Experts in oversight bodies (Court of Audit, Anti-Corruption Commission, Information Commissioner, Human Rights Commission, etc.) </a:t>
            </a:r>
            <a:endParaRPr/>
          </a:p>
          <a:p>
            <a:pPr indent="-342900" lvl="1" marL="800100" rtl="0" algn="l">
              <a:spcBef>
                <a:spcPts val="420"/>
              </a:spcBef>
              <a:spcAft>
                <a:spcPts val="0"/>
              </a:spcAft>
              <a:buClr>
                <a:schemeClr val="dk1"/>
              </a:buClr>
              <a:buSzPts val="2100"/>
              <a:buFont typeface="Noto Sans Symbols"/>
              <a:buChar char="▪"/>
            </a:pPr>
            <a:r>
              <a:rPr lang="en-GB" sz="2100">
                <a:latin typeface="Calibri"/>
                <a:ea typeface="Calibri"/>
                <a:cs typeface="Calibri"/>
                <a:sym typeface="Calibri"/>
              </a:rPr>
              <a:t>CSO experts, academics, journalists, private sector representatives, other relevant stakeholders with legal and/or practical expertise on specific issues</a:t>
            </a:r>
            <a:endParaRPr/>
          </a:p>
          <a:p>
            <a:pPr indent="-342900" lvl="2" marL="1200150" rtl="0" algn="l">
              <a:spcBef>
                <a:spcPts val="420"/>
              </a:spcBef>
              <a:spcAft>
                <a:spcPts val="0"/>
              </a:spcAft>
              <a:buClr>
                <a:schemeClr val="dk1"/>
              </a:buClr>
              <a:buSzPts val="2100"/>
              <a:buFont typeface="Noto Sans Symbols"/>
              <a:buChar char="▪"/>
            </a:pPr>
            <a:r>
              <a:rPr lang="en-GB" sz="2100">
                <a:latin typeface="Calibri"/>
                <a:ea typeface="Calibri"/>
                <a:cs typeface="Calibri"/>
                <a:sym typeface="Calibri"/>
              </a:rPr>
              <a:t>e.g. access to information, procurement, budget transparency, conflicts of interest, asset recovery</a:t>
            </a:r>
            <a:endParaRPr sz="2100">
              <a:latin typeface="Calibri"/>
              <a:ea typeface="Calibri"/>
              <a:cs typeface="Calibri"/>
              <a:sym typeface="Calibri"/>
            </a:endParaRPr>
          </a:p>
          <a:p>
            <a:pPr indent="0" lvl="1" marL="457200" rtl="0" algn="l">
              <a:spcBef>
                <a:spcPts val="420"/>
              </a:spcBef>
              <a:spcAft>
                <a:spcPts val="0"/>
              </a:spcAft>
              <a:buClr>
                <a:schemeClr val="dk1"/>
              </a:buClr>
              <a:buSzPts val="2100"/>
              <a:buNone/>
            </a:pPr>
            <a:r>
              <a:t/>
            </a:r>
            <a:endParaRPr sz="2100">
              <a:latin typeface="Calibri"/>
              <a:ea typeface="Calibri"/>
              <a:cs typeface="Calibri"/>
              <a:sym typeface="Calibri"/>
            </a:endParaRPr>
          </a:p>
          <a:p>
            <a:pPr indent="0" lvl="0" marL="0" rtl="0" algn="l">
              <a:spcBef>
                <a:spcPts val="380"/>
              </a:spcBef>
              <a:spcAft>
                <a:spcPts val="0"/>
              </a:spcAft>
              <a:buClr>
                <a:srgbClr val="002C44"/>
              </a:buClr>
              <a:buSzPts val="1900"/>
              <a:buFont typeface="Arial"/>
              <a:buNone/>
            </a:pPr>
            <a:r>
              <a:t/>
            </a:r>
            <a:endParaRPr/>
          </a:p>
        </p:txBody>
      </p:sp>
      <p:sp>
        <p:nvSpPr>
          <p:cNvPr id="150" name="Google Shape;150;p19"/>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INFORMATION COLLECTION</a:t>
            </a:r>
            <a:endParaRPr/>
          </a:p>
        </p:txBody>
      </p:sp>
      <p:pic>
        <p:nvPicPr>
          <p:cNvPr descr="http://blog.transparency.org/wp-content/uploads/2014/02/FLickr_Images_of_Money_620.jpg" id="151" name="Google Shape;151;p19"/>
          <p:cNvPicPr preferRelativeResize="0"/>
          <p:nvPr>
            <p:ph idx="2" type="pic"/>
          </p:nvPr>
        </p:nvPicPr>
        <p:blipFill rotWithShape="1">
          <a:blip r:embed="rId3">
            <a:alphaModFix/>
          </a:blip>
          <a:srcRect b="0" l="36224" r="36224" t="0"/>
          <a:stretch/>
        </p:blipFill>
        <p:spPr>
          <a:xfrm>
            <a:off x="6516216" y="1916832"/>
            <a:ext cx="2066304" cy="3967168"/>
          </a:xfrm>
          <a:prstGeom prst="rect">
            <a:avLst/>
          </a:prstGeom>
          <a:noFill/>
          <a:ln>
            <a:noFill/>
          </a:ln>
        </p:spPr>
      </p:pic>
      <p:pic>
        <p:nvPicPr>
          <p:cNvPr id="152" name="Google Shape;152;p19"/>
          <p:cNvPicPr preferRelativeResize="0"/>
          <p:nvPr/>
        </p:nvPicPr>
        <p:blipFill rotWithShape="1">
          <a:blip r:embed="rId4">
            <a:alphaModFix/>
          </a:blip>
          <a:srcRect b="0" l="0" r="0" t="0"/>
          <a:stretch/>
        </p:blipFill>
        <p:spPr>
          <a:xfrm>
            <a:off x="3208533" y="6346466"/>
            <a:ext cx="1646366" cy="50488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500"/>
                                  </p:stCondLst>
                                  <p:childTnLst>
                                    <p:set>
                                      <p:cBhvr>
                                        <p:cTn dur="1" fill="hold">
                                          <p:stCondLst>
                                            <p:cond delay="0"/>
                                          </p:stCondLst>
                                        </p:cTn>
                                        <p:tgtEl>
                                          <p:spTgt spid="151"/>
                                        </p:tgtEl>
                                        <p:attrNameLst>
                                          <p:attrName>style.visibility</p:attrName>
                                        </p:attrNameLst>
                                      </p:cBhvr>
                                      <p:to>
                                        <p:strVal val="visible"/>
                                      </p:to>
                                    </p:set>
                                    <p:animEffect filter="fade" transition="in">
                                      <p:cBhvr>
                                        <p:cTn dur="500"/>
                                        <p:tgtEl>
                                          <p:spTgt spid="1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NEXALA">
      <a:dk1>
        <a:srgbClr val="002C44"/>
      </a:dk1>
      <a:lt1>
        <a:srgbClr val="FFFFFE"/>
      </a:lt1>
      <a:dk2>
        <a:srgbClr val="002C44"/>
      </a:dk2>
      <a:lt2>
        <a:srgbClr val="DDDEDD"/>
      </a:lt2>
      <a:accent1>
        <a:srgbClr val="141313"/>
      </a:accent1>
      <a:accent2>
        <a:srgbClr val="313231"/>
      </a:accent2>
      <a:accent3>
        <a:srgbClr val="505150"/>
      </a:accent3>
      <a:accent4>
        <a:srgbClr val="6D6E6D"/>
      </a:accent4>
      <a:accent5>
        <a:srgbClr val="8D8E8D"/>
      </a:accent5>
      <a:accent6>
        <a:srgbClr val="B2B3B2"/>
      </a:accent6>
      <a:hlink>
        <a:srgbClr val="29ABE2"/>
      </a:hlink>
      <a:folHlink>
        <a:srgbClr val="002C4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i-presentation-template-2014">
  <a:themeElements>
    <a:clrScheme name="Transparency International">
      <a:dk1>
        <a:srgbClr val="000000"/>
      </a:dk1>
      <a:lt1>
        <a:srgbClr val="FFFFFF"/>
      </a:lt1>
      <a:dk2>
        <a:srgbClr val="0B0D11"/>
      </a:dk2>
      <a:lt2>
        <a:srgbClr val="DDDEDD"/>
      </a:lt2>
      <a:accent1>
        <a:srgbClr val="BFBFBF"/>
      </a:accent1>
      <a:accent2>
        <a:srgbClr val="595959"/>
      </a:accent2>
      <a:accent3>
        <a:srgbClr val="4F7689"/>
      </a:accent3>
      <a:accent4>
        <a:srgbClr val="60BCDF"/>
      </a:accent4>
      <a:accent5>
        <a:srgbClr val="009FEE"/>
      </a:accent5>
      <a:accent6>
        <a:srgbClr val="0076B1"/>
      </a:accent6>
      <a:hlink>
        <a:srgbClr val="009FEE"/>
      </a:hlink>
      <a:folHlink>
        <a:srgbClr val="009FE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